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</p:sldIdLst>
  <p:sldSz cx="9144000" cy="6858000" type="screen4x3"/>
  <p:notesSz cx="6858000" cy="9144000"/>
  <p:defaultTextStyle>
    <a:defPPr>
      <a:defRPr lang="pt-BR"/>
    </a:defPPr>
    <a:lvl1pPr algn="ctr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92" autoAdjust="0"/>
    <p:restoredTop sz="86356" autoAdjust="0"/>
  </p:normalViewPr>
  <p:slideViewPr>
    <p:cSldViewPr>
      <p:cViewPr varScale="1">
        <p:scale>
          <a:sx n="63" d="100"/>
          <a:sy n="63" d="100"/>
        </p:scale>
        <p:origin x="-126" y="-2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11CBF1BD-46BA-41A8-B577-5F80C6DCB7C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i="0">
                <a:latin typeface="Arial" panose="020B0604020202020204" pitchFamily="34" charset="0"/>
              </a:defRPr>
            </a:lvl1pPr>
          </a:lstStyle>
          <a:p>
            <a:endParaRPr lang="pt-BR" altLang="en-US"/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CF1EF94A-1598-4F56-823B-044CC47ED46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>
                <a:latin typeface="Arial" panose="020B0604020202020204" pitchFamily="34" charset="0"/>
              </a:defRPr>
            </a:lvl1pPr>
          </a:lstStyle>
          <a:p>
            <a:endParaRPr lang="pt-BR" altLang="en-US"/>
          </a:p>
        </p:txBody>
      </p:sp>
      <p:sp>
        <p:nvSpPr>
          <p:cNvPr id="36868" name="Rectangle 4">
            <a:extLst>
              <a:ext uri="{FF2B5EF4-FFF2-40B4-BE49-F238E27FC236}">
                <a16:creationId xmlns:a16="http://schemas.microsoft.com/office/drawing/2014/main" id="{24FE5132-8CFD-4CD2-B22A-53653B80E28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i="0">
                <a:latin typeface="Arial" panose="020B0604020202020204" pitchFamily="34" charset="0"/>
              </a:defRPr>
            </a:lvl1pPr>
          </a:lstStyle>
          <a:p>
            <a:endParaRPr lang="pt-BR" altLang="en-US"/>
          </a:p>
        </p:txBody>
      </p:sp>
      <p:sp>
        <p:nvSpPr>
          <p:cNvPr id="36869" name="Rectangle 5">
            <a:extLst>
              <a:ext uri="{FF2B5EF4-FFF2-40B4-BE49-F238E27FC236}">
                <a16:creationId xmlns:a16="http://schemas.microsoft.com/office/drawing/2014/main" id="{27535238-33B0-44D7-9088-E35E9CCB89B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>
                <a:latin typeface="Arial" panose="020B0604020202020204" pitchFamily="34" charset="0"/>
              </a:defRPr>
            </a:lvl1pPr>
          </a:lstStyle>
          <a:p>
            <a:fld id="{7680754D-16A9-4676-A0A9-703862621F6B}" type="slidenum">
              <a:rPr lang="pt-BR" altLang="en-US"/>
              <a:pPr/>
              <a:t>‹#›</a:t>
            </a:fld>
            <a:endParaRPr lang="pt-B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30CB1177-49F3-465B-BEE0-17DCB8051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i="0">
                <a:latin typeface="Arial" panose="020B0604020202020204" pitchFamily="34" charset="0"/>
              </a:defRPr>
            </a:lvl1pPr>
          </a:lstStyle>
          <a:p>
            <a:endParaRPr lang="pt-BR" altLang="en-US"/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F563C646-305E-4F5A-804C-A80F28959CF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>
                <a:latin typeface="Arial" panose="020B0604020202020204" pitchFamily="34" charset="0"/>
              </a:defRPr>
            </a:lvl1pPr>
          </a:lstStyle>
          <a:p>
            <a:endParaRPr lang="pt-BR" altLang="en-US"/>
          </a:p>
        </p:txBody>
      </p:sp>
      <p:sp>
        <p:nvSpPr>
          <p:cNvPr id="37892" name="Rectangle 4">
            <a:extLst>
              <a:ext uri="{FF2B5EF4-FFF2-40B4-BE49-F238E27FC236}">
                <a16:creationId xmlns:a16="http://schemas.microsoft.com/office/drawing/2014/main" id="{AF4EBEC9-6C16-4775-9947-A34D0B75B4B2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7893" name="Rectangle 5">
            <a:extLst>
              <a:ext uri="{FF2B5EF4-FFF2-40B4-BE49-F238E27FC236}">
                <a16:creationId xmlns:a16="http://schemas.microsoft.com/office/drawing/2014/main" id="{DC21B775-7727-43AD-982C-629A8F178C8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/>
              <a:t>Clique para editar os estilos do texto mestre</a:t>
            </a:r>
          </a:p>
          <a:p>
            <a:pPr lvl="1"/>
            <a:r>
              <a:rPr lang="pt-BR" altLang="en-US"/>
              <a:t>Segundo nível</a:t>
            </a:r>
          </a:p>
          <a:p>
            <a:pPr lvl="2"/>
            <a:r>
              <a:rPr lang="pt-BR" altLang="en-US"/>
              <a:t>Terceiro nível</a:t>
            </a:r>
          </a:p>
          <a:p>
            <a:pPr lvl="3"/>
            <a:r>
              <a:rPr lang="pt-BR" altLang="en-US"/>
              <a:t>Quarto nível</a:t>
            </a:r>
          </a:p>
          <a:p>
            <a:pPr lvl="4"/>
            <a:r>
              <a:rPr lang="pt-BR" altLang="en-US"/>
              <a:t>Quinto nível</a:t>
            </a:r>
          </a:p>
        </p:txBody>
      </p:sp>
      <p:sp>
        <p:nvSpPr>
          <p:cNvPr id="37894" name="Rectangle 6">
            <a:extLst>
              <a:ext uri="{FF2B5EF4-FFF2-40B4-BE49-F238E27FC236}">
                <a16:creationId xmlns:a16="http://schemas.microsoft.com/office/drawing/2014/main" id="{F719867C-0474-46A6-BD59-98BD3D2D643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i="0">
                <a:latin typeface="Arial" panose="020B0604020202020204" pitchFamily="34" charset="0"/>
              </a:defRPr>
            </a:lvl1pPr>
          </a:lstStyle>
          <a:p>
            <a:endParaRPr lang="pt-BR" altLang="en-US"/>
          </a:p>
        </p:txBody>
      </p:sp>
      <p:sp>
        <p:nvSpPr>
          <p:cNvPr id="37895" name="Rectangle 7">
            <a:extLst>
              <a:ext uri="{FF2B5EF4-FFF2-40B4-BE49-F238E27FC236}">
                <a16:creationId xmlns:a16="http://schemas.microsoft.com/office/drawing/2014/main" id="{6C9EFEBC-D1CC-4BBF-9BD3-028C61E41A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>
                <a:latin typeface="Arial" panose="020B0604020202020204" pitchFamily="34" charset="0"/>
              </a:defRPr>
            </a:lvl1pPr>
          </a:lstStyle>
          <a:p>
            <a:fld id="{6FE404E5-FF67-4026-9BBA-394DCA2D5807}" type="slidenum">
              <a:rPr lang="pt-BR" altLang="en-US"/>
              <a:pPr/>
              <a:t>‹#›</a:t>
            </a:fld>
            <a:endParaRPr lang="pt-B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ADC7D31-AD0E-44E2-9E3D-8CEFB23062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E06AE1-E4D3-422F-85FF-BCC1EBA205F0}" type="slidenum">
              <a:rPr lang="pt-BR" altLang="en-US"/>
              <a:pPr/>
              <a:t>1</a:t>
            </a:fld>
            <a:endParaRPr lang="pt-BR" altLang="en-US"/>
          </a:p>
        </p:txBody>
      </p:sp>
      <p:sp>
        <p:nvSpPr>
          <p:cNvPr id="38914" name="Rectangle 1026">
            <a:extLst>
              <a:ext uri="{FF2B5EF4-FFF2-40B4-BE49-F238E27FC236}">
                <a16:creationId xmlns:a16="http://schemas.microsoft.com/office/drawing/2014/main" id="{C1C57028-9A43-4552-B4E3-105B0FB0D61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1027">
            <a:extLst>
              <a:ext uri="{FF2B5EF4-FFF2-40B4-BE49-F238E27FC236}">
                <a16:creationId xmlns:a16="http://schemas.microsoft.com/office/drawing/2014/main" id="{CD055BCC-19DE-417D-96EB-972EED840D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E623D34-413D-4F6F-BEB6-FBF84758A02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DA7FFA-EC3F-4F12-B934-79CA30290102}" type="slidenum">
              <a:rPr lang="pt-BR" altLang="en-US"/>
              <a:pPr/>
              <a:t>10</a:t>
            </a:fld>
            <a:endParaRPr lang="pt-BR" altLang="en-US"/>
          </a:p>
        </p:txBody>
      </p:sp>
      <p:sp>
        <p:nvSpPr>
          <p:cNvPr id="265218" name="Rectangle 2">
            <a:extLst>
              <a:ext uri="{FF2B5EF4-FFF2-40B4-BE49-F238E27FC236}">
                <a16:creationId xmlns:a16="http://schemas.microsoft.com/office/drawing/2014/main" id="{57C2E98C-20BF-4FF3-AF3B-D37C0A77DAA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5219" name="Rectangle 3">
            <a:extLst>
              <a:ext uri="{FF2B5EF4-FFF2-40B4-BE49-F238E27FC236}">
                <a16:creationId xmlns:a16="http://schemas.microsoft.com/office/drawing/2014/main" id="{A11065B6-9CCA-4070-B901-35D380D91C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20871A5-AB24-4CC6-BE5B-87D304CA665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582467-6D09-4FB7-B8AE-784CE15E542D}" type="slidenum">
              <a:rPr lang="pt-BR" altLang="en-US"/>
              <a:pPr/>
              <a:t>11</a:t>
            </a:fld>
            <a:endParaRPr lang="pt-BR" altLang="en-US"/>
          </a:p>
        </p:txBody>
      </p:sp>
      <p:sp>
        <p:nvSpPr>
          <p:cNvPr id="267266" name="Rectangle 2">
            <a:extLst>
              <a:ext uri="{FF2B5EF4-FFF2-40B4-BE49-F238E27FC236}">
                <a16:creationId xmlns:a16="http://schemas.microsoft.com/office/drawing/2014/main" id="{5628350E-D7FA-4120-92E0-EC52CEFCEB2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7267" name="Rectangle 3">
            <a:extLst>
              <a:ext uri="{FF2B5EF4-FFF2-40B4-BE49-F238E27FC236}">
                <a16:creationId xmlns:a16="http://schemas.microsoft.com/office/drawing/2014/main" id="{23CB3068-09A8-47CC-8F92-F33AC9E512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887D220-47A5-480E-9845-0EE054B4684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CBDB5F-889B-4967-9B44-2B0B9320B6FA}" type="slidenum">
              <a:rPr lang="pt-BR" altLang="en-US"/>
              <a:pPr/>
              <a:t>12</a:t>
            </a:fld>
            <a:endParaRPr lang="pt-BR" altLang="en-US"/>
          </a:p>
        </p:txBody>
      </p:sp>
      <p:sp>
        <p:nvSpPr>
          <p:cNvPr id="269314" name="Rectangle 2">
            <a:extLst>
              <a:ext uri="{FF2B5EF4-FFF2-40B4-BE49-F238E27FC236}">
                <a16:creationId xmlns:a16="http://schemas.microsoft.com/office/drawing/2014/main" id="{B6C87981-7D07-4280-B53E-9C0196D3482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9315" name="Rectangle 3">
            <a:extLst>
              <a:ext uri="{FF2B5EF4-FFF2-40B4-BE49-F238E27FC236}">
                <a16:creationId xmlns:a16="http://schemas.microsoft.com/office/drawing/2014/main" id="{79D85652-F32F-44C0-81C7-3D57E46D2B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A5E4682-552D-4AA9-9C66-BD5F4B9C43E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804EB9-13CF-464C-ACE9-681BFD64E3CA}" type="slidenum">
              <a:rPr lang="pt-BR" altLang="en-US"/>
              <a:pPr/>
              <a:t>13</a:t>
            </a:fld>
            <a:endParaRPr lang="pt-BR" altLang="en-US"/>
          </a:p>
        </p:txBody>
      </p:sp>
      <p:sp>
        <p:nvSpPr>
          <p:cNvPr id="271362" name="Rectangle 2">
            <a:extLst>
              <a:ext uri="{FF2B5EF4-FFF2-40B4-BE49-F238E27FC236}">
                <a16:creationId xmlns:a16="http://schemas.microsoft.com/office/drawing/2014/main" id="{6A2811E6-3CDF-432B-8E1E-EA539DE649F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1363" name="Rectangle 3">
            <a:extLst>
              <a:ext uri="{FF2B5EF4-FFF2-40B4-BE49-F238E27FC236}">
                <a16:creationId xmlns:a16="http://schemas.microsoft.com/office/drawing/2014/main" id="{4F8177DD-E1DC-4CE7-975F-F33F6C37DE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C56E13D-F3AB-4AA4-8D7F-44785D5CDC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2F92A8-3430-4ECA-B6B1-F641E3F4859E}" type="slidenum">
              <a:rPr lang="pt-BR" altLang="en-US"/>
              <a:pPr/>
              <a:t>14</a:t>
            </a:fld>
            <a:endParaRPr lang="pt-BR" altLang="en-US"/>
          </a:p>
        </p:txBody>
      </p:sp>
      <p:sp>
        <p:nvSpPr>
          <p:cNvPr id="273410" name="Rectangle 2">
            <a:extLst>
              <a:ext uri="{FF2B5EF4-FFF2-40B4-BE49-F238E27FC236}">
                <a16:creationId xmlns:a16="http://schemas.microsoft.com/office/drawing/2014/main" id="{A52B6EBA-5AC0-4AC2-93D4-A9DD6CA6EF2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3411" name="Rectangle 3">
            <a:extLst>
              <a:ext uri="{FF2B5EF4-FFF2-40B4-BE49-F238E27FC236}">
                <a16:creationId xmlns:a16="http://schemas.microsoft.com/office/drawing/2014/main" id="{D9F20B5E-C385-4CEB-86C1-EA337B673D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7E37DFE-9AC3-4403-87AD-4E59995A7E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5C6500-8705-4767-807E-1B429F1A5337}" type="slidenum">
              <a:rPr lang="pt-BR" altLang="en-US"/>
              <a:pPr/>
              <a:t>15</a:t>
            </a:fld>
            <a:endParaRPr lang="pt-BR" altLang="en-US"/>
          </a:p>
        </p:txBody>
      </p:sp>
      <p:sp>
        <p:nvSpPr>
          <p:cNvPr id="275458" name="Rectangle 2">
            <a:extLst>
              <a:ext uri="{FF2B5EF4-FFF2-40B4-BE49-F238E27FC236}">
                <a16:creationId xmlns:a16="http://schemas.microsoft.com/office/drawing/2014/main" id="{A4A927EA-658B-44DE-BACD-F7DA0A8AFF4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5459" name="Rectangle 3">
            <a:extLst>
              <a:ext uri="{FF2B5EF4-FFF2-40B4-BE49-F238E27FC236}">
                <a16:creationId xmlns:a16="http://schemas.microsoft.com/office/drawing/2014/main" id="{F466C3B0-BAA3-4D9A-97FD-70643CCDF8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7000912-0843-498B-9C8F-ED9E4C6B3B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412F32-82D6-4F3F-8EDE-370A8E79EEE5}" type="slidenum">
              <a:rPr lang="pt-BR" altLang="en-US"/>
              <a:pPr/>
              <a:t>16</a:t>
            </a:fld>
            <a:endParaRPr lang="pt-BR" altLang="en-US"/>
          </a:p>
        </p:txBody>
      </p:sp>
      <p:sp>
        <p:nvSpPr>
          <p:cNvPr id="277506" name="Rectangle 2">
            <a:extLst>
              <a:ext uri="{FF2B5EF4-FFF2-40B4-BE49-F238E27FC236}">
                <a16:creationId xmlns:a16="http://schemas.microsoft.com/office/drawing/2014/main" id="{6C7EA559-2C0D-4805-9221-8B3A1DC956F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7507" name="Rectangle 3">
            <a:extLst>
              <a:ext uri="{FF2B5EF4-FFF2-40B4-BE49-F238E27FC236}">
                <a16:creationId xmlns:a16="http://schemas.microsoft.com/office/drawing/2014/main" id="{B74E960D-2C89-4460-97E1-682B68BD9D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608068C-9384-4F1B-911F-86EB3512B62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44E1D8-518F-48A1-B59F-9FCF7A0FF43C}" type="slidenum">
              <a:rPr lang="pt-BR" altLang="en-US"/>
              <a:pPr/>
              <a:t>17</a:t>
            </a:fld>
            <a:endParaRPr lang="pt-BR" altLang="en-US"/>
          </a:p>
        </p:txBody>
      </p:sp>
      <p:sp>
        <p:nvSpPr>
          <p:cNvPr id="279554" name="Rectangle 2">
            <a:extLst>
              <a:ext uri="{FF2B5EF4-FFF2-40B4-BE49-F238E27FC236}">
                <a16:creationId xmlns:a16="http://schemas.microsoft.com/office/drawing/2014/main" id="{8AC5C573-3DAC-47A0-91C0-DA3537B29F3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9555" name="Rectangle 3">
            <a:extLst>
              <a:ext uri="{FF2B5EF4-FFF2-40B4-BE49-F238E27FC236}">
                <a16:creationId xmlns:a16="http://schemas.microsoft.com/office/drawing/2014/main" id="{D6AE07E4-FC18-42A1-9BD8-6165FD8E6E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E04F83F-1BC8-44C2-B5D8-D8625407EFB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A2A75B-3950-4870-B82C-2E76D763EA47}" type="slidenum">
              <a:rPr lang="pt-BR" altLang="en-US"/>
              <a:pPr/>
              <a:t>18</a:t>
            </a:fld>
            <a:endParaRPr lang="pt-BR" altLang="en-US"/>
          </a:p>
        </p:txBody>
      </p:sp>
      <p:sp>
        <p:nvSpPr>
          <p:cNvPr id="281602" name="Rectangle 2">
            <a:extLst>
              <a:ext uri="{FF2B5EF4-FFF2-40B4-BE49-F238E27FC236}">
                <a16:creationId xmlns:a16="http://schemas.microsoft.com/office/drawing/2014/main" id="{A1B367DF-4BA3-44CD-BD74-7CADF090B2F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1603" name="Rectangle 3">
            <a:extLst>
              <a:ext uri="{FF2B5EF4-FFF2-40B4-BE49-F238E27FC236}">
                <a16:creationId xmlns:a16="http://schemas.microsoft.com/office/drawing/2014/main" id="{FC490803-C3C3-4652-80E8-0813930AD0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28F40B6-DA11-45B8-9624-9B36FCDBF3A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E27A86-B38A-42CC-9FB2-F244BC31C798}" type="slidenum">
              <a:rPr lang="pt-BR" altLang="en-US"/>
              <a:pPr/>
              <a:t>19</a:t>
            </a:fld>
            <a:endParaRPr lang="pt-BR" altLang="en-US"/>
          </a:p>
        </p:txBody>
      </p:sp>
      <p:sp>
        <p:nvSpPr>
          <p:cNvPr id="283650" name="Rectangle 2">
            <a:extLst>
              <a:ext uri="{FF2B5EF4-FFF2-40B4-BE49-F238E27FC236}">
                <a16:creationId xmlns:a16="http://schemas.microsoft.com/office/drawing/2014/main" id="{FEBD3425-6609-40F6-AB67-21D34F41432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3651" name="Rectangle 3">
            <a:extLst>
              <a:ext uri="{FF2B5EF4-FFF2-40B4-BE49-F238E27FC236}">
                <a16:creationId xmlns:a16="http://schemas.microsoft.com/office/drawing/2014/main" id="{064591CF-8504-4D31-A249-478C93C112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75E491C-F0D8-441A-864C-B250A4D1468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4FF5F0-94B7-42B3-9731-742C1377069D}" type="slidenum">
              <a:rPr lang="pt-BR" altLang="en-US"/>
              <a:pPr/>
              <a:t>2</a:t>
            </a:fld>
            <a:endParaRPr lang="pt-BR" altLang="en-US"/>
          </a:p>
        </p:txBody>
      </p:sp>
      <p:sp>
        <p:nvSpPr>
          <p:cNvPr id="248834" name="Rectangle 2">
            <a:extLst>
              <a:ext uri="{FF2B5EF4-FFF2-40B4-BE49-F238E27FC236}">
                <a16:creationId xmlns:a16="http://schemas.microsoft.com/office/drawing/2014/main" id="{243868CD-EF40-4B9A-B3CA-0B69BF3FF9B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8835" name="Rectangle 3">
            <a:extLst>
              <a:ext uri="{FF2B5EF4-FFF2-40B4-BE49-F238E27FC236}">
                <a16:creationId xmlns:a16="http://schemas.microsoft.com/office/drawing/2014/main" id="{192A245C-8BCE-4208-A782-D179B6B6A1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E3E59F9-63DA-47AC-90E2-4FF4D68C1C2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5F5519-21FB-4B3F-8884-5C1F744946BA}" type="slidenum">
              <a:rPr lang="pt-BR" altLang="en-US"/>
              <a:pPr/>
              <a:t>20</a:t>
            </a:fld>
            <a:endParaRPr lang="pt-BR" altLang="en-US"/>
          </a:p>
        </p:txBody>
      </p:sp>
      <p:sp>
        <p:nvSpPr>
          <p:cNvPr id="285698" name="Rectangle 2">
            <a:extLst>
              <a:ext uri="{FF2B5EF4-FFF2-40B4-BE49-F238E27FC236}">
                <a16:creationId xmlns:a16="http://schemas.microsoft.com/office/drawing/2014/main" id="{020F7306-BD1E-453F-A97B-5FF5E028202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5699" name="Rectangle 3">
            <a:extLst>
              <a:ext uri="{FF2B5EF4-FFF2-40B4-BE49-F238E27FC236}">
                <a16:creationId xmlns:a16="http://schemas.microsoft.com/office/drawing/2014/main" id="{96FAB1A0-C8F8-4DF7-B672-4322644DCD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6DFD3A8-61C5-4223-9005-C34EF7694D2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5F2A7A-96A2-4883-8799-21AFB750E40C}" type="slidenum">
              <a:rPr lang="pt-BR" altLang="en-US"/>
              <a:pPr/>
              <a:t>21</a:t>
            </a:fld>
            <a:endParaRPr lang="pt-BR" altLang="en-US"/>
          </a:p>
        </p:txBody>
      </p:sp>
      <p:sp>
        <p:nvSpPr>
          <p:cNvPr id="287746" name="Rectangle 2">
            <a:extLst>
              <a:ext uri="{FF2B5EF4-FFF2-40B4-BE49-F238E27FC236}">
                <a16:creationId xmlns:a16="http://schemas.microsoft.com/office/drawing/2014/main" id="{9F9090B2-0508-4A93-8D51-CBF97C4A830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7747" name="Rectangle 3">
            <a:extLst>
              <a:ext uri="{FF2B5EF4-FFF2-40B4-BE49-F238E27FC236}">
                <a16:creationId xmlns:a16="http://schemas.microsoft.com/office/drawing/2014/main" id="{F9CAA140-5539-4219-A7CC-86A8F9F543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2841F10-6500-4176-B15E-4B282F17089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BC8B55-DF5B-421F-88AB-CC0EC44E12A6}" type="slidenum">
              <a:rPr lang="pt-BR" altLang="en-US"/>
              <a:pPr/>
              <a:t>22</a:t>
            </a:fld>
            <a:endParaRPr lang="pt-BR" altLang="en-US"/>
          </a:p>
        </p:txBody>
      </p:sp>
      <p:sp>
        <p:nvSpPr>
          <p:cNvPr id="289794" name="Rectangle 2">
            <a:extLst>
              <a:ext uri="{FF2B5EF4-FFF2-40B4-BE49-F238E27FC236}">
                <a16:creationId xmlns:a16="http://schemas.microsoft.com/office/drawing/2014/main" id="{602E3758-E6EF-4872-B10C-EB86A81D6D1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9795" name="Rectangle 3">
            <a:extLst>
              <a:ext uri="{FF2B5EF4-FFF2-40B4-BE49-F238E27FC236}">
                <a16:creationId xmlns:a16="http://schemas.microsoft.com/office/drawing/2014/main" id="{363D9BCC-C786-43DF-8FBD-F80A3252D8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4C4C73C-29E8-40C5-B245-FE89D85000A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27C287-108C-4DF2-B431-EF2C13EB1A3E}" type="slidenum">
              <a:rPr lang="pt-BR" altLang="en-US"/>
              <a:pPr/>
              <a:t>23</a:t>
            </a:fld>
            <a:endParaRPr lang="pt-BR" altLang="en-US"/>
          </a:p>
        </p:txBody>
      </p:sp>
      <p:sp>
        <p:nvSpPr>
          <p:cNvPr id="291842" name="Rectangle 2">
            <a:extLst>
              <a:ext uri="{FF2B5EF4-FFF2-40B4-BE49-F238E27FC236}">
                <a16:creationId xmlns:a16="http://schemas.microsoft.com/office/drawing/2014/main" id="{471CD828-96F9-4C9F-B138-44DAB2E310D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>
            <a:extLst>
              <a:ext uri="{FF2B5EF4-FFF2-40B4-BE49-F238E27FC236}">
                <a16:creationId xmlns:a16="http://schemas.microsoft.com/office/drawing/2014/main" id="{7A0936BE-D498-41D7-BA5C-5578BDE576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D66574F-DAA7-420E-97A4-E3996417F7C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BF173E-EBB7-45CE-9D38-2A23D923A9FE}" type="slidenum">
              <a:rPr lang="pt-BR" altLang="en-US"/>
              <a:pPr/>
              <a:t>24</a:t>
            </a:fld>
            <a:endParaRPr lang="pt-BR" altLang="en-US"/>
          </a:p>
        </p:txBody>
      </p:sp>
      <p:sp>
        <p:nvSpPr>
          <p:cNvPr id="293890" name="Rectangle 2">
            <a:extLst>
              <a:ext uri="{FF2B5EF4-FFF2-40B4-BE49-F238E27FC236}">
                <a16:creationId xmlns:a16="http://schemas.microsoft.com/office/drawing/2014/main" id="{0FCE09B7-BE20-4648-80CF-7A8F851B806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3891" name="Rectangle 3">
            <a:extLst>
              <a:ext uri="{FF2B5EF4-FFF2-40B4-BE49-F238E27FC236}">
                <a16:creationId xmlns:a16="http://schemas.microsoft.com/office/drawing/2014/main" id="{E583C97E-A33D-4D59-B18B-F2953C8A36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AE1CD98-65F7-4D8F-AD54-4849C7E96F3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39844E-EC8C-4560-91D7-55D88BE95FCD}" type="slidenum">
              <a:rPr lang="pt-BR" altLang="en-US"/>
              <a:pPr/>
              <a:t>25</a:t>
            </a:fld>
            <a:endParaRPr lang="pt-BR" altLang="en-US"/>
          </a:p>
        </p:txBody>
      </p:sp>
      <p:sp>
        <p:nvSpPr>
          <p:cNvPr id="295938" name="Rectangle 2">
            <a:extLst>
              <a:ext uri="{FF2B5EF4-FFF2-40B4-BE49-F238E27FC236}">
                <a16:creationId xmlns:a16="http://schemas.microsoft.com/office/drawing/2014/main" id="{E0CF3EDB-1E0A-4C9F-A15E-7C41558BF6E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5939" name="Rectangle 3">
            <a:extLst>
              <a:ext uri="{FF2B5EF4-FFF2-40B4-BE49-F238E27FC236}">
                <a16:creationId xmlns:a16="http://schemas.microsoft.com/office/drawing/2014/main" id="{16769DF3-3EF8-4FB8-BE10-7161A1E7B0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5110B56-B9D3-4E7B-A4F8-FAAE96996B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FBAD08-83AC-412B-99C5-80AF2E7CBC22}" type="slidenum">
              <a:rPr lang="pt-BR" altLang="en-US"/>
              <a:pPr/>
              <a:t>26</a:t>
            </a:fld>
            <a:endParaRPr lang="pt-BR" altLang="en-US"/>
          </a:p>
        </p:txBody>
      </p:sp>
      <p:sp>
        <p:nvSpPr>
          <p:cNvPr id="297986" name="Rectangle 2">
            <a:extLst>
              <a:ext uri="{FF2B5EF4-FFF2-40B4-BE49-F238E27FC236}">
                <a16:creationId xmlns:a16="http://schemas.microsoft.com/office/drawing/2014/main" id="{A00362CE-1780-4410-B6F1-7A41F1B55DE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987" name="Rectangle 3">
            <a:extLst>
              <a:ext uri="{FF2B5EF4-FFF2-40B4-BE49-F238E27FC236}">
                <a16:creationId xmlns:a16="http://schemas.microsoft.com/office/drawing/2014/main" id="{0E182F8E-3239-4AB1-A52D-75DDE89BD2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233ED39-F2FC-417B-BAC6-207EBFFABF2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0975BD-32C9-41F6-AD00-A52D213CFE83}" type="slidenum">
              <a:rPr lang="pt-BR" altLang="en-US"/>
              <a:pPr/>
              <a:t>27</a:t>
            </a:fld>
            <a:endParaRPr lang="pt-BR" altLang="en-US"/>
          </a:p>
        </p:txBody>
      </p:sp>
      <p:sp>
        <p:nvSpPr>
          <p:cNvPr id="300034" name="Rectangle 2">
            <a:extLst>
              <a:ext uri="{FF2B5EF4-FFF2-40B4-BE49-F238E27FC236}">
                <a16:creationId xmlns:a16="http://schemas.microsoft.com/office/drawing/2014/main" id="{A8B8B098-ED42-425D-9AA4-3DC44883CD1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0035" name="Rectangle 3">
            <a:extLst>
              <a:ext uri="{FF2B5EF4-FFF2-40B4-BE49-F238E27FC236}">
                <a16:creationId xmlns:a16="http://schemas.microsoft.com/office/drawing/2014/main" id="{9B4ACEE8-C230-4FFD-B09B-E35D642B16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7C057CA-327F-48A2-A39D-02DF50F5061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AFBCFE-F108-48EC-955F-5901FF446C1A}" type="slidenum">
              <a:rPr lang="pt-BR" altLang="en-US"/>
              <a:pPr/>
              <a:t>3</a:t>
            </a:fld>
            <a:endParaRPr lang="pt-BR" altLang="en-US"/>
          </a:p>
        </p:txBody>
      </p:sp>
      <p:sp>
        <p:nvSpPr>
          <p:cNvPr id="250882" name="Rectangle 2">
            <a:extLst>
              <a:ext uri="{FF2B5EF4-FFF2-40B4-BE49-F238E27FC236}">
                <a16:creationId xmlns:a16="http://schemas.microsoft.com/office/drawing/2014/main" id="{6A5EF38F-41F6-4277-B9BA-34EA7D5C7EE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0883" name="Rectangle 3">
            <a:extLst>
              <a:ext uri="{FF2B5EF4-FFF2-40B4-BE49-F238E27FC236}">
                <a16:creationId xmlns:a16="http://schemas.microsoft.com/office/drawing/2014/main" id="{164DE96A-68C7-4E1C-A804-29ADA5E363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C3B0AB5-C8CD-43B0-8168-A6B2C4C2C2B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FE6317-437C-4AC0-8364-5C967D6535B8}" type="slidenum">
              <a:rPr lang="pt-BR" altLang="en-US"/>
              <a:pPr/>
              <a:t>4</a:t>
            </a:fld>
            <a:endParaRPr lang="pt-BR" altLang="en-US"/>
          </a:p>
        </p:txBody>
      </p:sp>
      <p:sp>
        <p:nvSpPr>
          <p:cNvPr id="252930" name="Rectangle 2">
            <a:extLst>
              <a:ext uri="{FF2B5EF4-FFF2-40B4-BE49-F238E27FC236}">
                <a16:creationId xmlns:a16="http://schemas.microsoft.com/office/drawing/2014/main" id="{87D7F9C1-81B6-449A-976A-6102F42B418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2931" name="Rectangle 3">
            <a:extLst>
              <a:ext uri="{FF2B5EF4-FFF2-40B4-BE49-F238E27FC236}">
                <a16:creationId xmlns:a16="http://schemas.microsoft.com/office/drawing/2014/main" id="{5EA1EAE1-7D49-4668-B5F9-7B9DA31910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7855A4F-96C8-408E-989C-086F6822380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5F0116-D1E9-4737-A8C7-AC5A754501AA}" type="slidenum">
              <a:rPr lang="pt-BR" altLang="en-US"/>
              <a:pPr/>
              <a:t>5</a:t>
            </a:fld>
            <a:endParaRPr lang="pt-BR" altLang="en-US"/>
          </a:p>
        </p:txBody>
      </p:sp>
      <p:sp>
        <p:nvSpPr>
          <p:cNvPr id="254978" name="Rectangle 2">
            <a:extLst>
              <a:ext uri="{FF2B5EF4-FFF2-40B4-BE49-F238E27FC236}">
                <a16:creationId xmlns:a16="http://schemas.microsoft.com/office/drawing/2014/main" id="{A88AFCE0-EE72-430A-9566-44987AE1F5F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4979" name="Rectangle 3">
            <a:extLst>
              <a:ext uri="{FF2B5EF4-FFF2-40B4-BE49-F238E27FC236}">
                <a16:creationId xmlns:a16="http://schemas.microsoft.com/office/drawing/2014/main" id="{98DCD18F-5B89-4B15-B1FC-3ABCAA45C7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ED5753F-FB28-4EDB-BE8D-AF90F1EBC71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D2B576-A600-47FF-B757-A36BB68F88FB}" type="slidenum">
              <a:rPr lang="pt-BR" altLang="en-US"/>
              <a:pPr/>
              <a:t>6</a:t>
            </a:fld>
            <a:endParaRPr lang="pt-BR" altLang="en-US"/>
          </a:p>
        </p:txBody>
      </p:sp>
      <p:sp>
        <p:nvSpPr>
          <p:cNvPr id="257026" name="Rectangle 2">
            <a:extLst>
              <a:ext uri="{FF2B5EF4-FFF2-40B4-BE49-F238E27FC236}">
                <a16:creationId xmlns:a16="http://schemas.microsoft.com/office/drawing/2014/main" id="{07380681-CDA2-4103-81E1-73BB5A8A4B4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027" name="Rectangle 3">
            <a:extLst>
              <a:ext uri="{FF2B5EF4-FFF2-40B4-BE49-F238E27FC236}">
                <a16:creationId xmlns:a16="http://schemas.microsoft.com/office/drawing/2014/main" id="{6C6B67F3-37F7-46B3-AA1B-9D53131098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AC22C2C-BB2A-4290-A7AE-E9CC861C7E7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DBB120-6237-4B95-90A9-F780D7524DF4}" type="slidenum">
              <a:rPr lang="pt-BR" altLang="en-US"/>
              <a:pPr/>
              <a:t>7</a:t>
            </a:fld>
            <a:endParaRPr lang="pt-BR" altLang="en-US"/>
          </a:p>
        </p:txBody>
      </p:sp>
      <p:sp>
        <p:nvSpPr>
          <p:cNvPr id="259074" name="Rectangle 2">
            <a:extLst>
              <a:ext uri="{FF2B5EF4-FFF2-40B4-BE49-F238E27FC236}">
                <a16:creationId xmlns:a16="http://schemas.microsoft.com/office/drawing/2014/main" id="{0A2C9640-ECA3-41A4-BA85-7670D5885DF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9075" name="Rectangle 3">
            <a:extLst>
              <a:ext uri="{FF2B5EF4-FFF2-40B4-BE49-F238E27FC236}">
                <a16:creationId xmlns:a16="http://schemas.microsoft.com/office/drawing/2014/main" id="{0F04B503-F4CE-4A26-A251-8EA2A60FB0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73F7C5B-AB2D-4300-B384-4F9A0338DDB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D54E69-767D-4E07-910E-964E29855D4F}" type="slidenum">
              <a:rPr lang="pt-BR" altLang="en-US"/>
              <a:pPr/>
              <a:t>8</a:t>
            </a:fld>
            <a:endParaRPr lang="pt-BR" altLang="en-US"/>
          </a:p>
        </p:txBody>
      </p:sp>
      <p:sp>
        <p:nvSpPr>
          <p:cNvPr id="261122" name="Rectangle 2">
            <a:extLst>
              <a:ext uri="{FF2B5EF4-FFF2-40B4-BE49-F238E27FC236}">
                <a16:creationId xmlns:a16="http://schemas.microsoft.com/office/drawing/2014/main" id="{22A4703F-D674-49D4-8CD5-BE6F34CE1AD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1123" name="Rectangle 3">
            <a:extLst>
              <a:ext uri="{FF2B5EF4-FFF2-40B4-BE49-F238E27FC236}">
                <a16:creationId xmlns:a16="http://schemas.microsoft.com/office/drawing/2014/main" id="{A5426BEF-5765-42A5-A814-7A45AE8C64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71EAAF3-CF73-4218-B223-4E3EA858D9A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E02C07-0030-4549-A4A0-1396C0D676B7}" type="slidenum">
              <a:rPr lang="pt-BR" altLang="en-US"/>
              <a:pPr/>
              <a:t>9</a:t>
            </a:fld>
            <a:endParaRPr lang="pt-BR" altLang="en-US"/>
          </a:p>
        </p:txBody>
      </p:sp>
      <p:sp>
        <p:nvSpPr>
          <p:cNvPr id="263170" name="Rectangle 2">
            <a:extLst>
              <a:ext uri="{FF2B5EF4-FFF2-40B4-BE49-F238E27FC236}">
                <a16:creationId xmlns:a16="http://schemas.microsoft.com/office/drawing/2014/main" id="{8247303E-EBFB-4C5A-A919-F0A75EAD7D4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3171" name="Rectangle 3">
            <a:extLst>
              <a:ext uri="{FF2B5EF4-FFF2-40B4-BE49-F238E27FC236}">
                <a16:creationId xmlns:a16="http://schemas.microsoft.com/office/drawing/2014/main" id="{1BC8EA29-F67F-422F-88D4-FFD75579CC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FED29D-2849-43B0-8BC7-DB47DA80C8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2F5058-3B17-4D18-A27B-9AC17F5183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0C52FF-E743-48CC-81CF-E4BF7841A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2E8CD3-9F84-480E-A08B-6E722E2E3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4147D3-6701-4CCA-961D-9FBC1AB13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33FB88-5304-456C-95FF-2E7B353E1452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797120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7F4BA-6E79-4727-9ED8-10C496B37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A11405-DBC4-430A-AF86-6FE562D02E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7F4BE4-17F2-43AF-8B97-3432BF550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B8CF49-630F-44E9-90CF-60EFF7B2A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528477-879D-4ED2-982E-5D78E41D2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50E09B-72BE-45AD-AD77-AADB6B7EDFE4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835689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18F472-A3F4-4309-8B6E-1A5B27E759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22C477-8608-4806-8039-0D04B770C5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AC430D-5870-4ED5-A4E7-C570CCA54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0EC1F0-405D-470E-BBE8-CFF68E8D2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0AA5D2-95D4-454A-9194-08E169010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5BDDC1-C6FD-4D93-8F52-DE68FA741C0B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590758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A2A8A-AD91-4DE7-BCE2-5EEE24905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F59382-1F96-4821-853A-E8C56B036F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D96517-C024-427F-AC5E-34C1F220A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8E7E09-3AC9-4EC4-A925-99EBFDF75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85B4AC-7232-4CDD-8B3E-29CDE0C06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C637B4-EBE5-45BD-A16A-98F0B130F793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24040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B252CA-2DF1-4AA0-8697-51138668C1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315582-666A-4796-8A17-B374EFF860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4C5A9E-000C-42EA-A3BC-E3EBFBF09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ECC95E-CE99-48A4-B68C-DD9148078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66BF86-AF5C-423F-B03D-169EA652D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9FADEA-FF6D-41BE-A0B3-EFAB37B861C5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241619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56BC53-62B7-49D7-97E2-6B7F42A08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81E2DC-BC19-404F-90C7-169889C6FA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9135DB-7EFC-43A9-A9E1-17B0CD0942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0A2697-FB50-4B68-9613-8E1A62424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736846-279A-44A6-880A-87E6BD43C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42EF2D-B2D0-4C89-B781-27E5DFA69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914C9B-2A66-4195-BAAB-7CADF20DA083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154210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F06229-AB68-44F1-9E84-433942AF68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C5333B-4E9D-4F7B-987B-85A3FDD9A3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FCEBBF-F85E-431C-9AA2-64FA3AF685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9B9DD1B-9207-4042-A8FD-CD42A72120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85D331-C6D1-4686-B007-18417D8EA4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1C336A6-BBA4-4D82-A95E-4EA04A91E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5DB52D7-4764-49F2-81B5-9B7B89A0E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A58C5FD-DF92-414B-88DC-9DADB5D86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99DA5D-CFAC-4A39-8578-747BFED1B169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974012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D4C3C2-9557-4618-84EF-B38B62D31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017023-A937-4008-9F04-BCF071B3B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F48AB3-5764-4887-A078-F33ABB371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19A5B7-93C4-40F8-8648-BDA71906B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794D3-3150-449F-BD3B-D4D6BDFAA9FE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073027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A5F80CB-3D87-4ED9-A3DC-162F11AA6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20CB46-4742-4708-9374-28A45A387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2A8EA4-346D-43E5-8734-0946B5C40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B9D773-97A6-4204-9031-2427F6D5FAD0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330567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315292-B4EF-4FD9-A8BF-BAE638739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BA6A61-91FD-437D-A67C-3025BCF2C0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C620F3-830B-4874-91A1-2D0742AD12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47097F-6900-4755-95B2-6E70144F7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4583BA-7B36-469F-878F-281C37A83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D52A92-3409-4A36-BC7B-239FE05C8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5DAC1D-B378-47AD-BAEB-DB5CA006633C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864988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74D08-06F7-40DD-893F-C16E47A2C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48D9C1-7C85-424F-9A96-CD441638F1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774C25-B64C-4A49-9FF1-AC69EA06C0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B8EEF0-3560-4BA6-9D1B-6A0DBE4E7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A61668-10BD-490C-A31F-6DB12178B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2B38A4-FB43-4825-9FC0-15D1A0720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5FE76E-D174-4C48-818F-399354CF64C6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465320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6AF5E31-3673-43F0-89FA-ACD227B971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/>
              <a:t>Clique para editar o estilo do título mestre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0A3DC7F-A80B-41C7-9033-B14F847246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/>
              <a:t>Clique para editar os estilos do texto mestre</a:t>
            </a:r>
          </a:p>
          <a:p>
            <a:pPr lvl="1"/>
            <a:r>
              <a:rPr lang="pt-BR" altLang="en-US"/>
              <a:t>Segundo nível</a:t>
            </a:r>
          </a:p>
          <a:p>
            <a:pPr lvl="2"/>
            <a:r>
              <a:rPr lang="pt-BR" altLang="en-US"/>
              <a:t>Terceiro nível</a:t>
            </a:r>
          </a:p>
          <a:p>
            <a:pPr lvl="3"/>
            <a:r>
              <a:rPr lang="pt-BR" altLang="en-US"/>
              <a:t>Quarto nível</a:t>
            </a:r>
          </a:p>
          <a:p>
            <a:pPr lvl="4"/>
            <a:r>
              <a:rPr lang="pt-BR" altLang="en-US"/>
              <a:t>Quinto nível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9AA7EBE-1995-4653-8EFD-0580D698A05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i="0">
                <a:latin typeface="+mj-lt"/>
              </a:defRPr>
            </a:lvl1pPr>
          </a:lstStyle>
          <a:p>
            <a:endParaRPr lang="pt-BR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8E2D56A-9C53-4C31-9EF3-F333EE13474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0">
                <a:latin typeface="+mj-lt"/>
              </a:defRPr>
            </a:lvl1pPr>
          </a:lstStyle>
          <a:p>
            <a:endParaRPr lang="pt-BR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68D8919-50FA-490A-B114-74CF0C442D9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0">
                <a:latin typeface="+mj-lt"/>
              </a:defRPr>
            </a:lvl1pPr>
          </a:lstStyle>
          <a:p>
            <a:fld id="{8A1F6AEC-F901-4B85-AAA5-278FB5EEE72D}" type="slidenum">
              <a:rPr lang="pt-BR" altLang="en-US"/>
              <a:pPr/>
              <a:t>‹#›</a:t>
            </a:fld>
            <a:endParaRPr lang="pt-B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400" kern="12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w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C9758B0B-8DFA-43A6-89FD-4EFEA2CCC3D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457200" y="2209800"/>
            <a:ext cx="7772400" cy="1470025"/>
          </a:xfrm>
        </p:spPr>
        <p:txBody>
          <a:bodyPr anchor="ctr"/>
          <a:lstStyle/>
          <a:p>
            <a:r>
              <a:rPr lang="pt-BR" altLang="en-US" sz="3400"/>
              <a:t>Introdução à Computação Gráfica</a:t>
            </a:r>
            <a:br>
              <a:rPr lang="pt-BR" altLang="en-US" sz="3400"/>
            </a:br>
            <a:r>
              <a:rPr lang="pt-BR" altLang="en-US" sz="3400"/>
              <a:t>OpenGL Básico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73E14A50-02DA-4CE0-AA77-5DAF61A74F3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295400" y="4648200"/>
            <a:ext cx="6400800" cy="1752600"/>
          </a:xfrm>
        </p:spPr>
        <p:txBody>
          <a:bodyPr/>
          <a:lstStyle/>
          <a:p>
            <a:pPr algn="r"/>
            <a:r>
              <a:rPr lang="pt-BR" altLang="en-US" sz="3000"/>
              <a:t>Claudio Esperança</a:t>
            </a:r>
          </a:p>
          <a:p>
            <a:pPr algn="r"/>
            <a:r>
              <a:rPr lang="pt-BR" altLang="en-US" sz="3000"/>
              <a:t>Paulo Roma Cavalcanti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>
            <a:extLst>
              <a:ext uri="{FF2B5EF4-FFF2-40B4-BE49-F238E27FC236}">
                <a16:creationId xmlns:a16="http://schemas.microsoft.com/office/drawing/2014/main" id="{5C1D2848-0583-4BF4-9ECB-A20FE2B80A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GLUT – Callback de desenho</a:t>
            </a:r>
          </a:p>
        </p:txBody>
      </p:sp>
      <p:sp>
        <p:nvSpPr>
          <p:cNvPr id="264195" name="Rectangle 3">
            <a:extLst>
              <a:ext uri="{FF2B5EF4-FFF2-40B4-BE49-F238E27FC236}">
                <a16:creationId xmlns:a16="http://schemas.microsoft.com/office/drawing/2014/main" id="{F1E85DCF-0DE5-4528-9DE4-6C0B4BD241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4582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en-US" sz="2400"/>
              <a:t>É a rotina chamada automaticamente </a:t>
            </a:r>
            <a:r>
              <a:rPr lang="pt-BR" altLang="en-US" sz="2600"/>
              <a:t>sempre que a janela ou parte dela precisa ser redesenhada (ex.: janela estava obscurecida por outra que foi fechada)</a:t>
            </a:r>
          </a:p>
          <a:p>
            <a:pPr>
              <a:lnSpc>
                <a:spcPct val="90000"/>
              </a:lnSpc>
            </a:pPr>
            <a:r>
              <a:rPr lang="pt-BR" altLang="en-US" sz="2600"/>
              <a:t>Todo programa GLUT precisa ter uma!</a:t>
            </a:r>
          </a:p>
          <a:p>
            <a:pPr>
              <a:lnSpc>
                <a:spcPct val="90000"/>
              </a:lnSpc>
            </a:pPr>
            <a:r>
              <a:rPr lang="pt-BR" altLang="en-US" sz="2600"/>
              <a:t>Exemplo:</a:t>
            </a:r>
            <a:br>
              <a:rPr lang="pt-BR" altLang="en-US" sz="2600"/>
            </a:br>
            <a:endParaRPr lang="pt-BR" altLang="en-US" sz="2600"/>
          </a:p>
          <a:p>
            <a:pPr lvl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pt-BR" altLang="en-US" sz="2000">
                <a:latin typeface="Courier New" panose="02070309020205020404" pitchFamily="49" charset="0"/>
              </a:rPr>
              <a:t>void display ( void )</a:t>
            </a:r>
          </a:p>
          <a:p>
            <a:pPr lvl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pt-BR" altLang="en-US" sz="2000">
                <a:latin typeface="Courier New" panose="02070309020205020404" pitchFamily="49" charset="0"/>
              </a:rPr>
              <a:t>{</a:t>
            </a:r>
          </a:p>
          <a:p>
            <a:pPr lvl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pt-BR" altLang="en-US" sz="2000">
                <a:latin typeface="Courier New" panose="02070309020205020404" pitchFamily="49" charset="0"/>
              </a:rPr>
              <a:t>  glClear( GL_COLOR_BUFFER_BIT );</a:t>
            </a:r>
          </a:p>
          <a:p>
            <a:pPr lvl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pt-BR" altLang="en-US" sz="2000">
                <a:latin typeface="Courier New" panose="02070309020205020404" pitchFamily="49" charset="0"/>
              </a:rPr>
              <a:t>  glBegin( GL_TRIANGLE_STRIP );</a:t>
            </a:r>
          </a:p>
          <a:p>
            <a:pPr lvl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pt-BR" altLang="en-US" sz="2000">
                <a:latin typeface="Courier New" panose="02070309020205020404" pitchFamily="49" charset="0"/>
              </a:rPr>
              <a:t>    glVertex3fv( v[0] );</a:t>
            </a:r>
          </a:p>
          <a:p>
            <a:pPr lvl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pt-BR" altLang="en-US" sz="2000">
                <a:latin typeface="Courier New" panose="02070309020205020404" pitchFamily="49" charset="0"/>
              </a:rPr>
              <a:t>    glVertex3fv( v[1] );</a:t>
            </a:r>
          </a:p>
          <a:p>
            <a:pPr lvl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pt-BR" altLang="en-US" sz="2000">
                <a:latin typeface="Courier New" panose="02070309020205020404" pitchFamily="49" charset="0"/>
              </a:rPr>
              <a:t>    glVertex3fv( v[2] );</a:t>
            </a:r>
          </a:p>
          <a:p>
            <a:pPr lvl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pt-BR" altLang="en-US" sz="2000">
                <a:latin typeface="Courier New" panose="02070309020205020404" pitchFamily="49" charset="0"/>
              </a:rPr>
              <a:t>    glVertex3fv( v[3] );</a:t>
            </a:r>
          </a:p>
          <a:p>
            <a:pPr lvl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pt-BR" altLang="en-US" sz="2000">
                <a:latin typeface="Courier New" panose="02070309020205020404" pitchFamily="49" charset="0"/>
              </a:rPr>
              <a:t>  glEnd();</a:t>
            </a:r>
          </a:p>
          <a:p>
            <a:pPr lvl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pt-BR" altLang="en-US" sz="2000">
                <a:latin typeface="Courier New" panose="02070309020205020404" pitchFamily="49" charset="0"/>
              </a:rPr>
              <a:t>  glutSwapBuffers(); /* Usamos double-buffering! */</a:t>
            </a:r>
          </a:p>
          <a:p>
            <a:pPr lvl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pt-BR" altLang="en-US" sz="2000">
                <a:latin typeface="Courier New" panose="02070309020205020404" pitchFamily="49" charset="0"/>
              </a:rPr>
              <a:t>}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>
            <a:extLst>
              <a:ext uri="{FF2B5EF4-FFF2-40B4-BE49-F238E27FC236}">
                <a16:creationId xmlns:a16="http://schemas.microsoft.com/office/drawing/2014/main" id="{206EA058-1F94-4718-B725-5FC9358624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GLUT – Callback de redimensionamento</a:t>
            </a:r>
          </a:p>
        </p:txBody>
      </p:sp>
      <p:sp>
        <p:nvSpPr>
          <p:cNvPr id="266243" name="Rectangle 3">
            <a:extLst>
              <a:ext uri="{FF2B5EF4-FFF2-40B4-BE49-F238E27FC236}">
                <a16:creationId xmlns:a16="http://schemas.microsoft.com/office/drawing/2014/main" id="{8659A7F3-A4F2-4596-BFAF-EEF194397C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r>
              <a:rPr lang="pt-BR" altLang="en-US" sz="2600"/>
              <a:t>Chamada sempre que a janela é redimensionada, isto é, teve seu tamanho alterado</a:t>
            </a:r>
          </a:p>
          <a:p>
            <a:r>
              <a:rPr lang="pt-BR" altLang="en-US" sz="2600"/>
              <a:t>Tem a forma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pt-BR" altLang="en-US" sz="2400">
                <a:latin typeface="Courier New" panose="02070309020205020404" pitchFamily="49" charset="0"/>
              </a:rPr>
              <a:t>void reshape (int width, int height){...}</a:t>
            </a:r>
          </a:p>
          <a:p>
            <a:pPr lvl="1"/>
            <a:r>
              <a:rPr lang="pt-BR" altLang="en-US" sz="2400"/>
              <a:t>width/height são a nova largura/altura da janela (em pixels)</a:t>
            </a:r>
          </a:p>
          <a:p>
            <a:r>
              <a:rPr lang="pt-BR" altLang="en-US" sz="2600"/>
              <a:t>Se uma rotina de redimensionamento não for especificada, o GLUT usa uma rotina de redimensionamento “default” que simplesmente ajusta o </a:t>
            </a:r>
            <a:r>
              <a:rPr lang="pt-BR" altLang="en-US" sz="2600" i="1"/>
              <a:t>viewport</a:t>
            </a:r>
            <a:r>
              <a:rPr lang="pt-BR" altLang="en-US" sz="2600"/>
              <a:t> para usar toda a área da janela </a:t>
            </a:r>
            <a:endParaRPr lang="pt-BR" altLang="en-US" sz="2600" i="1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>
            <a:extLst>
              <a:ext uri="{FF2B5EF4-FFF2-40B4-BE49-F238E27FC236}">
                <a16:creationId xmlns:a16="http://schemas.microsoft.com/office/drawing/2014/main" id="{3A3B714E-3D9C-4528-B016-8FB6286932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GLUT - Callbacks</a:t>
            </a:r>
          </a:p>
        </p:txBody>
      </p:sp>
      <p:sp>
        <p:nvSpPr>
          <p:cNvPr id="268291" name="Rectangle 3">
            <a:extLst>
              <a:ext uri="{FF2B5EF4-FFF2-40B4-BE49-F238E27FC236}">
                <a16:creationId xmlns:a16="http://schemas.microsoft.com/office/drawing/2014/main" id="{12947F65-86E1-4619-B115-66DE15F7A1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1447800"/>
            <a:ext cx="8686800" cy="4953000"/>
          </a:xfrm>
        </p:spPr>
        <p:txBody>
          <a:bodyPr/>
          <a:lstStyle/>
          <a:p>
            <a:r>
              <a:rPr lang="pt-BR" altLang="en-US" sz="2600"/>
              <a:t>Outras callbacks comumente usadas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pt-BR" altLang="en-US" sz="2400">
                <a:latin typeface="Courier New" panose="02070309020205020404" pitchFamily="49" charset="0"/>
              </a:rPr>
              <a:t>void keyboard (unsigned char key, int x, int y)</a:t>
            </a:r>
          </a:p>
          <a:p>
            <a:pPr lvl="2"/>
            <a:r>
              <a:rPr lang="pt-BR" altLang="en-US" sz="2000"/>
              <a:t>Eventos de teclado</a:t>
            </a:r>
            <a:endParaRPr lang="pt-BR" altLang="en-US" sz="2000">
              <a:latin typeface="Courier New" panose="02070309020205020404" pitchFamily="49" charset="0"/>
            </a:endParaRPr>
          </a:p>
          <a:p>
            <a:pPr lvl="1">
              <a:buFont typeface="Wingdings" panose="05000000000000000000" pitchFamily="2" charset="2"/>
              <a:buNone/>
            </a:pPr>
            <a:r>
              <a:rPr lang="pt-BR" altLang="en-US" sz="2200">
                <a:latin typeface="Courier New" panose="02070309020205020404" pitchFamily="49" charset="0"/>
              </a:rPr>
              <a:t>void mouse(int button, int state, int x, int y)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pt-BR" altLang="en-US" sz="2200">
                <a:latin typeface="Courier New" panose="02070309020205020404" pitchFamily="49" charset="0"/>
              </a:rPr>
              <a:t>void motion(int x, int y) 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pt-BR" altLang="en-US" sz="2200">
                <a:latin typeface="Courier New" panose="02070309020205020404" pitchFamily="49" charset="0"/>
              </a:rPr>
              <a:t>void passiveMotion(int x, int y)</a:t>
            </a:r>
          </a:p>
          <a:p>
            <a:pPr lvl="2"/>
            <a:r>
              <a:rPr lang="pt-BR" altLang="en-US" sz="2000"/>
              <a:t>Eventos de mouse</a:t>
            </a:r>
            <a:endParaRPr lang="pt-BR" altLang="en-US" sz="2000">
              <a:latin typeface="Courier New" panose="02070309020205020404" pitchFamily="49" charset="0"/>
            </a:endParaRPr>
          </a:p>
          <a:p>
            <a:pPr lvl="1">
              <a:buFont typeface="Wingdings" panose="05000000000000000000" pitchFamily="2" charset="2"/>
              <a:buNone/>
            </a:pPr>
            <a:r>
              <a:rPr lang="pt-BR" altLang="en-US" sz="2400">
                <a:latin typeface="Courier New" panose="02070309020205020404" pitchFamily="49" charset="0"/>
              </a:rPr>
              <a:t>void idle (void)</a:t>
            </a:r>
            <a:endParaRPr lang="pt-BR" altLang="en-US" sz="2400"/>
          </a:p>
          <a:p>
            <a:pPr lvl="2"/>
            <a:r>
              <a:rPr lang="pt-BR" altLang="en-US" sz="2000"/>
              <a:t>Chamada continuamente quando nenhum outro evento ocorre</a:t>
            </a:r>
          </a:p>
          <a:p>
            <a:r>
              <a:rPr lang="pt-BR" altLang="en-US" sz="2600"/>
              <a:t>Várias outras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>
            <a:extLst>
              <a:ext uri="{FF2B5EF4-FFF2-40B4-BE49-F238E27FC236}">
                <a16:creationId xmlns:a16="http://schemas.microsoft.com/office/drawing/2014/main" id="{0E8D3D12-86E7-401D-B4F6-00CB770625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Programa OpenGL/GLUT - Inicialização</a:t>
            </a:r>
          </a:p>
        </p:txBody>
      </p:sp>
      <p:sp>
        <p:nvSpPr>
          <p:cNvPr id="270339" name="Rectangle 3">
            <a:extLst>
              <a:ext uri="{FF2B5EF4-FFF2-40B4-BE49-F238E27FC236}">
                <a16:creationId xmlns:a16="http://schemas.microsoft.com/office/drawing/2014/main" id="{9450221A-3B78-4400-A74C-C859AA26E0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r>
              <a:rPr lang="pt-BR" altLang="en-US"/>
              <a:t>Inicialização do GLUT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pt-BR" altLang="en-US">
                <a:latin typeface="Courier New" panose="02070309020205020404" pitchFamily="49" charset="0"/>
              </a:rPr>
              <a:t>glutInit (int* argc, char** argv)</a:t>
            </a:r>
          </a:p>
          <a:p>
            <a:pPr lvl="2"/>
            <a:r>
              <a:rPr lang="pt-BR" altLang="en-US"/>
              <a:t>Estabelece contato com sistema de janelas</a:t>
            </a:r>
          </a:p>
          <a:p>
            <a:pPr lvl="2"/>
            <a:r>
              <a:rPr lang="pt-BR" altLang="en-US"/>
              <a:t>Em X, opções de linha de comando são processadas e removidas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>
            <a:extLst>
              <a:ext uri="{FF2B5EF4-FFF2-40B4-BE49-F238E27FC236}">
                <a16:creationId xmlns:a16="http://schemas.microsoft.com/office/drawing/2014/main" id="{7E67AFC2-49B2-4AF7-B23E-325AA9053F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Programa OpenGL/GLUT - Inicialização</a:t>
            </a:r>
          </a:p>
        </p:txBody>
      </p:sp>
      <p:sp>
        <p:nvSpPr>
          <p:cNvPr id="272387" name="Rectangle 3">
            <a:extLst>
              <a:ext uri="{FF2B5EF4-FFF2-40B4-BE49-F238E27FC236}">
                <a16:creationId xmlns:a16="http://schemas.microsoft.com/office/drawing/2014/main" id="{54C279D7-9A48-402A-AE36-88F88CE361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en-US" sz="2500"/>
              <a:t>Inicialização da(s) janela(s)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pt-BR" altLang="en-US" sz="2400">
                <a:latin typeface="Courier New" panose="02070309020205020404" pitchFamily="49" charset="0"/>
              </a:rPr>
              <a:t>glutInitDisplayMode (int </a:t>
            </a:r>
            <a:r>
              <a:rPr lang="pt-BR" altLang="en-US" sz="2400" i="1">
                <a:latin typeface="Courier New" panose="02070309020205020404" pitchFamily="49" charset="0"/>
              </a:rPr>
              <a:t>modo</a:t>
            </a:r>
            <a:r>
              <a:rPr lang="pt-BR" altLang="en-US" sz="2400">
                <a:latin typeface="Courier New" panose="02070309020205020404" pitchFamily="49" charset="0"/>
              </a:rPr>
              <a:t>)</a:t>
            </a:r>
            <a:endParaRPr lang="pt-BR" altLang="en-US" sz="2400"/>
          </a:p>
          <a:p>
            <a:pPr lvl="2">
              <a:lnSpc>
                <a:spcPct val="90000"/>
              </a:lnSpc>
            </a:pPr>
            <a:r>
              <a:rPr lang="pt-BR" altLang="en-US" sz="2000"/>
              <a:t>Estabelece o tipo de recursos necessários para as janelas que serão criadas. </a:t>
            </a:r>
            <a:r>
              <a:rPr lang="pt-BR" altLang="en-US" sz="2000" i="1">
                <a:latin typeface="Courier New" panose="02070309020205020404" pitchFamily="49" charset="0"/>
              </a:rPr>
              <a:t>Modo</a:t>
            </a:r>
            <a:r>
              <a:rPr lang="pt-BR" altLang="en-US" sz="2000"/>
              <a:t> é um “ou” bit-a-bit de constantes:</a:t>
            </a:r>
          </a:p>
          <a:p>
            <a:pPr lvl="3">
              <a:lnSpc>
                <a:spcPct val="90000"/>
              </a:lnSpc>
            </a:pPr>
            <a:r>
              <a:rPr lang="pt-BR" altLang="en-US" sz="1800"/>
              <a:t>GLUT_RGB cores dos pixels serão expressos em RGB</a:t>
            </a:r>
          </a:p>
          <a:p>
            <a:pPr lvl="3">
              <a:lnSpc>
                <a:spcPct val="90000"/>
              </a:lnSpc>
            </a:pPr>
            <a:r>
              <a:rPr lang="pt-BR" altLang="en-US" sz="1800"/>
              <a:t>GLUT_DOUBLE bufferização dupla (ao invés de simples)</a:t>
            </a:r>
          </a:p>
          <a:p>
            <a:pPr lvl="3">
              <a:lnSpc>
                <a:spcPct val="90000"/>
              </a:lnSpc>
            </a:pPr>
            <a:r>
              <a:rPr lang="pt-BR" altLang="en-US" sz="1800"/>
              <a:t>GLUT_DEPTH buffer de profundidade (z-buffer)</a:t>
            </a:r>
          </a:p>
          <a:p>
            <a:pPr lvl="3">
              <a:lnSpc>
                <a:spcPct val="90000"/>
              </a:lnSpc>
            </a:pPr>
            <a:r>
              <a:rPr lang="pt-BR" altLang="en-US" sz="1800"/>
              <a:t>GLUT_ACCUM buffer de acumulação</a:t>
            </a:r>
          </a:p>
          <a:p>
            <a:pPr lvl="3">
              <a:lnSpc>
                <a:spcPct val="90000"/>
              </a:lnSpc>
            </a:pPr>
            <a:r>
              <a:rPr lang="pt-BR" altLang="en-US" sz="1800"/>
              <a:t>GLUT_ALPHA buffer de cores terá componente alfa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pt-BR" altLang="en-US" sz="2400">
                <a:latin typeface="Courier New" panose="02070309020205020404" pitchFamily="49" charset="0"/>
              </a:rPr>
              <a:t>glutInitWindowPosition (int x, int y)</a:t>
            </a:r>
          </a:p>
          <a:p>
            <a:pPr lvl="2">
              <a:lnSpc>
                <a:spcPct val="90000"/>
              </a:lnSpc>
            </a:pPr>
            <a:r>
              <a:rPr lang="pt-BR" altLang="en-US" sz="2000"/>
              <a:t>Estabelece a posição inicial do canto superior esquerdo da janela a ser criada	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pt-BR" altLang="en-US" sz="2400">
                <a:latin typeface="Courier New" panose="02070309020205020404" pitchFamily="49" charset="0"/>
              </a:rPr>
              <a:t>glutInitWindowSize (int width, height)</a:t>
            </a:r>
          </a:p>
          <a:p>
            <a:pPr lvl="2">
              <a:lnSpc>
                <a:spcPct val="90000"/>
              </a:lnSpc>
            </a:pPr>
            <a:r>
              <a:rPr lang="pt-BR" altLang="en-US" sz="2000"/>
              <a:t>Estabelece o tamanho (em pixels) da janela a ser criada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>
            <a:extLst>
              <a:ext uri="{FF2B5EF4-FFF2-40B4-BE49-F238E27FC236}">
                <a16:creationId xmlns:a16="http://schemas.microsoft.com/office/drawing/2014/main" id="{2C53D4C0-1DD5-41E4-94FC-ED44E179AC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Programa OpenGL/GLUT - Inicialização</a:t>
            </a:r>
          </a:p>
        </p:txBody>
      </p:sp>
      <p:sp>
        <p:nvSpPr>
          <p:cNvPr id="274435" name="Rectangle 3">
            <a:extLst>
              <a:ext uri="{FF2B5EF4-FFF2-40B4-BE49-F238E27FC236}">
                <a16:creationId xmlns:a16="http://schemas.microsoft.com/office/drawing/2014/main" id="{A4057491-6AB1-43A4-9BA1-19A6ECBB09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r>
              <a:rPr lang="pt-BR" altLang="en-US" sz="2500"/>
              <a:t>Criação da(s) janela(s)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pt-BR" altLang="en-US" sz="2400">
                <a:latin typeface="Courier New" panose="02070309020205020404" pitchFamily="49" charset="0"/>
              </a:rPr>
              <a:t>int glutCreateWindow (char* </a:t>
            </a:r>
            <a:r>
              <a:rPr lang="pt-BR" altLang="en-US" sz="2400" i="1">
                <a:latin typeface="Courier New" panose="02070309020205020404" pitchFamily="49" charset="0"/>
              </a:rPr>
              <a:t>nome</a:t>
            </a:r>
            <a:r>
              <a:rPr lang="pt-BR" altLang="en-US" sz="2400">
                <a:latin typeface="Courier New" panose="02070309020205020404" pitchFamily="49" charset="0"/>
              </a:rPr>
              <a:t>)</a:t>
            </a:r>
            <a:endParaRPr lang="pt-BR" altLang="en-US" sz="2400"/>
          </a:p>
          <a:p>
            <a:pPr lvl="2"/>
            <a:r>
              <a:rPr lang="pt-BR" altLang="en-US" sz="2000"/>
              <a:t>Cria uma nova janela primária (</a:t>
            </a:r>
            <a:r>
              <a:rPr lang="pt-BR" altLang="en-US" sz="2000" i="1"/>
              <a:t>top-level</a:t>
            </a:r>
            <a:r>
              <a:rPr lang="pt-BR" altLang="en-US" sz="2000"/>
              <a:t>)</a:t>
            </a:r>
          </a:p>
          <a:p>
            <a:pPr lvl="2"/>
            <a:r>
              <a:rPr lang="pt-BR" altLang="en-US" sz="2000"/>
              <a:t>Nome é tipicamente usado para rotular a janela</a:t>
            </a:r>
          </a:p>
          <a:p>
            <a:pPr lvl="2"/>
            <a:r>
              <a:rPr lang="pt-BR" altLang="en-US" sz="2000"/>
              <a:t>O número inteiro retornado é usado pelo GLUT para identificar a janela</a:t>
            </a:r>
          </a:p>
          <a:p>
            <a:r>
              <a:rPr lang="pt-BR" altLang="en-US" sz="2600"/>
              <a:t>Outras inicializações</a:t>
            </a:r>
          </a:p>
          <a:p>
            <a:pPr lvl="1"/>
            <a:r>
              <a:rPr lang="pt-BR" altLang="en-US" sz="2400"/>
              <a:t>Após a criação da janela é costumeiro configurar variáveis de estado do OpenGL que não mudarão no decorrer do programa. Por exemplo:</a:t>
            </a:r>
          </a:p>
          <a:p>
            <a:pPr lvl="2"/>
            <a:r>
              <a:rPr lang="pt-BR" altLang="en-US" sz="2000"/>
              <a:t>Cor do fundo</a:t>
            </a:r>
          </a:p>
          <a:p>
            <a:pPr lvl="2"/>
            <a:r>
              <a:rPr lang="pt-BR" altLang="en-US" sz="2000"/>
              <a:t>Tipo de sombreamento de desejado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>
            <a:extLst>
              <a:ext uri="{FF2B5EF4-FFF2-40B4-BE49-F238E27FC236}">
                <a16:creationId xmlns:a16="http://schemas.microsoft.com/office/drawing/2014/main" id="{955A3C1E-B7D8-4609-96A2-7E863F0CE8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Programa OpenGL/GLUT – Laço Principal</a:t>
            </a:r>
          </a:p>
        </p:txBody>
      </p:sp>
      <p:sp>
        <p:nvSpPr>
          <p:cNvPr id="276483" name="Rectangle 3">
            <a:extLst>
              <a:ext uri="{FF2B5EF4-FFF2-40B4-BE49-F238E27FC236}">
                <a16:creationId xmlns:a16="http://schemas.microsoft.com/office/drawing/2014/main" id="{C2918259-D12F-4D53-ADE6-62754FD613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en-US"/>
              <a:t>Depois de registradas as callbacks, o controle é entregue ao sistema de janelas: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pt-BR" altLang="en-US">
                <a:latin typeface="Courier New" panose="02070309020205020404" pitchFamily="49" charset="0"/>
              </a:rPr>
              <a:t>glutMainDisplayLoop (void)</a:t>
            </a:r>
          </a:p>
          <a:p>
            <a:r>
              <a:rPr lang="pt-BR" altLang="en-US"/>
              <a:t>Esta rotina na verdade é o “despachante” de eventos</a:t>
            </a:r>
          </a:p>
          <a:p>
            <a:r>
              <a:rPr lang="pt-BR" altLang="en-US"/>
              <a:t>Ela nunca retorna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>
            <a:extLst>
              <a:ext uri="{FF2B5EF4-FFF2-40B4-BE49-F238E27FC236}">
                <a16:creationId xmlns:a16="http://schemas.microsoft.com/office/drawing/2014/main" id="{E6E85BA8-0F4D-4394-8E4A-BB022CFD7A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Exemplo (do livro vermelho)</a:t>
            </a:r>
          </a:p>
        </p:txBody>
      </p:sp>
      <p:sp>
        <p:nvSpPr>
          <p:cNvPr id="278531" name="Rectangle 3">
            <a:extLst>
              <a:ext uri="{FF2B5EF4-FFF2-40B4-BE49-F238E27FC236}">
                <a16:creationId xmlns:a16="http://schemas.microsoft.com/office/drawing/2014/main" id="{1BC4FAC5-7D61-4346-BC6A-7D4E802DF4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4724400"/>
          </a:xfrm>
        </p:spPr>
        <p:txBody>
          <a:bodyPr/>
          <a:lstStyle/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t-BR" altLang="en-US" sz="1600"/>
              <a:t>#include &lt;GL/glut.h&gt;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endParaRPr lang="pt-BR" altLang="en-US" sz="1600"/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t-BR" altLang="en-US" sz="1600"/>
              <a:t>void display(void)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t-BR" altLang="en-US" sz="1600"/>
              <a:t>{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t-BR" altLang="en-US" sz="1600" i="1"/>
              <a:t>   /* Limpar todos os pixels  */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t-BR" altLang="en-US" sz="1600"/>
              <a:t>   glClear (GL_COLOR_BUFFER_BIT);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endParaRPr lang="pt-BR" altLang="en-US" sz="1600"/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t-BR" altLang="en-US" sz="1600" i="1"/>
              <a:t>   /* Desenhar um polígono branco (retângulo) */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t-BR" altLang="en-US" sz="1600"/>
              <a:t>   glColor3f (1.0, 1.0, 1.0);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t-BR" altLang="en-US" sz="1600"/>
              <a:t>   glBegin(GL_POLYGON);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t-BR" altLang="en-US" sz="1600"/>
              <a:t>      glVertex3f (0.25, 0.25, 0.0);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t-BR" altLang="en-US" sz="1600"/>
              <a:t>      glVertex3f (0.75, 0.25, 0.0);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t-BR" altLang="en-US" sz="1600"/>
              <a:t>      glVertex3f (0.75, 0.75, 0.0);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t-BR" altLang="en-US" sz="1600"/>
              <a:t>      glVertex3f (0.25, 0.75, 0.0);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t-BR" altLang="en-US" sz="1600"/>
              <a:t>   glEnd();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endParaRPr lang="pt-BR" altLang="en-US" sz="1600"/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t-BR" altLang="en-US" sz="1600" i="1"/>
              <a:t>   /* Não esperar! */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t-BR" altLang="en-US" sz="1600"/>
              <a:t>   glFlush ();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t-BR" altLang="en-US" sz="1600"/>
              <a:t>}</a:t>
            </a:r>
          </a:p>
          <a:p>
            <a:pPr>
              <a:lnSpc>
                <a:spcPct val="80000"/>
              </a:lnSpc>
            </a:pPr>
            <a:endParaRPr lang="pt-BR" altLang="en-US" sz="17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>
            <a:extLst>
              <a:ext uri="{FF2B5EF4-FFF2-40B4-BE49-F238E27FC236}">
                <a16:creationId xmlns:a16="http://schemas.microsoft.com/office/drawing/2014/main" id="{EDFAB8A3-D94D-406F-BCF8-D988E5329E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Exemplo (do livro vermelho)</a:t>
            </a:r>
          </a:p>
        </p:txBody>
      </p:sp>
      <p:sp>
        <p:nvSpPr>
          <p:cNvPr id="280579" name="Rectangle 3">
            <a:extLst>
              <a:ext uri="{FF2B5EF4-FFF2-40B4-BE49-F238E27FC236}">
                <a16:creationId xmlns:a16="http://schemas.microsoft.com/office/drawing/2014/main" id="{0616CAEB-40DE-4DE4-9FA1-D29C626A679D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600200"/>
            <a:ext cx="4267200" cy="4525963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pt-BR" altLang="en-US" sz="1800"/>
              <a:t>void init (void)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t-BR" altLang="en-US" sz="1800"/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t-BR" altLang="en-US" sz="1800" i="1"/>
              <a:t>  /* selecionar cor de fundo (preto)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t-BR" altLang="en-US" sz="1800"/>
              <a:t>  glClearColor (0.0, 0.0, 0.0, 0.0);</a:t>
            </a:r>
          </a:p>
          <a:p>
            <a:pPr>
              <a:lnSpc>
                <a:spcPct val="80000"/>
              </a:lnSpc>
              <a:buFontTx/>
              <a:buNone/>
            </a:pPr>
            <a:endParaRPr lang="pt-BR" altLang="en-US" sz="1800"/>
          </a:p>
          <a:p>
            <a:pPr>
              <a:lnSpc>
                <a:spcPct val="80000"/>
              </a:lnSpc>
              <a:buFontTx/>
              <a:buNone/>
            </a:pPr>
            <a:r>
              <a:rPr lang="pt-BR" altLang="en-US" sz="1800" i="1"/>
              <a:t>  /* inicializar sistema de viz.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t-BR" altLang="en-US" sz="1800"/>
              <a:t>  glMatrixMode(GL_PROJECTION);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t-BR" altLang="en-US" sz="1800"/>
              <a:t>  glLoadIdentity();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t-BR" altLang="en-US" sz="1800"/>
              <a:t>  glOrtho(0.0, 1.0, 0.0, 1.0, -1.0, 1.0);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t-BR" altLang="en-US" sz="1800"/>
              <a:t>}</a:t>
            </a:r>
          </a:p>
        </p:txBody>
      </p:sp>
      <p:sp>
        <p:nvSpPr>
          <p:cNvPr id="280580" name="Rectangle 4">
            <a:extLst>
              <a:ext uri="{FF2B5EF4-FFF2-40B4-BE49-F238E27FC236}">
                <a16:creationId xmlns:a16="http://schemas.microsoft.com/office/drawing/2014/main" id="{F62F0514-090D-43A8-8271-08CDF53C59CC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pt-BR" altLang="en-US" sz="1800"/>
              <a:t>int main(int argc, char** argv)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t-BR" altLang="en-US" sz="1800"/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t-BR" altLang="en-US" sz="1800"/>
              <a:t>   glutInit(&amp;argc, argv);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t-BR" altLang="en-US" sz="1800"/>
              <a:t>   glutInitDisplayMode (GLUT_SINGLE | GLUT_RGB);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t-BR" altLang="en-US" sz="1800"/>
              <a:t>   glutInitWindowSize (250, 250);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t-BR" altLang="en-US" sz="1800"/>
              <a:t>   glutInitWindowPosition (100, 100);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t-BR" altLang="en-US" sz="1800"/>
              <a:t>   glutCreateWindow ("hello");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t-BR" altLang="en-US" sz="1800"/>
              <a:t>   init 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t-BR" altLang="en-US" sz="1800"/>
              <a:t>   glutDisplayFunc(display);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t-BR" altLang="en-US" sz="1800"/>
              <a:t>   glutMainLoop();</a:t>
            </a:r>
          </a:p>
          <a:p>
            <a:pPr>
              <a:lnSpc>
                <a:spcPct val="80000"/>
              </a:lnSpc>
              <a:buFontTx/>
              <a:buNone/>
            </a:pPr>
            <a:endParaRPr lang="pt-BR" altLang="en-US" sz="1800"/>
          </a:p>
          <a:p>
            <a:pPr>
              <a:lnSpc>
                <a:spcPct val="80000"/>
              </a:lnSpc>
              <a:buFontTx/>
              <a:buNone/>
            </a:pPr>
            <a:r>
              <a:rPr lang="pt-BR" altLang="en-US" sz="1800" i="1"/>
              <a:t>  /* C ANSI requer que main retorne um inteiro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t-BR" altLang="en-US" sz="1800"/>
              <a:t>   return 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t-BR" altLang="en-US" sz="1800"/>
              <a:t>}</a:t>
            </a:r>
          </a:p>
          <a:p>
            <a:pPr>
              <a:lnSpc>
                <a:spcPct val="80000"/>
              </a:lnSpc>
            </a:pPr>
            <a:endParaRPr lang="pt-BR" altLang="en-US" sz="25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>
            <a:extLst>
              <a:ext uri="{FF2B5EF4-FFF2-40B4-BE49-F238E27FC236}">
                <a16:creationId xmlns:a16="http://schemas.microsoft.com/office/drawing/2014/main" id="{7DC4DB5A-CF5A-4206-A3F1-FBCB3700BB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Resultado do Exemplo</a:t>
            </a:r>
          </a:p>
        </p:txBody>
      </p:sp>
      <p:pic>
        <p:nvPicPr>
          <p:cNvPr id="282627" name="Picture 3">
            <a:extLst>
              <a:ext uri="{FF2B5EF4-FFF2-40B4-BE49-F238E27FC236}">
                <a16:creationId xmlns:a16="http://schemas.microsoft.com/office/drawing/2014/main" id="{92B93E4E-8C2B-41E5-9CEA-D70485005C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295400"/>
            <a:ext cx="4598988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>
            <a:extLst>
              <a:ext uri="{FF2B5EF4-FFF2-40B4-BE49-F238E27FC236}">
                <a16:creationId xmlns:a16="http://schemas.microsoft.com/office/drawing/2014/main" id="{EFFAF762-7E71-4376-8CDD-0A562EB08B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OpenGL – O que é?</a:t>
            </a:r>
          </a:p>
        </p:txBody>
      </p:sp>
      <p:sp>
        <p:nvSpPr>
          <p:cNvPr id="247811" name="Rectangle 3">
            <a:extLst>
              <a:ext uri="{FF2B5EF4-FFF2-40B4-BE49-F238E27FC236}">
                <a16:creationId xmlns:a16="http://schemas.microsoft.com/office/drawing/2014/main" id="{40C7B3E7-3B20-439D-8D04-A577545C96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en-US"/>
              <a:t>Uma API para geração de gráficos</a:t>
            </a:r>
          </a:p>
          <a:p>
            <a:pPr lvl="1"/>
            <a:r>
              <a:rPr lang="pt-BR" altLang="en-US"/>
              <a:t>3D e 2D</a:t>
            </a:r>
          </a:p>
          <a:p>
            <a:pPr lvl="1"/>
            <a:r>
              <a:rPr lang="pt-BR" altLang="en-US"/>
              <a:t>Primitivas vetoriais e matriciais (imagens)</a:t>
            </a:r>
          </a:p>
          <a:p>
            <a:pPr lvl="1"/>
            <a:r>
              <a:rPr lang="pt-BR" altLang="en-US"/>
              <a:t>Capaz de gerar imagens de alta qualidade</a:t>
            </a:r>
          </a:p>
          <a:p>
            <a:pPr lvl="1"/>
            <a:r>
              <a:rPr lang="pt-BR" altLang="en-US"/>
              <a:t>Comumente implementado de forma a tirar partido da aceleração gráfica (se disponível)</a:t>
            </a:r>
          </a:p>
          <a:p>
            <a:pPr lvl="1"/>
            <a:r>
              <a:rPr lang="pt-BR" altLang="en-US"/>
              <a:t>Independente de plataforma</a:t>
            </a:r>
          </a:p>
          <a:p>
            <a:pPr lvl="1"/>
            <a:r>
              <a:rPr lang="pt-BR" altLang="en-US"/>
              <a:t>Independente de sistema de janelas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>
            <a:extLst>
              <a:ext uri="{FF2B5EF4-FFF2-40B4-BE49-F238E27FC236}">
                <a16:creationId xmlns:a16="http://schemas.microsoft.com/office/drawing/2014/main" id="{8EC15A55-FE89-43BD-89FB-DD35BC0C01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OpenGL – Primitivas de desenho</a:t>
            </a:r>
          </a:p>
        </p:txBody>
      </p:sp>
      <p:sp>
        <p:nvSpPr>
          <p:cNvPr id="284675" name="Rectangle 3">
            <a:extLst>
              <a:ext uri="{FF2B5EF4-FFF2-40B4-BE49-F238E27FC236}">
                <a16:creationId xmlns:a16="http://schemas.microsoft.com/office/drawing/2014/main" id="{71A2F516-BC36-49F7-8DCB-CFA22BA570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1054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pt-BR" altLang="en-US" sz="2600">
                <a:latin typeface="Courier New" panose="02070309020205020404" pitchFamily="49" charset="0"/>
              </a:rPr>
              <a:t>	</a:t>
            </a:r>
            <a:r>
              <a:rPr lang="pt-BR" altLang="en-US" sz="2200">
                <a:latin typeface="Courier New" panose="02070309020205020404" pitchFamily="49" charset="0"/>
              </a:rPr>
              <a:t>glBegin ( PRIMITIVA );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pt-BR" altLang="en-US" sz="2000"/>
              <a:t>   </a:t>
            </a:r>
            <a:r>
              <a:rPr lang="pt-BR" altLang="en-US" sz="2000" i="1"/>
              <a:t>especificação de vértices, cores, coordenadas de textura, propriedades de material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t-BR" altLang="en-US" sz="2600">
                <a:latin typeface="Courier New" panose="02070309020205020404" pitchFamily="49" charset="0"/>
              </a:rPr>
              <a:t>	</a:t>
            </a:r>
            <a:r>
              <a:rPr lang="pt-BR" altLang="en-US" sz="2200">
                <a:latin typeface="Courier New" panose="02070309020205020404" pitchFamily="49" charset="0"/>
              </a:rPr>
              <a:t>glEnd ();</a:t>
            </a:r>
          </a:p>
          <a:p>
            <a:pPr>
              <a:lnSpc>
                <a:spcPct val="90000"/>
              </a:lnSpc>
            </a:pPr>
            <a:r>
              <a:rPr lang="pt-BR" altLang="en-US" sz="2200"/>
              <a:t>Entre </a:t>
            </a:r>
            <a:r>
              <a:rPr lang="pt-BR" altLang="en-US" sz="2200">
                <a:latin typeface="Courier New" panose="02070309020205020404" pitchFamily="49" charset="0"/>
              </a:rPr>
              <a:t>glBegin()</a:t>
            </a:r>
            <a:r>
              <a:rPr lang="pt-BR" altLang="en-US" sz="2200"/>
              <a:t> e </a:t>
            </a:r>
            <a:r>
              <a:rPr lang="pt-BR" altLang="en-US" sz="2200">
                <a:latin typeface="Courier New" panose="02070309020205020404" pitchFamily="49" charset="0"/>
              </a:rPr>
              <a:t>glEnd()</a:t>
            </a:r>
            <a:r>
              <a:rPr lang="pt-BR" altLang="en-US" sz="2200"/>
              <a:t> apenas alguns comandos podem ser usados. Ex.:</a:t>
            </a:r>
          </a:p>
          <a:p>
            <a:pPr lvl="1">
              <a:lnSpc>
                <a:spcPct val="90000"/>
              </a:lnSpc>
            </a:pPr>
            <a:r>
              <a:rPr lang="pt-BR" altLang="en-US" sz="2000">
                <a:latin typeface="Courier New" panose="02070309020205020404" pitchFamily="49" charset="0"/>
              </a:rPr>
              <a:t>glMaterial</a:t>
            </a:r>
          </a:p>
          <a:p>
            <a:pPr lvl="1">
              <a:lnSpc>
                <a:spcPct val="90000"/>
              </a:lnSpc>
            </a:pPr>
            <a:r>
              <a:rPr lang="pt-BR" altLang="en-US" sz="2000">
                <a:latin typeface="Courier New" panose="02070309020205020404" pitchFamily="49" charset="0"/>
              </a:rPr>
              <a:t>glNormal</a:t>
            </a:r>
          </a:p>
          <a:p>
            <a:pPr lvl="1">
              <a:lnSpc>
                <a:spcPct val="90000"/>
              </a:lnSpc>
            </a:pPr>
            <a:r>
              <a:rPr lang="pt-BR" altLang="en-US" sz="2000">
                <a:latin typeface="Courier New" panose="02070309020205020404" pitchFamily="49" charset="0"/>
              </a:rPr>
              <a:t>glTexCoord</a:t>
            </a:r>
          </a:p>
          <a:p>
            <a:pPr>
              <a:lnSpc>
                <a:spcPct val="90000"/>
              </a:lnSpc>
            </a:pPr>
            <a:r>
              <a:rPr lang="pt-BR" altLang="en-US" sz="2200"/>
              <a:t>Uma vez emitido um vértice (</a:t>
            </a:r>
            <a:r>
              <a:rPr lang="pt-BR" altLang="en-US" sz="2200">
                <a:latin typeface="Courier New" panose="02070309020205020404" pitchFamily="49" charset="0"/>
              </a:rPr>
              <a:t>glVertex</a:t>
            </a:r>
            <a:r>
              <a:rPr lang="pt-BR" altLang="en-US" sz="2200"/>
              <a:t>), este é desenhado com as propriedades (cor, material, normal, coordenadas de textura etc) registradas nas variáveis de estado correspondentes</a:t>
            </a:r>
          </a:p>
          <a:p>
            <a:pPr>
              <a:lnSpc>
                <a:spcPct val="90000"/>
              </a:lnSpc>
            </a:pPr>
            <a:r>
              <a:rPr lang="pt-BR" altLang="en-US" sz="2200"/>
              <a:t>Conclusão: Antes de emitir um vértice, assegurar-se que cor, material, normal, etc têm o valor certo</a:t>
            </a:r>
            <a:endParaRPr lang="pt-BR" altLang="en-US" sz="26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2" name="Rectangle 2">
            <a:extLst>
              <a:ext uri="{FF2B5EF4-FFF2-40B4-BE49-F238E27FC236}">
                <a16:creationId xmlns:a16="http://schemas.microsoft.com/office/drawing/2014/main" id="{CDDBFB3D-8F47-48DC-9E3E-A2741004D5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pt-BR" altLang="en-US"/>
              <a:t>OpenGL – Primitivas de desenho</a:t>
            </a:r>
          </a:p>
        </p:txBody>
      </p:sp>
      <p:sp>
        <p:nvSpPr>
          <p:cNvPr id="286723" name="Freeform 3">
            <a:extLst>
              <a:ext uri="{FF2B5EF4-FFF2-40B4-BE49-F238E27FC236}">
                <a16:creationId xmlns:a16="http://schemas.microsoft.com/office/drawing/2014/main" id="{75625257-7E52-4D15-B0AF-7442A894F05A}"/>
              </a:ext>
            </a:extLst>
          </p:cNvPr>
          <p:cNvSpPr>
            <a:spLocks/>
          </p:cNvSpPr>
          <p:nvPr/>
        </p:nvSpPr>
        <p:spPr bwMode="auto">
          <a:xfrm>
            <a:off x="5181600" y="5451475"/>
            <a:ext cx="914400" cy="1169988"/>
          </a:xfrm>
          <a:custGeom>
            <a:avLst/>
            <a:gdLst>
              <a:gd name="T0" fmla="*/ 576 w 576"/>
              <a:gd name="T1" fmla="*/ 305 h 737"/>
              <a:gd name="T2" fmla="*/ 363 w 576"/>
              <a:gd name="T3" fmla="*/ 0 h 737"/>
              <a:gd name="T4" fmla="*/ 0 w 576"/>
              <a:gd name="T5" fmla="*/ 497 h 737"/>
              <a:gd name="T6" fmla="*/ 432 w 576"/>
              <a:gd name="T7" fmla="*/ 737 h 737"/>
              <a:gd name="T8" fmla="*/ 576 w 576"/>
              <a:gd name="T9" fmla="*/ 305 h 7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6" h="737">
                <a:moveTo>
                  <a:pt x="576" y="305"/>
                </a:moveTo>
                <a:lnTo>
                  <a:pt x="363" y="0"/>
                </a:lnTo>
                <a:lnTo>
                  <a:pt x="0" y="497"/>
                </a:lnTo>
                <a:lnTo>
                  <a:pt x="432" y="737"/>
                </a:lnTo>
                <a:lnTo>
                  <a:pt x="576" y="30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86724" name="Group 4">
            <a:extLst>
              <a:ext uri="{FF2B5EF4-FFF2-40B4-BE49-F238E27FC236}">
                <a16:creationId xmlns:a16="http://schemas.microsoft.com/office/drawing/2014/main" id="{DA070A6B-5365-477C-90EB-2409EF8348DC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1592263"/>
            <a:ext cx="533400" cy="457200"/>
            <a:chOff x="576" y="1296"/>
            <a:chExt cx="336" cy="288"/>
          </a:xfrm>
        </p:grpSpPr>
        <p:sp>
          <p:nvSpPr>
            <p:cNvPr id="286725" name="Oval 5">
              <a:extLst>
                <a:ext uri="{FF2B5EF4-FFF2-40B4-BE49-F238E27FC236}">
                  <a16:creationId xmlns:a16="http://schemas.microsoft.com/office/drawing/2014/main" id="{D9CE0E1D-8D3D-4B62-AA7C-F750D38930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" y="1344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726" name="Text Box 6">
              <a:extLst>
                <a:ext uri="{FF2B5EF4-FFF2-40B4-BE49-F238E27FC236}">
                  <a16:creationId xmlns:a16="http://schemas.microsoft.com/office/drawing/2014/main" id="{CBA5A9DA-DEDF-42DD-9ADE-0DA0566D05F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4" y="129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altLang="en-US" sz="2400"/>
                <a:t>v</a:t>
              </a:r>
              <a:r>
                <a:rPr lang="pt-BR" altLang="en-US" sz="2400" i="0" baseline="-25000"/>
                <a:t>2</a:t>
              </a:r>
              <a:endParaRPr lang="pt-PT" altLang="en-US" sz="2400" i="0" baseline="-25000"/>
            </a:p>
          </p:txBody>
        </p:sp>
      </p:grpSp>
      <p:grpSp>
        <p:nvGrpSpPr>
          <p:cNvPr id="286727" name="Group 7">
            <a:extLst>
              <a:ext uri="{FF2B5EF4-FFF2-40B4-BE49-F238E27FC236}">
                <a16:creationId xmlns:a16="http://schemas.microsoft.com/office/drawing/2014/main" id="{185302AC-143F-4ECC-8E95-C92512BCFC04}"/>
              </a:ext>
            </a:extLst>
          </p:cNvPr>
          <p:cNvGrpSpPr>
            <a:grpSpLocks/>
          </p:cNvGrpSpPr>
          <p:nvPr/>
        </p:nvGrpSpPr>
        <p:grpSpPr bwMode="auto">
          <a:xfrm>
            <a:off x="1066800" y="2201863"/>
            <a:ext cx="533400" cy="457200"/>
            <a:chOff x="576" y="1296"/>
            <a:chExt cx="336" cy="288"/>
          </a:xfrm>
        </p:grpSpPr>
        <p:sp>
          <p:nvSpPr>
            <p:cNvPr id="286728" name="Oval 8">
              <a:extLst>
                <a:ext uri="{FF2B5EF4-FFF2-40B4-BE49-F238E27FC236}">
                  <a16:creationId xmlns:a16="http://schemas.microsoft.com/office/drawing/2014/main" id="{4B7C09A2-95C3-492C-B9E9-38C24A1CA2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" y="1344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729" name="Text Box 9">
              <a:extLst>
                <a:ext uri="{FF2B5EF4-FFF2-40B4-BE49-F238E27FC236}">
                  <a16:creationId xmlns:a16="http://schemas.microsoft.com/office/drawing/2014/main" id="{8841994B-2927-4468-BF43-C2C3EE5152D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4" y="129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altLang="en-US" sz="2400"/>
                <a:t>v</a:t>
              </a:r>
              <a:r>
                <a:rPr lang="pt-BR" altLang="en-US" sz="2400" i="0" baseline="-25000"/>
                <a:t>4</a:t>
              </a:r>
              <a:endParaRPr lang="pt-PT" altLang="en-US" sz="2400" i="0" baseline="-25000"/>
            </a:p>
          </p:txBody>
        </p:sp>
      </p:grpSp>
      <p:grpSp>
        <p:nvGrpSpPr>
          <p:cNvPr id="286730" name="Group 10">
            <a:extLst>
              <a:ext uri="{FF2B5EF4-FFF2-40B4-BE49-F238E27FC236}">
                <a16:creationId xmlns:a16="http://schemas.microsoft.com/office/drawing/2014/main" id="{6A4EA15E-28B7-432C-941A-BC526A67F07F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1973263"/>
            <a:ext cx="533400" cy="457200"/>
            <a:chOff x="576" y="1296"/>
            <a:chExt cx="336" cy="288"/>
          </a:xfrm>
        </p:grpSpPr>
        <p:sp>
          <p:nvSpPr>
            <p:cNvPr id="286731" name="Oval 11">
              <a:extLst>
                <a:ext uri="{FF2B5EF4-FFF2-40B4-BE49-F238E27FC236}">
                  <a16:creationId xmlns:a16="http://schemas.microsoft.com/office/drawing/2014/main" id="{B1C4F057-E021-4BBD-B279-055DDAD67E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" y="1344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732" name="Text Box 12">
              <a:extLst>
                <a:ext uri="{FF2B5EF4-FFF2-40B4-BE49-F238E27FC236}">
                  <a16:creationId xmlns:a16="http://schemas.microsoft.com/office/drawing/2014/main" id="{EED2C0A9-E0DF-4C02-9BA8-8E5B003DA3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4" y="129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altLang="en-US" sz="2400"/>
                <a:t>v</a:t>
              </a:r>
              <a:r>
                <a:rPr lang="pt-BR" altLang="en-US" sz="2400" i="0" baseline="-25000"/>
                <a:t>1</a:t>
              </a:r>
              <a:endParaRPr lang="pt-PT" altLang="en-US" sz="2400" i="0" baseline="-25000"/>
            </a:p>
          </p:txBody>
        </p:sp>
      </p:grpSp>
      <p:grpSp>
        <p:nvGrpSpPr>
          <p:cNvPr id="286733" name="Group 13">
            <a:extLst>
              <a:ext uri="{FF2B5EF4-FFF2-40B4-BE49-F238E27FC236}">
                <a16:creationId xmlns:a16="http://schemas.microsoft.com/office/drawing/2014/main" id="{8888B7EB-DD18-4A3D-AEC7-618321CEC90B}"/>
              </a:ext>
            </a:extLst>
          </p:cNvPr>
          <p:cNvGrpSpPr>
            <a:grpSpLocks/>
          </p:cNvGrpSpPr>
          <p:nvPr/>
        </p:nvGrpSpPr>
        <p:grpSpPr bwMode="auto">
          <a:xfrm>
            <a:off x="1676400" y="1744663"/>
            <a:ext cx="533400" cy="457200"/>
            <a:chOff x="576" y="1296"/>
            <a:chExt cx="336" cy="288"/>
          </a:xfrm>
        </p:grpSpPr>
        <p:sp>
          <p:nvSpPr>
            <p:cNvPr id="286734" name="Oval 14">
              <a:extLst>
                <a:ext uri="{FF2B5EF4-FFF2-40B4-BE49-F238E27FC236}">
                  <a16:creationId xmlns:a16="http://schemas.microsoft.com/office/drawing/2014/main" id="{0BA381E4-54F7-44E1-BC3F-FAA72A1268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" y="1344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735" name="Text Box 15">
              <a:extLst>
                <a:ext uri="{FF2B5EF4-FFF2-40B4-BE49-F238E27FC236}">
                  <a16:creationId xmlns:a16="http://schemas.microsoft.com/office/drawing/2014/main" id="{5137CE10-E5E4-4A2F-82E3-94580ECF76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4" y="129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altLang="en-US" sz="2400"/>
                <a:t>v</a:t>
              </a:r>
              <a:r>
                <a:rPr lang="pt-BR" altLang="en-US" sz="2400" i="0" baseline="-25000"/>
                <a:t>5</a:t>
              </a:r>
              <a:endParaRPr lang="pt-PT" altLang="en-US" sz="2400" i="0" baseline="-25000"/>
            </a:p>
          </p:txBody>
        </p:sp>
      </p:grpSp>
      <p:grpSp>
        <p:nvGrpSpPr>
          <p:cNvPr id="286736" name="Group 16">
            <a:extLst>
              <a:ext uri="{FF2B5EF4-FFF2-40B4-BE49-F238E27FC236}">
                <a16:creationId xmlns:a16="http://schemas.microsoft.com/office/drawing/2014/main" id="{11C638B4-21C4-4C0C-8BFF-18E87E5EBC35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1668463"/>
            <a:ext cx="533400" cy="457200"/>
            <a:chOff x="576" y="1296"/>
            <a:chExt cx="336" cy="288"/>
          </a:xfrm>
        </p:grpSpPr>
        <p:sp>
          <p:nvSpPr>
            <p:cNvPr id="286737" name="Oval 17">
              <a:extLst>
                <a:ext uri="{FF2B5EF4-FFF2-40B4-BE49-F238E27FC236}">
                  <a16:creationId xmlns:a16="http://schemas.microsoft.com/office/drawing/2014/main" id="{47B9FFBC-B0DC-4F0D-A3D6-1BD23C4DB4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" y="1344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738" name="Text Box 18">
              <a:extLst>
                <a:ext uri="{FF2B5EF4-FFF2-40B4-BE49-F238E27FC236}">
                  <a16:creationId xmlns:a16="http://schemas.microsoft.com/office/drawing/2014/main" id="{AE3C264A-80F5-4C2F-8496-4AEE8AF4C3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4" y="129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altLang="en-US" sz="2400"/>
                <a:t>v</a:t>
              </a:r>
              <a:r>
                <a:rPr lang="pt-BR" altLang="en-US" sz="2400" i="0" baseline="-25000"/>
                <a:t>3</a:t>
              </a:r>
              <a:endParaRPr lang="pt-PT" altLang="en-US" sz="2400" i="0" baseline="-25000"/>
            </a:p>
          </p:txBody>
        </p:sp>
      </p:grpSp>
      <p:grpSp>
        <p:nvGrpSpPr>
          <p:cNvPr id="286739" name="Group 19">
            <a:extLst>
              <a:ext uri="{FF2B5EF4-FFF2-40B4-BE49-F238E27FC236}">
                <a16:creationId xmlns:a16="http://schemas.microsoft.com/office/drawing/2014/main" id="{194005E6-766A-4216-BC38-9D48B9902300}"/>
              </a:ext>
            </a:extLst>
          </p:cNvPr>
          <p:cNvGrpSpPr>
            <a:grpSpLocks/>
          </p:cNvGrpSpPr>
          <p:nvPr/>
        </p:nvGrpSpPr>
        <p:grpSpPr bwMode="auto">
          <a:xfrm>
            <a:off x="2667000" y="1808163"/>
            <a:ext cx="533400" cy="457200"/>
            <a:chOff x="576" y="1296"/>
            <a:chExt cx="336" cy="288"/>
          </a:xfrm>
        </p:grpSpPr>
        <p:sp>
          <p:nvSpPr>
            <p:cNvPr id="286740" name="Oval 20">
              <a:extLst>
                <a:ext uri="{FF2B5EF4-FFF2-40B4-BE49-F238E27FC236}">
                  <a16:creationId xmlns:a16="http://schemas.microsoft.com/office/drawing/2014/main" id="{8E77D62E-6362-4781-A81D-3CA41EA858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" y="1344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741" name="Text Box 21">
              <a:extLst>
                <a:ext uri="{FF2B5EF4-FFF2-40B4-BE49-F238E27FC236}">
                  <a16:creationId xmlns:a16="http://schemas.microsoft.com/office/drawing/2014/main" id="{5339F884-3CBE-4ED1-B53D-8C99B0F25B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4" y="129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altLang="en-US" sz="2400"/>
                <a:t>v</a:t>
              </a:r>
              <a:r>
                <a:rPr lang="pt-BR" altLang="en-US" sz="2400" i="0" baseline="-25000"/>
                <a:t>2</a:t>
              </a:r>
              <a:endParaRPr lang="pt-PT" altLang="en-US" sz="2400" i="0" baseline="-25000"/>
            </a:p>
          </p:txBody>
        </p:sp>
      </p:grpSp>
      <p:grpSp>
        <p:nvGrpSpPr>
          <p:cNvPr id="286742" name="Group 22">
            <a:extLst>
              <a:ext uri="{FF2B5EF4-FFF2-40B4-BE49-F238E27FC236}">
                <a16:creationId xmlns:a16="http://schemas.microsoft.com/office/drawing/2014/main" id="{FDCA1A26-EA62-48C0-AB47-B106F813F6BA}"/>
              </a:ext>
            </a:extLst>
          </p:cNvPr>
          <p:cNvGrpSpPr>
            <a:grpSpLocks/>
          </p:cNvGrpSpPr>
          <p:nvPr/>
        </p:nvGrpSpPr>
        <p:grpSpPr bwMode="auto">
          <a:xfrm>
            <a:off x="3124200" y="2430463"/>
            <a:ext cx="533400" cy="457200"/>
            <a:chOff x="576" y="1296"/>
            <a:chExt cx="336" cy="288"/>
          </a:xfrm>
        </p:grpSpPr>
        <p:sp>
          <p:nvSpPr>
            <p:cNvPr id="286743" name="Oval 23">
              <a:extLst>
                <a:ext uri="{FF2B5EF4-FFF2-40B4-BE49-F238E27FC236}">
                  <a16:creationId xmlns:a16="http://schemas.microsoft.com/office/drawing/2014/main" id="{8A3FBA60-CC00-4692-8AC5-7223E4057B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" y="1344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744" name="Text Box 24">
              <a:extLst>
                <a:ext uri="{FF2B5EF4-FFF2-40B4-BE49-F238E27FC236}">
                  <a16:creationId xmlns:a16="http://schemas.microsoft.com/office/drawing/2014/main" id="{BF97391F-6FB5-4807-828E-8E93B1C62F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4" y="129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altLang="en-US" sz="2400"/>
                <a:t>v</a:t>
              </a:r>
              <a:r>
                <a:rPr lang="pt-BR" altLang="en-US" sz="2400" i="0" baseline="-25000"/>
                <a:t>4</a:t>
              </a:r>
              <a:endParaRPr lang="pt-PT" altLang="en-US" sz="2400" i="0" baseline="-25000"/>
            </a:p>
          </p:txBody>
        </p:sp>
      </p:grpSp>
      <p:grpSp>
        <p:nvGrpSpPr>
          <p:cNvPr id="286745" name="Group 25">
            <a:extLst>
              <a:ext uri="{FF2B5EF4-FFF2-40B4-BE49-F238E27FC236}">
                <a16:creationId xmlns:a16="http://schemas.microsoft.com/office/drawing/2014/main" id="{EA8B9DDB-9213-4F00-9029-B7EF2A0D3531}"/>
              </a:ext>
            </a:extLst>
          </p:cNvPr>
          <p:cNvGrpSpPr>
            <a:grpSpLocks/>
          </p:cNvGrpSpPr>
          <p:nvPr/>
        </p:nvGrpSpPr>
        <p:grpSpPr bwMode="auto">
          <a:xfrm>
            <a:off x="3352800" y="1524000"/>
            <a:ext cx="533400" cy="457200"/>
            <a:chOff x="576" y="1296"/>
            <a:chExt cx="336" cy="288"/>
          </a:xfrm>
        </p:grpSpPr>
        <p:sp>
          <p:nvSpPr>
            <p:cNvPr id="286746" name="Oval 26">
              <a:extLst>
                <a:ext uri="{FF2B5EF4-FFF2-40B4-BE49-F238E27FC236}">
                  <a16:creationId xmlns:a16="http://schemas.microsoft.com/office/drawing/2014/main" id="{F3B13123-8451-4FAA-891C-00DD070FF7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" y="1344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747" name="Text Box 27">
              <a:extLst>
                <a:ext uri="{FF2B5EF4-FFF2-40B4-BE49-F238E27FC236}">
                  <a16:creationId xmlns:a16="http://schemas.microsoft.com/office/drawing/2014/main" id="{55A85D23-D037-4D27-937C-83D9B2E3C1D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4" y="129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altLang="en-US" sz="2400"/>
                <a:t>v</a:t>
              </a:r>
              <a:r>
                <a:rPr lang="pt-BR" altLang="en-US" sz="2400" i="0" baseline="-25000"/>
                <a:t>1</a:t>
              </a:r>
              <a:endParaRPr lang="pt-PT" altLang="en-US" sz="2400" i="0" baseline="-25000"/>
            </a:p>
          </p:txBody>
        </p:sp>
      </p:grpSp>
      <p:grpSp>
        <p:nvGrpSpPr>
          <p:cNvPr id="286748" name="Group 28">
            <a:extLst>
              <a:ext uri="{FF2B5EF4-FFF2-40B4-BE49-F238E27FC236}">
                <a16:creationId xmlns:a16="http://schemas.microsoft.com/office/drawing/2014/main" id="{88673EBB-161E-44E4-963D-E58A43847050}"/>
              </a:ext>
            </a:extLst>
          </p:cNvPr>
          <p:cNvGrpSpPr>
            <a:grpSpLocks/>
          </p:cNvGrpSpPr>
          <p:nvPr/>
        </p:nvGrpSpPr>
        <p:grpSpPr bwMode="auto">
          <a:xfrm>
            <a:off x="2667000" y="2735263"/>
            <a:ext cx="533400" cy="457200"/>
            <a:chOff x="576" y="1296"/>
            <a:chExt cx="336" cy="288"/>
          </a:xfrm>
        </p:grpSpPr>
        <p:sp>
          <p:nvSpPr>
            <p:cNvPr id="286749" name="Oval 29">
              <a:extLst>
                <a:ext uri="{FF2B5EF4-FFF2-40B4-BE49-F238E27FC236}">
                  <a16:creationId xmlns:a16="http://schemas.microsoft.com/office/drawing/2014/main" id="{67AE0B14-3FF6-47DA-BAE7-BFE9E4FAF1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" y="1344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750" name="Text Box 30">
              <a:extLst>
                <a:ext uri="{FF2B5EF4-FFF2-40B4-BE49-F238E27FC236}">
                  <a16:creationId xmlns:a16="http://schemas.microsoft.com/office/drawing/2014/main" id="{D575D0F1-5436-4B81-A74C-BA5C9BED8B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4" y="129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altLang="en-US" sz="2400"/>
                <a:t>v</a:t>
              </a:r>
              <a:r>
                <a:rPr lang="pt-BR" altLang="en-US" sz="2400" i="0" baseline="-25000"/>
                <a:t>5</a:t>
              </a:r>
              <a:endParaRPr lang="pt-PT" altLang="en-US" sz="2400" i="0" baseline="-25000"/>
            </a:p>
          </p:txBody>
        </p:sp>
      </p:grpSp>
      <p:grpSp>
        <p:nvGrpSpPr>
          <p:cNvPr id="286751" name="Group 31">
            <a:extLst>
              <a:ext uri="{FF2B5EF4-FFF2-40B4-BE49-F238E27FC236}">
                <a16:creationId xmlns:a16="http://schemas.microsoft.com/office/drawing/2014/main" id="{A369619E-37CC-46FA-BEDE-3D1FA0833406}"/>
              </a:ext>
            </a:extLst>
          </p:cNvPr>
          <p:cNvGrpSpPr>
            <a:grpSpLocks/>
          </p:cNvGrpSpPr>
          <p:nvPr/>
        </p:nvGrpSpPr>
        <p:grpSpPr bwMode="auto">
          <a:xfrm>
            <a:off x="3581400" y="2049463"/>
            <a:ext cx="533400" cy="457200"/>
            <a:chOff x="576" y="1296"/>
            <a:chExt cx="336" cy="288"/>
          </a:xfrm>
        </p:grpSpPr>
        <p:sp>
          <p:nvSpPr>
            <p:cNvPr id="286752" name="Oval 32">
              <a:extLst>
                <a:ext uri="{FF2B5EF4-FFF2-40B4-BE49-F238E27FC236}">
                  <a16:creationId xmlns:a16="http://schemas.microsoft.com/office/drawing/2014/main" id="{D8A90253-2BA5-4288-90A5-5969E6C8C3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" y="1344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753" name="Text Box 33">
              <a:extLst>
                <a:ext uri="{FF2B5EF4-FFF2-40B4-BE49-F238E27FC236}">
                  <a16:creationId xmlns:a16="http://schemas.microsoft.com/office/drawing/2014/main" id="{6B8D9BDE-F924-43D7-B340-2DBE13FE88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4" y="129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altLang="en-US" sz="2400"/>
                <a:t>v</a:t>
              </a:r>
              <a:r>
                <a:rPr lang="pt-BR" altLang="en-US" sz="2400" i="0" baseline="-25000"/>
                <a:t>3</a:t>
              </a:r>
              <a:endParaRPr lang="pt-PT" altLang="en-US" sz="2400" i="0" baseline="-25000"/>
            </a:p>
          </p:txBody>
        </p:sp>
      </p:grpSp>
      <p:sp>
        <p:nvSpPr>
          <p:cNvPr id="286754" name="Line 34">
            <a:extLst>
              <a:ext uri="{FF2B5EF4-FFF2-40B4-BE49-F238E27FC236}">
                <a16:creationId xmlns:a16="http://schemas.microsoft.com/office/drawing/2014/main" id="{CE455452-03EF-4AD7-ABF3-108DF78846B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43200" y="1668463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86755" name="Group 35">
            <a:extLst>
              <a:ext uri="{FF2B5EF4-FFF2-40B4-BE49-F238E27FC236}">
                <a16:creationId xmlns:a16="http://schemas.microsoft.com/office/drawing/2014/main" id="{1E9647A6-410B-4A8D-88E9-4055FE7C016A}"/>
              </a:ext>
            </a:extLst>
          </p:cNvPr>
          <p:cNvGrpSpPr>
            <a:grpSpLocks/>
          </p:cNvGrpSpPr>
          <p:nvPr/>
        </p:nvGrpSpPr>
        <p:grpSpPr bwMode="auto">
          <a:xfrm>
            <a:off x="3505200" y="2887663"/>
            <a:ext cx="533400" cy="457200"/>
            <a:chOff x="576" y="1296"/>
            <a:chExt cx="336" cy="288"/>
          </a:xfrm>
        </p:grpSpPr>
        <p:sp>
          <p:nvSpPr>
            <p:cNvPr id="286756" name="Oval 36">
              <a:extLst>
                <a:ext uri="{FF2B5EF4-FFF2-40B4-BE49-F238E27FC236}">
                  <a16:creationId xmlns:a16="http://schemas.microsoft.com/office/drawing/2014/main" id="{E1C475C0-5314-4F8B-9981-FE6116F915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" y="1344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757" name="Text Box 37">
              <a:extLst>
                <a:ext uri="{FF2B5EF4-FFF2-40B4-BE49-F238E27FC236}">
                  <a16:creationId xmlns:a16="http://schemas.microsoft.com/office/drawing/2014/main" id="{1CE3053D-A462-43CC-8AA7-5453A158A23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4" y="129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altLang="en-US" sz="2400"/>
                <a:t>v</a:t>
              </a:r>
              <a:r>
                <a:rPr lang="pt-BR" altLang="en-US" sz="2400" i="0" baseline="-25000"/>
                <a:t>6</a:t>
              </a:r>
              <a:endParaRPr lang="pt-PT" altLang="en-US" sz="2400" i="0" baseline="-25000"/>
            </a:p>
          </p:txBody>
        </p:sp>
      </p:grpSp>
      <p:sp>
        <p:nvSpPr>
          <p:cNvPr id="286758" name="Line 38">
            <a:extLst>
              <a:ext uri="{FF2B5EF4-FFF2-40B4-BE49-F238E27FC236}">
                <a16:creationId xmlns:a16="http://schemas.microsoft.com/office/drawing/2014/main" id="{C6A65688-0723-4BBA-A018-162632F259C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00400" y="2201863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59" name="Line 39">
            <a:extLst>
              <a:ext uri="{FF2B5EF4-FFF2-40B4-BE49-F238E27FC236}">
                <a16:creationId xmlns:a16="http://schemas.microsoft.com/office/drawing/2014/main" id="{DEAC7594-85EE-40DE-8D13-973124AB5D28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2887663"/>
            <a:ext cx="7620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86760" name="Group 40">
            <a:extLst>
              <a:ext uri="{FF2B5EF4-FFF2-40B4-BE49-F238E27FC236}">
                <a16:creationId xmlns:a16="http://schemas.microsoft.com/office/drawing/2014/main" id="{5E5E0E79-D011-404C-BD1F-E832D40AFE99}"/>
              </a:ext>
            </a:extLst>
          </p:cNvPr>
          <p:cNvGrpSpPr>
            <a:grpSpLocks/>
          </p:cNvGrpSpPr>
          <p:nvPr/>
        </p:nvGrpSpPr>
        <p:grpSpPr bwMode="auto">
          <a:xfrm>
            <a:off x="4495800" y="1477963"/>
            <a:ext cx="2070100" cy="1790700"/>
            <a:chOff x="4392" y="960"/>
            <a:chExt cx="1304" cy="1128"/>
          </a:xfrm>
        </p:grpSpPr>
        <p:sp>
          <p:nvSpPr>
            <p:cNvPr id="286761" name="Oval 41">
              <a:extLst>
                <a:ext uri="{FF2B5EF4-FFF2-40B4-BE49-F238E27FC236}">
                  <a16:creationId xmlns:a16="http://schemas.microsoft.com/office/drawing/2014/main" id="{01D42252-CF89-41CF-9D48-389D390BDB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400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762" name="Text Box 42">
              <a:extLst>
                <a:ext uri="{FF2B5EF4-FFF2-40B4-BE49-F238E27FC236}">
                  <a16:creationId xmlns:a16="http://schemas.microsoft.com/office/drawing/2014/main" id="{4118BBDD-027E-4300-BCF4-ADECC0BC839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08" y="1352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altLang="en-US" sz="2400"/>
                <a:t>v</a:t>
              </a:r>
              <a:r>
                <a:rPr lang="pt-BR" altLang="en-US" sz="2400" i="0" baseline="-25000"/>
                <a:t>5</a:t>
              </a:r>
              <a:endParaRPr lang="pt-PT" altLang="en-US" sz="2400" i="0" baseline="-25000"/>
            </a:p>
          </p:txBody>
        </p:sp>
        <p:grpSp>
          <p:nvGrpSpPr>
            <p:cNvPr id="286763" name="Group 43">
              <a:extLst>
                <a:ext uri="{FF2B5EF4-FFF2-40B4-BE49-F238E27FC236}">
                  <a16:creationId xmlns:a16="http://schemas.microsoft.com/office/drawing/2014/main" id="{F611D017-8962-48AF-8E5E-ACCB14AE8DD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80" y="960"/>
              <a:ext cx="336" cy="288"/>
              <a:chOff x="576" y="1296"/>
              <a:chExt cx="336" cy="288"/>
            </a:xfrm>
          </p:grpSpPr>
          <p:sp>
            <p:nvSpPr>
              <p:cNvPr id="286764" name="Oval 44">
                <a:extLst>
                  <a:ext uri="{FF2B5EF4-FFF2-40B4-BE49-F238E27FC236}">
                    <a16:creationId xmlns:a16="http://schemas.microsoft.com/office/drawing/2014/main" id="{E3CC5612-04C7-44E3-8B9F-A553DC8831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1344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765" name="Text Box 45">
                <a:extLst>
                  <a:ext uri="{FF2B5EF4-FFF2-40B4-BE49-F238E27FC236}">
                    <a16:creationId xmlns:a16="http://schemas.microsoft.com/office/drawing/2014/main" id="{4D9A4FEE-8D6C-4F7D-B2CE-B0D1D8DBB07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24" y="129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 altLang="en-US" sz="2400"/>
                  <a:t>v</a:t>
                </a:r>
                <a:r>
                  <a:rPr lang="pt-BR" altLang="en-US" sz="2400" i="0" baseline="-25000"/>
                  <a:t>6</a:t>
                </a:r>
                <a:endParaRPr lang="pt-PT" altLang="en-US" sz="2400" i="0" baseline="-25000"/>
              </a:p>
            </p:txBody>
          </p:sp>
        </p:grpSp>
        <p:sp>
          <p:nvSpPr>
            <p:cNvPr id="286766" name="Freeform 46">
              <a:extLst>
                <a:ext uri="{FF2B5EF4-FFF2-40B4-BE49-F238E27FC236}">
                  <a16:creationId xmlns:a16="http://schemas.microsoft.com/office/drawing/2014/main" id="{DFA53B7D-4D48-4867-98AB-B91F765BE885}"/>
                </a:ext>
              </a:extLst>
            </p:cNvPr>
            <p:cNvSpPr>
              <a:spLocks/>
            </p:cNvSpPr>
            <p:nvPr/>
          </p:nvSpPr>
          <p:spPr bwMode="auto">
            <a:xfrm>
              <a:off x="4416" y="1043"/>
              <a:ext cx="970" cy="830"/>
            </a:xfrm>
            <a:custGeom>
              <a:avLst/>
              <a:gdLst>
                <a:gd name="T0" fmla="*/ 240 w 970"/>
                <a:gd name="T1" fmla="*/ 61 h 830"/>
                <a:gd name="T2" fmla="*/ 0 w 970"/>
                <a:gd name="T3" fmla="*/ 397 h 830"/>
                <a:gd name="T4" fmla="*/ 336 w 970"/>
                <a:gd name="T5" fmla="*/ 830 h 830"/>
                <a:gd name="T6" fmla="*/ 671 w 970"/>
                <a:gd name="T7" fmla="*/ 734 h 830"/>
                <a:gd name="T8" fmla="*/ 970 w 970"/>
                <a:gd name="T9" fmla="*/ 381 h 830"/>
                <a:gd name="T10" fmla="*/ 682 w 970"/>
                <a:gd name="T11" fmla="*/ 0 h 8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70" h="830">
                  <a:moveTo>
                    <a:pt x="240" y="61"/>
                  </a:moveTo>
                  <a:lnTo>
                    <a:pt x="0" y="397"/>
                  </a:lnTo>
                  <a:lnTo>
                    <a:pt x="336" y="830"/>
                  </a:lnTo>
                  <a:lnTo>
                    <a:pt x="671" y="734"/>
                  </a:lnTo>
                  <a:lnTo>
                    <a:pt x="970" y="381"/>
                  </a:lnTo>
                  <a:lnTo>
                    <a:pt x="682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86767" name="Group 47">
              <a:extLst>
                <a:ext uri="{FF2B5EF4-FFF2-40B4-BE49-F238E27FC236}">
                  <a16:creationId xmlns:a16="http://schemas.microsoft.com/office/drawing/2014/main" id="{F732A882-822B-4642-AFA3-D04AAF061D3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28" y="1800"/>
              <a:ext cx="336" cy="288"/>
              <a:chOff x="576" y="1296"/>
              <a:chExt cx="336" cy="288"/>
            </a:xfrm>
          </p:grpSpPr>
          <p:sp>
            <p:nvSpPr>
              <p:cNvPr id="286768" name="Oval 48">
                <a:extLst>
                  <a:ext uri="{FF2B5EF4-FFF2-40B4-BE49-F238E27FC236}">
                    <a16:creationId xmlns:a16="http://schemas.microsoft.com/office/drawing/2014/main" id="{560E49A9-63E0-4242-8A1A-D32CC5BA86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1344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769" name="Text Box 49">
                <a:extLst>
                  <a:ext uri="{FF2B5EF4-FFF2-40B4-BE49-F238E27FC236}">
                    <a16:creationId xmlns:a16="http://schemas.microsoft.com/office/drawing/2014/main" id="{E833FD42-DD61-4D22-8AF9-4BDD1796D3A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24" y="129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 altLang="en-US" sz="2400"/>
                  <a:t>v</a:t>
                </a:r>
                <a:r>
                  <a:rPr lang="pt-BR" altLang="en-US" sz="2400" i="0" baseline="-25000"/>
                  <a:t>3</a:t>
                </a:r>
                <a:endParaRPr lang="pt-PT" altLang="en-US" sz="2400" i="0" baseline="-25000"/>
              </a:p>
            </p:txBody>
          </p:sp>
        </p:grpSp>
        <p:grpSp>
          <p:nvGrpSpPr>
            <p:cNvPr id="286770" name="Group 50">
              <a:extLst>
                <a:ext uri="{FF2B5EF4-FFF2-40B4-BE49-F238E27FC236}">
                  <a16:creationId xmlns:a16="http://schemas.microsoft.com/office/drawing/2014/main" id="{FFF090BF-C0C4-49AA-9DE0-728E79EE07B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72" y="1696"/>
              <a:ext cx="336" cy="288"/>
              <a:chOff x="576" y="1296"/>
              <a:chExt cx="336" cy="288"/>
            </a:xfrm>
          </p:grpSpPr>
          <p:sp>
            <p:nvSpPr>
              <p:cNvPr id="286771" name="Oval 51">
                <a:extLst>
                  <a:ext uri="{FF2B5EF4-FFF2-40B4-BE49-F238E27FC236}">
                    <a16:creationId xmlns:a16="http://schemas.microsoft.com/office/drawing/2014/main" id="{8B4D3341-4FAB-4B4F-831A-34C757F328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1344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772" name="Text Box 52">
                <a:extLst>
                  <a:ext uri="{FF2B5EF4-FFF2-40B4-BE49-F238E27FC236}">
                    <a16:creationId xmlns:a16="http://schemas.microsoft.com/office/drawing/2014/main" id="{AC7A4747-53A3-4D47-B8F6-CA876784D6E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24" y="129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 altLang="en-US" sz="2400"/>
                  <a:t>v</a:t>
                </a:r>
                <a:r>
                  <a:rPr lang="pt-BR" altLang="en-US" sz="2400" i="0" baseline="-25000"/>
                  <a:t>4</a:t>
                </a:r>
                <a:endParaRPr lang="pt-PT" altLang="en-US" sz="2400" i="0" baseline="-25000"/>
              </a:p>
            </p:txBody>
          </p:sp>
        </p:grpSp>
        <p:grpSp>
          <p:nvGrpSpPr>
            <p:cNvPr id="286773" name="Group 53">
              <a:extLst>
                <a:ext uri="{FF2B5EF4-FFF2-40B4-BE49-F238E27FC236}">
                  <a16:creationId xmlns:a16="http://schemas.microsoft.com/office/drawing/2014/main" id="{F3A744A3-F32F-42A9-BBCD-E6A7CD4ED3D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24" y="1040"/>
              <a:ext cx="336" cy="288"/>
              <a:chOff x="576" y="1296"/>
              <a:chExt cx="336" cy="288"/>
            </a:xfrm>
          </p:grpSpPr>
          <p:sp>
            <p:nvSpPr>
              <p:cNvPr id="286774" name="Oval 54">
                <a:extLst>
                  <a:ext uri="{FF2B5EF4-FFF2-40B4-BE49-F238E27FC236}">
                    <a16:creationId xmlns:a16="http://schemas.microsoft.com/office/drawing/2014/main" id="{2D63D7CD-48CE-477A-A367-6CFF6FAFD6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1344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775" name="Text Box 55">
                <a:extLst>
                  <a:ext uri="{FF2B5EF4-FFF2-40B4-BE49-F238E27FC236}">
                    <a16:creationId xmlns:a16="http://schemas.microsoft.com/office/drawing/2014/main" id="{D4B4CC19-7999-45DC-8F80-8197A19193A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24" y="129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 altLang="en-US" sz="2400"/>
                  <a:t>v</a:t>
                </a:r>
                <a:r>
                  <a:rPr lang="pt-BR" altLang="en-US" sz="2400" i="0" baseline="-25000"/>
                  <a:t>1</a:t>
                </a:r>
                <a:endParaRPr lang="pt-PT" altLang="en-US" sz="2400" i="0" baseline="-25000"/>
              </a:p>
            </p:txBody>
          </p:sp>
        </p:grpSp>
        <p:grpSp>
          <p:nvGrpSpPr>
            <p:cNvPr id="286776" name="Group 56">
              <a:extLst>
                <a:ext uri="{FF2B5EF4-FFF2-40B4-BE49-F238E27FC236}">
                  <a16:creationId xmlns:a16="http://schemas.microsoft.com/office/drawing/2014/main" id="{6E7B4A8E-2A06-44F9-9D7E-FF5C7BDD779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92" y="1360"/>
              <a:ext cx="336" cy="288"/>
              <a:chOff x="576" y="1296"/>
              <a:chExt cx="336" cy="288"/>
            </a:xfrm>
          </p:grpSpPr>
          <p:sp>
            <p:nvSpPr>
              <p:cNvPr id="286777" name="Oval 57">
                <a:extLst>
                  <a:ext uri="{FF2B5EF4-FFF2-40B4-BE49-F238E27FC236}">
                    <a16:creationId xmlns:a16="http://schemas.microsoft.com/office/drawing/2014/main" id="{B0561FB4-7D61-49E8-8C8F-BE6198E405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1344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778" name="Text Box 58">
                <a:extLst>
                  <a:ext uri="{FF2B5EF4-FFF2-40B4-BE49-F238E27FC236}">
                    <a16:creationId xmlns:a16="http://schemas.microsoft.com/office/drawing/2014/main" id="{A6DCA04B-0823-4C79-8C66-52A9845F2A4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24" y="129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 altLang="en-US" sz="2400"/>
                  <a:t>v</a:t>
                </a:r>
                <a:r>
                  <a:rPr lang="pt-BR" altLang="en-US" sz="2400" i="0" baseline="-25000"/>
                  <a:t>2</a:t>
                </a:r>
                <a:endParaRPr lang="pt-PT" altLang="en-US" sz="2400" i="0" baseline="-25000"/>
              </a:p>
            </p:txBody>
          </p:sp>
        </p:grpSp>
      </p:grpSp>
      <p:grpSp>
        <p:nvGrpSpPr>
          <p:cNvPr id="286779" name="Group 59">
            <a:extLst>
              <a:ext uri="{FF2B5EF4-FFF2-40B4-BE49-F238E27FC236}">
                <a16:creationId xmlns:a16="http://schemas.microsoft.com/office/drawing/2014/main" id="{EB3A028D-9387-48D3-8DCB-675D23103028}"/>
              </a:ext>
            </a:extLst>
          </p:cNvPr>
          <p:cNvGrpSpPr>
            <a:grpSpLocks/>
          </p:cNvGrpSpPr>
          <p:nvPr/>
        </p:nvGrpSpPr>
        <p:grpSpPr bwMode="auto">
          <a:xfrm>
            <a:off x="6705600" y="1516063"/>
            <a:ext cx="2070100" cy="1790700"/>
            <a:chOff x="4392" y="960"/>
            <a:chExt cx="1304" cy="1128"/>
          </a:xfrm>
        </p:grpSpPr>
        <p:sp>
          <p:nvSpPr>
            <p:cNvPr id="286780" name="Oval 60">
              <a:extLst>
                <a:ext uri="{FF2B5EF4-FFF2-40B4-BE49-F238E27FC236}">
                  <a16:creationId xmlns:a16="http://schemas.microsoft.com/office/drawing/2014/main" id="{257AA4D6-C0EC-4A99-8863-25A932060C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400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781" name="Text Box 61">
              <a:extLst>
                <a:ext uri="{FF2B5EF4-FFF2-40B4-BE49-F238E27FC236}">
                  <a16:creationId xmlns:a16="http://schemas.microsoft.com/office/drawing/2014/main" id="{E2DF2988-AF45-4E02-8006-F7ACCE99B3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08" y="1352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altLang="en-US" sz="2400"/>
                <a:t>v</a:t>
              </a:r>
              <a:r>
                <a:rPr lang="pt-BR" altLang="en-US" sz="2400" i="0" baseline="-25000"/>
                <a:t>5</a:t>
              </a:r>
              <a:endParaRPr lang="pt-PT" altLang="en-US" sz="2400" i="0" baseline="-25000"/>
            </a:p>
          </p:txBody>
        </p:sp>
        <p:grpSp>
          <p:nvGrpSpPr>
            <p:cNvPr id="286782" name="Group 62">
              <a:extLst>
                <a:ext uri="{FF2B5EF4-FFF2-40B4-BE49-F238E27FC236}">
                  <a16:creationId xmlns:a16="http://schemas.microsoft.com/office/drawing/2014/main" id="{624C9FB4-8AE4-4207-ADB1-CAA86431D80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80" y="960"/>
              <a:ext cx="336" cy="288"/>
              <a:chOff x="576" y="1296"/>
              <a:chExt cx="336" cy="288"/>
            </a:xfrm>
          </p:grpSpPr>
          <p:sp>
            <p:nvSpPr>
              <p:cNvPr id="286783" name="Oval 63">
                <a:extLst>
                  <a:ext uri="{FF2B5EF4-FFF2-40B4-BE49-F238E27FC236}">
                    <a16:creationId xmlns:a16="http://schemas.microsoft.com/office/drawing/2014/main" id="{0B9B74A2-1A4F-4FC4-AE1D-8A6E0AC045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1344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784" name="Text Box 64">
                <a:extLst>
                  <a:ext uri="{FF2B5EF4-FFF2-40B4-BE49-F238E27FC236}">
                    <a16:creationId xmlns:a16="http://schemas.microsoft.com/office/drawing/2014/main" id="{C2C35E99-A27C-4C00-B965-347786C9DFD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24" y="129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 altLang="en-US" sz="2400"/>
                  <a:t>v</a:t>
                </a:r>
                <a:r>
                  <a:rPr lang="pt-BR" altLang="en-US" sz="2400" i="0" baseline="-25000"/>
                  <a:t>6</a:t>
                </a:r>
                <a:endParaRPr lang="pt-PT" altLang="en-US" sz="2400" i="0" baseline="-25000"/>
              </a:p>
            </p:txBody>
          </p:sp>
        </p:grpSp>
        <p:sp>
          <p:nvSpPr>
            <p:cNvPr id="286785" name="Freeform 65">
              <a:extLst>
                <a:ext uri="{FF2B5EF4-FFF2-40B4-BE49-F238E27FC236}">
                  <a16:creationId xmlns:a16="http://schemas.microsoft.com/office/drawing/2014/main" id="{5A7C0C63-2B76-4286-B41D-1D2445E8F30E}"/>
                </a:ext>
              </a:extLst>
            </p:cNvPr>
            <p:cNvSpPr>
              <a:spLocks/>
            </p:cNvSpPr>
            <p:nvPr/>
          </p:nvSpPr>
          <p:spPr bwMode="auto">
            <a:xfrm>
              <a:off x="4416" y="1043"/>
              <a:ext cx="970" cy="830"/>
            </a:xfrm>
            <a:custGeom>
              <a:avLst/>
              <a:gdLst>
                <a:gd name="T0" fmla="*/ 240 w 970"/>
                <a:gd name="T1" fmla="*/ 61 h 830"/>
                <a:gd name="T2" fmla="*/ 0 w 970"/>
                <a:gd name="T3" fmla="*/ 397 h 830"/>
                <a:gd name="T4" fmla="*/ 336 w 970"/>
                <a:gd name="T5" fmla="*/ 830 h 830"/>
                <a:gd name="T6" fmla="*/ 671 w 970"/>
                <a:gd name="T7" fmla="*/ 734 h 830"/>
                <a:gd name="T8" fmla="*/ 970 w 970"/>
                <a:gd name="T9" fmla="*/ 381 h 830"/>
                <a:gd name="T10" fmla="*/ 682 w 970"/>
                <a:gd name="T11" fmla="*/ 0 h 8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70" h="830">
                  <a:moveTo>
                    <a:pt x="240" y="61"/>
                  </a:moveTo>
                  <a:lnTo>
                    <a:pt x="0" y="397"/>
                  </a:lnTo>
                  <a:lnTo>
                    <a:pt x="336" y="830"/>
                  </a:lnTo>
                  <a:lnTo>
                    <a:pt x="671" y="734"/>
                  </a:lnTo>
                  <a:lnTo>
                    <a:pt x="970" y="381"/>
                  </a:lnTo>
                  <a:lnTo>
                    <a:pt x="682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86786" name="Group 66">
              <a:extLst>
                <a:ext uri="{FF2B5EF4-FFF2-40B4-BE49-F238E27FC236}">
                  <a16:creationId xmlns:a16="http://schemas.microsoft.com/office/drawing/2014/main" id="{F2A7FABA-D86D-49A0-B7F3-908684A8342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28" y="1800"/>
              <a:ext cx="336" cy="288"/>
              <a:chOff x="576" y="1296"/>
              <a:chExt cx="336" cy="288"/>
            </a:xfrm>
          </p:grpSpPr>
          <p:sp>
            <p:nvSpPr>
              <p:cNvPr id="286787" name="Oval 67">
                <a:extLst>
                  <a:ext uri="{FF2B5EF4-FFF2-40B4-BE49-F238E27FC236}">
                    <a16:creationId xmlns:a16="http://schemas.microsoft.com/office/drawing/2014/main" id="{0C291E8D-2189-4648-A96D-20270C62DB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1344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788" name="Text Box 68">
                <a:extLst>
                  <a:ext uri="{FF2B5EF4-FFF2-40B4-BE49-F238E27FC236}">
                    <a16:creationId xmlns:a16="http://schemas.microsoft.com/office/drawing/2014/main" id="{23BF7117-392B-45E2-8AD1-B2F55EA901E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24" y="129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 altLang="en-US" sz="2400"/>
                  <a:t>v</a:t>
                </a:r>
                <a:r>
                  <a:rPr lang="pt-BR" altLang="en-US" sz="2400" i="0" baseline="-25000"/>
                  <a:t>3</a:t>
                </a:r>
                <a:endParaRPr lang="pt-PT" altLang="en-US" sz="2400" i="0" baseline="-25000"/>
              </a:p>
            </p:txBody>
          </p:sp>
        </p:grpSp>
        <p:grpSp>
          <p:nvGrpSpPr>
            <p:cNvPr id="286789" name="Group 69">
              <a:extLst>
                <a:ext uri="{FF2B5EF4-FFF2-40B4-BE49-F238E27FC236}">
                  <a16:creationId xmlns:a16="http://schemas.microsoft.com/office/drawing/2014/main" id="{441ED706-4B35-4822-923F-163882F4829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72" y="1696"/>
              <a:ext cx="336" cy="288"/>
              <a:chOff x="576" y="1296"/>
              <a:chExt cx="336" cy="288"/>
            </a:xfrm>
          </p:grpSpPr>
          <p:sp>
            <p:nvSpPr>
              <p:cNvPr id="286790" name="Oval 70">
                <a:extLst>
                  <a:ext uri="{FF2B5EF4-FFF2-40B4-BE49-F238E27FC236}">
                    <a16:creationId xmlns:a16="http://schemas.microsoft.com/office/drawing/2014/main" id="{889086E9-D58D-4B3C-8E9A-7D62E4D5F4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1344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791" name="Text Box 71">
                <a:extLst>
                  <a:ext uri="{FF2B5EF4-FFF2-40B4-BE49-F238E27FC236}">
                    <a16:creationId xmlns:a16="http://schemas.microsoft.com/office/drawing/2014/main" id="{03242429-950A-4228-BBF0-A14AE162216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24" y="129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 altLang="en-US" sz="2400"/>
                  <a:t>v</a:t>
                </a:r>
                <a:r>
                  <a:rPr lang="pt-BR" altLang="en-US" sz="2400" i="0" baseline="-25000"/>
                  <a:t>4</a:t>
                </a:r>
                <a:endParaRPr lang="pt-PT" altLang="en-US" sz="2400" i="0" baseline="-25000"/>
              </a:p>
            </p:txBody>
          </p:sp>
        </p:grpSp>
        <p:grpSp>
          <p:nvGrpSpPr>
            <p:cNvPr id="286792" name="Group 72">
              <a:extLst>
                <a:ext uri="{FF2B5EF4-FFF2-40B4-BE49-F238E27FC236}">
                  <a16:creationId xmlns:a16="http://schemas.microsoft.com/office/drawing/2014/main" id="{C3CE85AD-082B-4677-B3A7-65E540E829F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24" y="1040"/>
              <a:ext cx="336" cy="288"/>
              <a:chOff x="576" y="1296"/>
              <a:chExt cx="336" cy="288"/>
            </a:xfrm>
          </p:grpSpPr>
          <p:sp>
            <p:nvSpPr>
              <p:cNvPr id="286793" name="Oval 73">
                <a:extLst>
                  <a:ext uri="{FF2B5EF4-FFF2-40B4-BE49-F238E27FC236}">
                    <a16:creationId xmlns:a16="http://schemas.microsoft.com/office/drawing/2014/main" id="{E39626AB-FB85-4FE7-BB06-487B853F6F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1344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794" name="Text Box 74">
                <a:extLst>
                  <a:ext uri="{FF2B5EF4-FFF2-40B4-BE49-F238E27FC236}">
                    <a16:creationId xmlns:a16="http://schemas.microsoft.com/office/drawing/2014/main" id="{ACC2D4E7-239C-4699-A744-27292FF463D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24" y="129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 altLang="en-US" sz="2400"/>
                  <a:t>v</a:t>
                </a:r>
                <a:r>
                  <a:rPr lang="pt-BR" altLang="en-US" sz="2400" i="0" baseline="-25000"/>
                  <a:t>1</a:t>
                </a:r>
                <a:endParaRPr lang="pt-PT" altLang="en-US" sz="2400" i="0" baseline="-25000"/>
              </a:p>
            </p:txBody>
          </p:sp>
        </p:grpSp>
        <p:grpSp>
          <p:nvGrpSpPr>
            <p:cNvPr id="286795" name="Group 75">
              <a:extLst>
                <a:ext uri="{FF2B5EF4-FFF2-40B4-BE49-F238E27FC236}">
                  <a16:creationId xmlns:a16="http://schemas.microsoft.com/office/drawing/2014/main" id="{B79390CE-EDB9-4008-8870-1608ED5847A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92" y="1360"/>
              <a:ext cx="336" cy="288"/>
              <a:chOff x="576" y="1296"/>
              <a:chExt cx="336" cy="288"/>
            </a:xfrm>
          </p:grpSpPr>
          <p:sp>
            <p:nvSpPr>
              <p:cNvPr id="286796" name="Oval 76">
                <a:extLst>
                  <a:ext uri="{FF2B5EF4-FFF2-40B4-BE49-F238E27FC236}">
                    <a16:creationId xmlns:a16="http://schemas.microsoft.com/office/drawing/2014/main" id="{6E048272-B642-4A50-B99C-73FBF4757E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1344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797" name="Text Box 77">
                <a:extLst>
                  <a:ext uri="{FF2B5EF4-FFF2-40B4-BE49-F238E27FC236}">
                    <a16:creationId xmlns:a16="http://schemas.microsoft.com/office/drawing/2014/main" id="{2438434A-6F64-47A5-903E-48B779ED4C3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24" y="129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 altLang="en-US" sz="2400"/>
                  <a:t>v</a:t>
                </a:r>
                <a:r>
                  <a:rPr lang="pt-BR" altLang="en-US" sz="2400" i="0" baseline="-25000"/>
                  <a:t>2</a:t>
                </a:r>
                <a:endParaRPr lang="pt-PT" altLang="en-US" sz="2400" i="0" baseline="-25000"/>
              </a:p>
            </p:txBody>
          </p:sp>
        </p:grpSp>
      </p:grpSp>
      <p:sp>
        <p:nvSpPr>
          <p:cNvPr id="286798" name="Line 78">
            <a:extLst>
              <a:ext uri="{FF2B5EF4-FFF2-40B4-BE49-F238E27FC236}">
                <a16:creationId xmlns:a16="http://schemas.microsoft.com/office/drawing/2014/main" id="{08DE84C2-89AA-44A5-A411-04B8713F6A2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86600" y="1630363"/>
            <a:ext cx="762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99" name="Freeform 79">
            <a:extLst>
              <a:ext uri="{FF2B5EF4-FFF2-40B4-BE49-F238E27FC236}">
                <a16:creationId xmlns:a16="http://schemas.microsoft.com/office/drawing/2014/main" id="{FC0D43FF-9653-4377-9D39-9C23EA53DA0F}"/>
              </a:ext>
            </a:extLst>
          </p:cNvPr>
          <p:cNvSpPr>
            <a:spLocks/>
          </p:cNvSpPr>
          <p:nvPr/>
        </p:nvSpPr>
        <p:spPr bwMode="auto">
          <a:xfrm>
            <a:off x="7497763" y="4202113"/>
            <a:ext cx="1520825" cy="1273175"/>
          </a:xfrm>
          <a:custGeom>
            <a:avLst/>
            <a:gdLst>
              <a:gd name="T0" fmla="*/ 226 w 958"/>
              <a:gd name="T1" fmla="*/ 78 h 802"/>
              <a:gd name="T2" fmla="*/ 0 w 958"/>
              <a:gd name="T3" fmla="*/ 390 h 802"/>
              <a:gd name="T4" fmla="*/ 335 w 958"/>
              <a:gd name="T5" fmla="*/ 802 h 802"/>
              <a:gd name="T6" fmla="*/ 677 w 958"/>
              <a:gd name="T7" fmla="*/ 716 h 802"/>
              <a:gd name="T8" fmla="*/ 958 w 958"/>
              <a:gd name="T9" fmla="*/ 382 h 802"/>
              <a:gd name="T10" fmla="*/ 662 w 958"/>
              <a:gd name="T11" fmla="*/ 0 h 802"/>
              <a:gd name="T12" fmla="*/ 226 w 958"/>
              <a:gd name="T13" fmla="*/ 78 h 8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958" h="802">
                <a:moveTo>
                  <a:pt x="226" y="78"/>
                </a:moveTo>
                <a:lnTo>
                  <a:pt x="0" y="390"/>
                </a:lnTo>
                <a:lnTo>
                  <a:pt x="335" y="802"/>
                </a:lnTo>
                <a:lnTo>
                  <a:pt x="677" y="716"/>
                </a:lnTo>
                <a:lnTo>
                  <a:pt x="958" y="382"/>
                </a:lnTo>
                <a:lnTo>
                  <a:pt x="662" y="0"/>
                </a:lnTo>
                <a:lnTo>
                  <a:pt x="226" y="7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00" name="Oval 80">
            <a:extLst>
              <a:ext uri="{FF2B5EF4-FFF2-40B4-BE49-F238E27FC236}">
                <a16:creationId xmlns:a16="http://schemas.microsoft.com/office/drawing/2014/main" id="{EC05A4FA-48CD-45FD-973B-3FA29A94FC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78900" y="4767263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86801" name="Group 81">
            <a:extLst>
              <a:ext uri="{FF2B5EF4-FFF2-40B4-BE49-F238E27FC236}">
                <a16:creationId xmlns:a16="http://schemas.microsoft.com/office/drawing/2014/main" id="{FF453229-0DB2-4E94-9852-E2A6D8F25D3F}"/>
              </a:ext>
            </a:extLst>
          </p:cNvPr>
          <p:cNvGrpSpPr>
            <a:grpSpLocks/>
          </p:cNvGrpSpPr>
          <p:nvPr/>
        </p:nvGrpSpPr>
        <p:grpSpPr bwMode="auto">
          <a:xfrm>
            <a:off x="8534400" y="4068763"/>
            <a:ext cx="533400" cy="457200"/>
            <a:chOff x="576" y="1296"/>
            <a:chExt cx="336" cy="288"/>
          </a:xfrm>
        </p:grpSpPr>
        <p:sp>
          <p:nvSpPr>
            <p:cNvPr id="286802" name="Oval 82">
              <a:extLst>
                <a:ext uri="{FF2B5EF4-FFF2-40B4-BE49-F238E27FC236}">
                  <a16:creationId xmlns:a16="http://schemas.microsoft.com/office/drawing/2014/main" id="{09416139-170A-4064-ADAC-CACD36E58D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" y="1344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03" name="Text Box 83">
              <a:extLst>
                <a:ext uri="{FF2B5EF4-FFF2-40B4-BE49-F238E27FC236}">
                  <a16:creationId xmlns:a16="http://schemas.microsoft.com/office/drawing/2014/main" id="{6A109EF6-EFCB-48DF-B22E-DD70EC02FE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4" y="129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altLang="en-US" sz="2400"/>
                <a:t>v</a:t>
              </a:r>
              <a:r>
                <a:rPr lang="pt-BR" altLang="en-US" sz="2400" i="0" baseline="-25000"/>
                <a:t>6</a:t>
              </a:r>
              <a:endParaRPr lang="pt-PT" altLang="en-US" sz="2400" i="0" baseline="-25000"/>
            </a:p>
          </p:txBody>
        </p:sp>
      </p:grpSp>
      <p:grpSp>
        <p:nvGrpSpPr>
          <p:cNvPr id="286804" name="Group 84">
            <a:extLst>
              <a:ext uri="{FF2B5EF4-FFF2-40B4-BE49-F238E27FC236}">
                <a16:creationId xmlns:a16="http://schemas.microsoft.com/office/drawing/2014/main" id="{0DD9B851-B95F-4532-BA26-83A5E2E5EC79}"/>
              </a:ext>
            </a:extLst>
          </p:cNvPr>
          <p:cNvGrpSpPr>
            <a:grpSpLocks/>
          </p:cNvGrpSpPr>
          <p:nvPr/>
        </p:nvGrpSpPr>
        <p:grpSpPr bwMode="auto">
          <a:xfrm>
            <a:off x="7975600" y="5402263"/>
            <a:ext cx="533400" cy="457200"/>
            <a:chOff x="576" y="1296"/>
            <a:chExt cx="336" cy="288"/>
          </a:xfrm>
        </p:grpSpPr>
        <p:sp>
          <p:nvSpPr>
            <p:cNvPr id="286805" name="Oval 85">
              <a:extLst>
                <a:ext uri="{FF2B5EF4-FFF2-40B4-BE49-F238E27FC236}">
                  <a16:creationId xmlns:a16="http://schemas.microsoft.com/office/drawing/2014/main" id="{3E780239-B02E-4F6D-9766-5B22CC15D6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" y="1344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06" name="Text Box 86">
              <a:extLst>
                <a:ext uri="{FF2B5EF4-FFF2-40B4-BE49-F238E27FC236}">
                  <a16:creationId xmlns:a16="http://schemas.microsoft.com/office/drawing/2014/main" id="{FCB05866-ED94-4104-B646-ABB67C8ECF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4" y="129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altLang="en-US" sz="2400"/>
                <a:t>v</a:t>
              </a:r>
              <a:r>
                <a:rPr lang="pt-BR" altLang="en-US" sz="2400" i="0" baseline="-25000"/>
                <a:t>3</a:t>
              </a:r>
              <a:endParaRPr lang="pt-PT" altLang="en-US" sz="2400" i="0" baseline="-25000"/>
            </a:p>
          </p:txBody>
        </p:sp>
      </p:grpSp>
      <p:grpSp>
        <p:nvGrpSpPr>
          <p:cNvPr id="286807" name="Group 87">
            <a:extLst>
              <a:ext uri="{FF2B5EF4-FFF2-40B4-BE49-F238E27FC236}">
                <a16:creationId xmlns:a16="http://schemas.microsoft.com/office/drawing/2014/main" id="{939B1DB8-9802-4723-BA28-9AEAB93A0AD4}"/>
              </a:ext>
            </a:extLst>
          </p:cNvPr>
          <p:cNvGrpSpPr>
            <a:grpSpLocks/>
          </p:cNvGrpSpPr>
          <p:nvPr/>
        </p:nvGrpSpPr>
        <p:grpSpPr bwMode="auto">
          <a:xfrm>
            <a:off x="8521700" y="5237163"/>
            <a:ext cx="533400" cy="457200"/>
            <a:chOff x="576" y="1296"/>
            <a:chExt cx="336" cy="288"/>
          </a:xfrm>
        </p:grpSpPr>
        <p:sp>
          <p:nvSpPr>
            <p:cNvPr id="286808" name="Oval 88">
              <a:extLst>
                <a:ext uri="{FF2B5EF4-FFF2-40B4-BE49-F238E27FC236}">
                  <a16:creationId xmlns:a16="http://schemas.microsoft.com/office/drawing/2014/main" id="{8862A9AA-D88C-4E27-AFB4-CB22CEB1B5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" y="1344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09" name="Text Box 89">
              <a:extLst>
                <a:ext uri="{FF2B5EF4-FFF2-40B4-BE49-F238E27FC236}">
                  <a16:creationId xmlns:a16="http://schemas.microsoft.com/office/drawing/2014/main" id="{E593D6E1-B989-4A62-8217-8B83D5DE0E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4" y="129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altLang="en-US" sz="2400"/>
                <a:t>v</a:t>
              </a:r>
              <a:r>
                <a:rPr lang="pt-BR" altLang="en-US" sz="2400" i="0" baseline="-25000"/>
                <a:t>4</a:t>
              </a:r>
              <a:endParaRPr lang="pt-PT" altLang="en-US" sz="2400" i="0" baseline="-25000"/>
            </a:p>
          </p:txBody>
        </p:sp>
      </p:grpSp>
      <p:sp>
        <p:nvSpPr>
          <p:cNvPr id="286810" name="Oval 90">
            <a:extLst>
              <a:ext uri="{FF2B5EF4-FFF2-40B4-BE49-F238E27FC236}">
                <a16:creationId xmlns:a16="http://schemas.microsoft.com/office/drawing/2014/main" id="{569BE5E3-668F-4DCF-B888-8AF15F84F5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3200" y="4284663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11" name="Text Box 91">
            <a:extLst>
              <a:ext uri="{FF2B5EF4-FFF2-40B4-BE49-F238E27FC236}">
                <a16:creationId xmlns:a16="http://schemas.microsoft.com/office/drawing/2014/main" id="{743FB646-0B60-4DAF-B5AA-778E83E3AE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54900" y="3916363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en-US" sz="2400"/>
              <a:t>v</a:t>
            </a:r>
            <a:r>
              <a:rPr lang="pt-BR" altLang="en-US" sz="2400" i="0" baseline="-25000"/>
              <a:t>1</a:t>
            </a:r>
            <a:endParaRPr lang="pt-PT" altLang="en-US" sz="2400" i="0" baseline="-25000"/>
          </a:p>
        </p:txBody>
      </p:sp>
      <p:sp>
        <p:nvSpPr>
          <p:cNvPr id="286812" name="Oval 92">
            <a:extLst>
              <a:ext uri="{FF2B5EF4-FFF2-40B4-BE49-F238E27FC236}">
                <a16:creationId xmlns:a16="http://schemas.microsoft.com/office/drawing/2014/main" id="{B9DA4634-E7D1-4AFE-BC7C-C591145B3D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4900" y="4792663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13" name="Text Box 93">
            <a:extLst>
              <a:ext uri="{FF2B5EF4-FFF2-40B4-BE49-F238E27FC236}">
                <a16:creationId xmlns:a16="http://schemas.microsoft.com/office/drawing/2014/main" id="{64EB85DF-3730-4B89-A564-340348F1AC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73900" y="4640263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en-US" sz="2400"/>
              <a:t>v</a:t>
            </a:r>
            <a:r>
              <a:rPr lang="pt-BR" altLang="en-US" sz="2400" i="0" baseline="-25000"/>
              <a:t>2</a:t>
            </a:r>
            <a:endParaRPr lang="pt-PT" altLang="en-US" sz="2400" i="0" baseline="-25000"/>
          </a:p>
        </p:txBody>
      </p:sp>
      <p:sp>
        <p:nvSpPr>
          <p:cNvPr id="286814" name="Line 94">
            <a:extLst>
              <a:ext uri="{FF2B5EF4-FFF2-40B4-BE49-F238E27FC236}">
                <a16:creationId xmlns:a16="http://schemas.microsoft.com/office/drawing/2014/main" id="{22BA6E7F-7781-4636-B957-C500CA8E7705}"/>
              </a:ext>
            </a:extLst>
          </p:cNvPr>
          <p:cNvSpPr>
            <a:spLocks noChangeShapeType="1"/>
          </p:cNvSpPr>
          <p:nvPr/>
        </p:nvSpPr>
        <p:spPr bwMode="auto">
          <a:xfrm>
            <a:off x="7878763" y="4354513"/>
            <a:ext cx="152400" cy="11430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15" name="Line 95">
            <a:extLst>
              <a:ext uri="{FF2B5EF4-FFF2-40B4-BE49-F238E27FC236}">
                <a16:creationId xmlns:a16="http://schemas.microsoft.com/office/drawing/2014/main" id="{1E78928A-B088-4EC2-AC95-03A07FC67A6C}"/>
              </a:ext>
            </a:extLst>
          </p:cNvPr>
          <p:cNvSpPr>
            <a:spLocks noChangeShapeType="1"/>
          </p:cNvSpPr>
          <p:nvPr/>
        </p:nvSpPr>
        <p:spPr bwMode="auto">
          <a:xfrm>
            <a:off x="7878763" y="4354513"/>
            <a:ext cx="685800" cy="9906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16" name="Line 96">
            <a:extLst>
              <a:ext uri="{FF2B5EF4-FFF2-40B4-BE49-F238E27FC236}">
                <a16:creationId xmlns:a16="http://schemas.microsoft.com/office/drawing/2014/main" id="{D44A1F6F-2092-422B-90C8-18FD7E0AD05A}"/>
              </a:ext>
            </a:extLst>
          </p:cNvPr>
          <p:cNvSpPr>
            <a:spLocks noChangeShapeType="1"/>
          </p:cNvSpPr>
          <p:nvPr/>
        </p:nvSpPr>
        <p:spPr bwMode="auto">
          <a:xfrm>
            <a:off x="7954963" y="4354513"/>
            <a:ext cx="1066800" cy="4572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86817" name="Group 97">
            <a:extLst>
              <a:ext uri="{FF2B5EF4-FFF2-40B4-BE49-F238E27FC236}">
                <a16:creationId xmlns:a16="http://schemas.microsoft.com/office/drawing/2014/main" id="{E5C49DDB-88FA-447F-928E-6DA17FD35E15}"/>
              </a:ext>
            </a:extLst>
          </p:cNvPr>
          <p:cNvGrpSpPr>
            <a:grpSpLocks/>
          </p:cNvGrpSpPr>
          <p:nvPr/>
        </p:nvGrpSpPr>
        <p:grpSpPr bwMode="auto">
          <a:xfrm>
            <a:off x="0" y="5402263"/>
            <a:ext cx="1447800" cy="1447800"/>
            <a:chOff x="2208" y="2352"/>
            <a:chExt cx="912" cy="912"/>
          </a:xfrm>
        </p:grpSpPr>
        <p:sp>
          <p:nvSpPr>
            <p:cNvPr id="286818" name="Freeform 98">
              <a:extLst>
                <a:ext uri="{FF2B5EF4-FFF2-40B4-BE49-F238E27FC236}">
                  <a16:creationId xmlns:a16="http://schemas.microsoft.com/office/drawing/2014/main" id="{423F7612-8F51-4ED5-9CC3-89F531F83B2B}"/>
                </a:ext>
              </a:extLst>
            </p:cNvPr>
            <p:cNvSpPr>
              <a:spLocks/>
            </p:cNvSpPr>
            <p:nvPr/>
          </p:nvSpPr>
          <p:spPr bwMode="auto">
            <a:xfrm>
              <a:off x="2538" y="2592"/>
              <a:ext cx="390" cy="459"/>
            </a:xfrm>
            <a:custGeom>
              <a:avLst/>
              <a:gdLst>
                <a:gd name="T0" fmla="*/ 0 w 390"/>
                <a:gd name="T1" fmla="*/ 132 h 459"/>
                <a:gd name="T2" fmla="*/ 246 w 390"/>
                <a:gd name="T3" fmla="*/ 0 h 459"/>
                <a:gd name="T4" fmla="*/ 390 w 390"/>
                <a:gd name="T5" fmla="*/ 384 h 459"/>
                <a:gd name="T6" fmla="*/ 225 w 390"/>
                <a:gd name="T7" fmla="*/ 459 h 459"/>
                <a:gd name="T8" fmla="*/ 0 w 390"/>
                <a:gd name="T9" fmla="*/ 132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0" h="459">
                  <a:moveTo>
                    <a:pt x="0" y="132"/>
                  </a:moveTo>
                  <a:lnTo>
                    <a:pt x="246" y="0"/>
                  </a:lnTo>
                  <a:lnTo>
                    <a:pt x="390" y="384"/>
                  </a:lnTo>
                  <a:lnTo>
                    <a:pt x="225" y="459"/>
                  </a:lnTo>
                  <a:lnTo>
                    <a:pt x="0" y="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19" name="Oval 99">
              <a:extLst>
                <a:ext uri="{FF2B5EF4-FFF2-40B4-BE49-F238E27FC236}">
                  <a16:creationId xmlns:a16="http://schemas.microsoft.com/office/drawing/2014/main" id="{EB02A36C-A4D6-41B4-85D1-4AC8221709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96" y="2944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20" name="Text Box 100">
              <a:extLst>
                <a:ext uri="{FF2B5EF4-FFF2-40B4-BE49-F238E27FC236}">
                  <a16:creationId xmlns:a16="http://schemas.microsoft.com/office/drawing/2014/main" id="{8DF46105-A653-4C35-95E2-A781A41216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2" y="2928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altLang="en-US" sz="2400"/>
                <a:t>v</a:t>
              </a:r>
              <a:r>
                <a:rPr lang="pt-BR" altLang="en-US" sz="2400" i="0" baseline="-25000"/>
                <a:t>2</a:t>
              </a:r>
              <a:endParaRPr lang="pt-PT" altLang="en-US" sz="2400" i="0" baseline="-25000"/>
            </a:p>
          </p:txBody>
        </p:sp>
        <p:sp>
          <p:nvSpPr>
            <p:cNvPr id="286821" name="Oval 101">
              <a:extLst>
                <a:ext uri="{FF2B5EF4-FFF2-40B4-BE49-F238E27FC236}">
                  <a16:creationId xmlns:a16="http://schemas.microsoft.com/office/drawing/2014/main" id="{7E0B6BED-3C8B-48E8-8FA7-1AE4051C8E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6" y="2688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22" name="Text Box 102">
              <a:extLst>
                <a:ext uri="{FF2B5EF4-FFF2-40B4-BE49-F238E27FC236}">
                  <a16:creationId xmlns:a16="http://schemas.microsoft.com/office/drawing/2014/main" id="{D5617358-4B74-4DF5-B287-5E02B3F2CD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08" y="2544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altLang="en-US" sz="2400"/>
                <a:t>v</a:t>
              </a:r>
              <a:r>
                <a:rPr lang="pt-BR" altLang="en-US" sz="2400" i="0" baseline="-25000"/>
                <a:t>4</a:t>
              </a:r>
              <a:endParaRPr lang="pt-PT" altLang="en-US" sz="2400" i="0" baseline="-25000"/>
            </a:p>
          </p:txBody>
        </p:sp>
        <p:sp>
          <p:nvSpPr>
            <p:cNvPr id="286823" name="Oval 103">
              <a:extLst>
                <a:ext uri="{FF2B5EF4-FFF2-40B4-BE49-F238E27FC236}">
                  <a16:creationId xmlns:a16="http://schemas.microsoft.com/office/drawing/2014/main" id="{6F2E646C-9E85-4E51-ADB2-8CDB7C6E46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0" y="2568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24" name="Text Box 104">
              <a:extLst>
                <a:ext uri="{FF2B5EF4-FFF2-40B4-BE49-F238E27FC236}">
                  <a16:creationId xmlns:a16="http://schemas.microsoft.com/office/drawing/2014/main" id="{7D52DE8A-3C64-4A5B-8E84-4DFDADB97B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96" y="2352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altLang="en-US" sz="2400"/>
                <a:t>v</a:t>
              </a:r>
              <a:r>
                <a:rPr lang="pt-BR" altLang="en-US" sz="2400" i="0" baseline="-25000"/>
                <a:t>1</a:t>
              </a:r>
              <a:endParaRPr lang="pt-PT" altLang="en-US" sz="2400" i="0" baseline="-25000"/>
            </a:p>
          </p:txBody>
        </p:sp>
        <p:sp>
          <p:nvSpPr>
            <p:cNvPr id="286825" name="Oval 105">
              <a:extLst>
                <a:ext uri="{FF2B5EF4-FFF2-40B4-BE49-F238E27FC236}">
                  <a16:creationId xmlns:a16="http://schemas.microsoft.com/office/drawing/2014/main" id="{D6D9C079-08BE-4390-8E35-F66A885660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3024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26" name="Text Box 106">
              <a:extLst>
                <a:ext uri="{FF2B5EF4-FFF2-40B4-BE49-F238E27FC236}">
                  <a16:creationId xmlns:a16="http://schemas.microsoft.com/office/drawing/2014/main" id="{D9F79C12-1393-4656-8A1A-4963AD3DDF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44" y="297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altLang="en-US" sz="2400"/>
                <a:t>v</a:t>
              </a:r>
              <a:r>
                <a:rPr lang="pt-BR" altLang="en-US" sz="2400" i="0" baseline="-25000"/>
                <a:t>3</a:t>
              </a:r>
              <a:endParaRPr lang="pt-PT" altLang="en-US" sz="2400" i="0" baseline="-25000"/>
            </a:p>
          </p:txBody>
        </p:sp>
      </p:grpSp>
      <p:grpSp>
        <p:nvGrpSpPr>
          <p:cNvPr id="286827" name="Group 107">
            <a:extLst>
              <a:ext uri="{FF2B5EF4-FFF2-40B4-BE49-F238E27FC236}">
                <a16:creationId xmlns:a16="http://schemas.microsoft.com/office/drawing/2014/main" id="{43638045-25F1-4896-90A6-0CF26D794743}"/>
              </a:ext>
            </a:extLst>
          </p:cNvPr>
          <p:cNvGrpSpPr>
            <a:grpSpLocks/>
          </p:cNvGrpSpPr>
          <p:nvPr/>
        </p:nvGrpSpPr>
        <p:grpSpPr bwMode="auto">
          <a:xfrm>
            <a:off x="1371600" y="5630863"/>
            <a:ext cx="1460500" cy="1054100"/>
            <a:chOff x="3072" y="2360"/>
            <a:chExt cx="920" cy="664"/>
          </a:xfrm>
        </p:grpSpPr>
        <p:sp>
          <p:nvSpPr>
            <p:cNvPr id="286828" name="Freeform 108">
              <a:extLst>
                <a:ext uri="{FF2B5EF4-FFF2-40B4-BE49-F238E27FC236}">
                  <a16:creationId xmlns:a16="http://schemas.microsoft.com/office/drawing/2014/main" id="{5A17839F-DC2F-4B48-9E43-3669295F3346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0" y="2424"/>
              <a:ext cx="576" cy="384"/>
            </a:xfrm>
            <a:custGeom>
              <a:avLst/>
              <a:gdLst>
                <a:gd name="T0" fmla="*/ 0 w 576"/>
                <a:gd name="T1" fmla="*/ 0 h 384"/>
                <a:gd name="T2" fmla="*/ 576 w 576"/>
                <a:gd name="T3" fmla="*/ 0 h 384"/>
                <a:gd name="T4" fmla="*/ 528 w 576"/>
                <a:gd name="T5" fmla="*/ 384 h 384"/>
                <a:gd name="T6" fmla="*/ 48 w 576"/>
                <a:gd name="T7" fmla="*/ 336 h 384"/>
                <a:gd name="T8" fmla="*/ 0 w 576"/>
                <a:gd name="T9" fmla="*/ 0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6" h="384">
                  <a:moveTo>
                    <a:pt x="0" y="0"/>
                  </a:moveTo>
                  <a:lnTo>
                    <a:pt x="576" y="0"/>
                  </a:lnTo>
                  <a:lnTo>
                    <a:pt x="528" y="384"/>
                  </a:lnTo>
                  <a:lnTo>
                    <a:pt x="48" y="3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86829" name="Group 109">
              <a:extLst>
                <a:ext uri="{FF2B5EF4-FFF2-40B4-BE49-F238E27FC236}">
                  <a16:creationId xmlns:a16="http://schemas.microsoft.com/office/drawing/2014/main" id="{62DB8824-5DBD-422E-B282-346025026DC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56" y="2360"/>
              <a:ext cx="336" cy="288"/>
              <a:chOff x="576" y="1296"/>
              <a:chExt cx="336" cy="288"/>
            </a:xfrm>
          </p:grpSpPr>
          <p:sp>
            <p:nvSpPr>
              <p:cNvPr id="286830" name="Oval 110">
                <a:extLst>
                  <a:ext uri="{FF2B5EF4-FFF2-40B4-BE49-F238E27FC236}">
                    <a16:creationId xmlns:a16="http://schemas.microsoft.com/office/drawing/2014/main" id="{B0C35C18-C286-4BAF-AC19-63999CB7AD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1344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831" name="Text Box 111">
                <a:extLst>
                  <a:ext uri="{FF2B5EF4-FFF2-40B4-BE49-F238E27FC236}">
                    <a16:creationId xmlns:a16="http://schemas.microsoft.com/office/drawing/2014/main" id="{A15AB104-C8E3-4956-8F1F-7882BC3F57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24" y="129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 altLang="en-US" sz="2400"/>
                  <a:t>v</a:t>
                </a:r>
                <a:r>
                  <a:rPr lang="pt-BR" altLang="en-US" sz="2400" i="0" baseline="-25000"/>
                  <a:t>6</a:t>
                </a:r>
                <a:endParaRPr lang="pt-PT" altLang="en-US" sz="2400" i="0" baseline="-25000"/>
              </a:p>
            </p:txBody>
          </p:sp>
        </p:grpSp>
        <p:grpSp>
          <p:nvGrpSpPr>
            <p:cNvPr id="286832" name="Group 112">
              <a:extLst>
                <a:ext uri="{FF2B5EF4-FFF2-40B4-BE49-F238E27FC236}">
                  <a16:creationId xmlns:a16="http://schemas.microsoft.com/office/drawing/2014/main" id="{BC172A56-C001-4F45-A74C-6D949C811EF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40" y="2728"/>
              <a:ext cx="336" cy="288"/>
              <a:chOff x="576" y="1296"/>
              <a:chExt cx="336" cy="288"/>
            </a:xfrm>
          </p:grpSpPr>
          <p:sp>
            <p:nvSpPr>
              <p:cNvPr id="286833" name="Oval 113">
                <a:extLst>
                  <a:ext uri="{FF2B5EF4-FFF2-40B4-BE49-F238E27FC236}">
                    <a16:creationId xmlns:a16="http://schemas.microsoft.com/office/drawing/2014/main" id="{764E48CE-0865-470F-8440-7E446D1F0C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1344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834" name="Text Box 114">
                <a:extLst>
                  <a:ext uri="{FF2B5EF4-FFF2-40B4-BE49-F238E27FC236}">
                    <a16:creationId xmlns:a16="http://schemas.microsoft.com/office/drawing/2014/main" id="{5CB2D7DC-0AB2-41DF-BF33-2F1E32697FD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24" y="1296"/>
                <a:ext cx="28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t-BR" altLang="en-US" sz="2400"/>
                  <a:t>v</a:t>
                </a:r>
                <a:r>
                  <a:rPr lang="pt-BR" altLang="en-US" sz="2400" i="0" baseline="-25000"/>
                  <a:t>7</a:t>
                </a:r>
                <a:endParaRPr lang="pt-PT" altLang="en-US" sz="2400" i="0" baseline="-25000"/>
              </a:p>
            </p:txBody>
          </p:sp>
        </p:grpSp>
        <p:sp>
          <p:nvSpPr>
            <p:cNvPr id="286835" name="Oval 115">
              <a:extLst>
                <a:ext uri="{FF2B5EF4-FFF2-40B4-BE49-F238E27FC236}">
                  <a16:creationId xmlns:a16="http://schemas.microsoft.com/office/drawing/2014/main" id="{40772BC5-EFF4-4B7E-AE20-EB9661698C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36" y="2728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36" name="Text Box 116">
              <a:extLst>
                <a:ext uri="{FF2B5EF4-FFF2-40B4-BE49-F238E27FC236}">
                  <a16:creationId xmlns:a16="http://schemas.microsoft.com/office/drawing/2014/main" id="{C8C97C93-0D5A-4219-AE49-AC22BD22D2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altLang="en-US" sz="2400"/>
                <a:t>v</a:t>
              </a:r>
              <a:r>
                <a:rPr lang="pt-BR" altLang="en-US" sz="2400" i="0" baseline="-25000"/>
                <a:t>8</a:t>
              </a:r>
              <a:endParaRPr lang="pt-PT" altLang="en-US" sz="2400" i="0" baseline="-25000"/>
            </a:p>
          </p:txBody>
        </p:sp>
        <p:sp>
          <p:nvSpPr>
            <p:cNvPr id="286837" name="Oval 117">
              <a:extLst>
                <a:ext uri="{FF2B5EF4-FFF2-40B4-BE49-F238E27FC236}">
                  <a16:creationId xmlns:a16="http://schemas.microsoft.com/office/drawing/2014/main" id="{C93ED2B5-A455-4E8F-8ED1-346FDC428C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04" y="2400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86838" name="Text Box 118">
            <a:extLst>
              <a:ext uri="{FF2B5EF4-FFF2-40B4-BE49-F238E27FC236}">
                <a16:creationId xmlns:a16="http://schemas.microsoft.com/office/drawing/2014/main" id="{5BA70AF0-1041-4D99-8F18-65315F8A9E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402263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en-US" sz="2400"/>
              <a:t>v</a:t>
            </a:r>
            <a:r>
              <a:rPr lang="pt-BR" altLang="en-US" sz="2400" i="0" baseline="-25000"/>
              <a:t>5</a:t>
            </a:r>
            <a:endParaRPr lang="pt-PT" altLang="en-US" sz="2400" i="0" baseline="-25000"/>
          </a:p>
        </p:txBody>
      </p:sp>
      <p:sp>
        <p:nvSpPr>
          <p:cNvPr id="286839" name="Freeform 119">
            <a:extLst>
              <a:ext uri="{FF2B5EF4-FFF2-40B4-BE49-F238E27FC236}">
                <a16:creationId xmlns:a16="http://schemas.microsoft.com/office/drawing/2014/main" id="{15C56953-06F5-40C0-8389-9C60DFAF8BB7}"/>
              </a:ext>
            </a:extLst>
          </p:cNvPr>
          <p:cNvSpPr>
            <a:spLocks/>
          </p:cNvSpPr>
          <p:nvPr/>
        </p:nvSpPr>
        <p:spPr bwMode="auto">
          <a:xfrm>
            <a:off x="5715000" y="5059363"/>
            <a:ext cx="990600" cy="914400"/>
          </a:xfrm>
          <a:custGeom>
            <a:avLst/>
            <a:gdLst>
              <a:gd name="T0" fmla="*/ 0 w 624"/>
              <a:gd name="T1" fmla="*/ 240 h 576"/>
              <a:gd name="T2" fmla="*/ 480 w 624"/>
              <a:gd name="T3" fmla="*/ 0 h 576"/>
              <a:gd name="T4" fmla="*/ 624 w 624"/>
              <a:gd name="T5" fmla="*/ 384 h 576"/>
              <a:gd name="T6" fmla="*/ 240 w 624"/>
              <a:gd name="T7" fmla="*/ 576 h 576"/>
              <a:gd name="T8" fmla="*/ 0 w 624"/>
              <a:gd name="T9" fmla="*/ 240 h 5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4" h="576">
                <a:moveTo>
                  <a:pt x="0" y="240"/>
                </a:moveTo>
                <a:lnTo>
                  <a:pt x="480" y="0"/>
                </a:lnTo>
                <a:lnTo>
                  <a:pt x="624" y="384"/>
                </a:lnTo>
                <a:lnTo>
                  <a:pt x="240" y="576"/>
                </a:lnTo>
                <a:lnTo>
                  <a:pt x="0" y="24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86840" name="Group 120">
            <a:extLst>
              <a:ext uri="{FF2B5EF4-FFF2-40B4-BE49-F238E27FC236}">
                <a16:creationId xmlns:a16="http://schemas.microsoft.com/office/drawing/2014/main" id="{FAA504FC-30C4-4738-ACAC-C7FB12DE9688}"/>
              </a:ext>
            </a:extLst>
          </p:cNvPr>
          <p:cNvGrpSpPr>
            <a:grpSpLocks/>
          </p:cNvGrpSpPr>
          <p:nvPr/>
        </p:nvGrpSpPr>
        <p:grpSpPr bwMode="auto">
          <a:xfrm>
            <a:off x="6654800" y="5529263"/>
            <a:ext cx="533400" cy="457200"/>
            <a:chOff x="576" y="1296"/>
            <a:chExt cx="336" cy="288"/>
          </a:xfrm>
        </p:grpSpPr>
        <p:sp>
          <p:nvSpPr>
            <p:cNvPr id="286841" name="Oval 121">
              <a:extLst>
                <a:ext uri="{FF2B5EF4-FFF2-40B4-BE49-F238E27FC236}">
                  <a16:creationId xmlns:a16="http://schemas.microsoft.com/office/drawing/2014/main" id="{BFBA7023-C2A2-4F44-AE33-E3FD4D86BB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" y="1344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42" name="Text Box 122">
              <a:extLst>
                <a:ext uri="{FF2B5EF4-FFF2-40B4-BE49-F238E27FC236}">
                  <a16:creationId xmlns:a16="http://schemas.microsoft.com/office/drawing/2014/main" id="{353548F7-F8BE-4105-B6E2-BF7D367A6D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4" y="129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altLang="en-US" sz="2400"/>
                <a:t>v</a:t>
              </a:r>
              <a:r>
                <a:rPr lang="pt-BR" altLang="en-US" sz="2400" i="0" baseline="-25000"/>
                <a:t>2</a:t>
              </a:r>
              <a:endParaRPr lang="pt-PT" altLang="en-US" sz="2400" i="0" baseline="-25000"/>
            </a:p>
          </p:txBody>
        </p:sp>
      </p:grpSp>
      <p:sp>
        <p:nvSpPr>
          <p:cNvPr id="286843" name="Oval 123">
            <a:extLst>
              <a:ext uri="{FF2B5EF4-FFF2-40B4-BE49-F238E27FC236}">
                <a16:creationId xmlns:a16="http://schemas.microsoft.com/office/drawing/2014/main" id="{4253632E-3F46-43C7-B4BB-7A896A8A75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1500" y="5414963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44" name="Text Box 124">
            <a:extLst>
              <a:ext uri="{FF2B5EF4-FFF2-40B4-BE49-F238E27FC236}">
                <a16:creationId xmlns:a16="http://schemas.microsoft.com/office/drawing/2014/main" id="{F855AA05-C72E-4215-8303-F265E71D69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5935663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en-US" sz="2400"/>
              <a:t>v</a:t>
            </a:r>
            <a:r>
              <a:rPr lang="pt-BR" altLang="en-US" sz="2400" i="0" baseline="-25000"/>
              <a:t>4</a:t>
            </a:r>
            <a:endParaRPr lang="pt-PT" altLang="en-US" sz="2400" i="0" baseline="-25000"/>
          </a:p>
        </p:txBody>
      </p:sp>
      <p:sp>
        <p:nvSpPr>
          <p:cNvPr id="286845" name="Oval 125">
            <a:extLst>
              <a:ext uri="{FF2B5EF4-FFF2-40B4-BE49-F238E27FC236}">
                <a16:creationId xmlns:a16="http://schemas.microsoft.com/office/drawing/2014/main" id="{CF96B0E7-5BED-441C-B697-7D7F845DD8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38900" y="5021263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46" name="Text Box 126">
            <a:extLst>
              <a:ext uri="{FF2B5EF4-FFF2-40B4-BE49-F238E27FC236}">
                <a16:creationId xmlns:a16="http://schemas.microsoft.com/office/drawing/2014/main" id="{B9857A8E-6B0B-411D-B4CD-45CE1F2C35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5100" y="4945063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en-US" sz="2400"/>
              <a:t>v</a:t>
            </a:r>
            <a:r>
              <a:rPr lang="pt-BR" altLang="en-US" sz="2400" i="0" baseline="-25000"/>
              <a:t>1</a:t>
            </a:r>
            <a:endParaRPr lang="pt-PT" altLang="en-US" sz="2400" i="0" baseline="-25000"/>
          </a:p>
        </p:txBody>
      </p:sp>
      <p:sp>
        <p:nvSpPr>
          <p:cNvPr id="286847" name="Oval 127">
            <a:extLst>
              <a:ext uri="{FF2B5EF4-FFF2-40B4-BE49-F238E27FC236}">
                <a16:creationId xmlns:a16="http://schemas.microsoft.com/office/drawing/2014/main" id="{9CA03C5B-FDC9-427F-8EC8-4AD744699C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45200" y="5922963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48" name="Text Box 128">
            <a:extLst>
              <a:ext uri="{FF2B5EF4-FFF2-40B4-BE49-F238E27FC236}">
                <a16:creationId xmlns:a16="http://schemas.microsoft.com/office/drawing/2014/main" id="{0C32C14A-A733-4D9D-97F9-FBADA25E9A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5173663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en-US" sz="2400"/>
              <a:t>v</a:t>
            </a:r>
            <a:r>
              <a:rPr lang="pt-BR" altLang="en-US" sz="2400" i="0" baseline="-25000"/>
              <a:t>3</a:t>
            </a:r>
            <a:endParaRPr lang="pt-PT" altLang="en-US" sz="2400" i="0" baseline="-25000"/>
          </a:p>
        </p:txBody>
      </p:sp>
      <p:sp>
        <p:nvSpPr>
          <p:cNvPr id="286849" name="Line 129">
            <a:extLst>
              <a:ext uri="{FF2B5EF4-FFF2-40B4-BE49-F238E27FC236}">
                <a16:creationId xmlns:a16="http://schemas.microsoft.com/office/drawing/2014/main" id="{C2456B4D-B9B5-4D4E-97AD-D677DDA614B9}"/>
              </a:ext>
            </a:extLst>
          </p:cNvPr>
          <p:cNvSpPr>
            <a:spLocks noChangeShapeType="1"/>
          </p:cNvSpPr>
          <p:nvPr/>
        </p:nvSpPr>
        <p:spPr bwMode="auto">
          <a:xfrm>
            <a:off x="5715000" y="5478463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50" name="Oval 130">
            <a:extLst>
              <a:ext uri="{FF2B5EF4-FFF2-40B4-BE49-F238E27FC236}">
                <a16:creationId xmlns:a16="http://schemas.microsoft.com/office/drawing/2014/main" id="{E6A058BF-3ADA-4D77-B871-B448828D73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3500" y="6189663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51" name="Oval 131">
            <a:extLst>
              <a:ext uri="{FF2B5EF4-FFF2-40B4-BE49-F238E27FC236}">
                <a16:creationId xmlns:a16="http://schemas.microsoft.com/office/drawing/2014/main" id="{DF4356F6-ECCC-4A47-8409-38E2749704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03900" y="6583363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52" name="Text Box 132">
            <a:extLst>
              <a:ext uri="{FF2B5EF4-FFF2-40B4-BE49-F238E27FC236}">
                <a16:creationId xmlns:a16="http://schemas.microsoft.com/office/drawing/2014/main" id="{789CB05C-DAB1-4285-998F-5ADED92A9F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5859463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en-US" sz="2400"/>
              <a:t>v</a:t>
            </a:r>
            <a:r>
              <a:rPr lang="pt-BR" altLang="en-US" sz="2400" i="0" baseline="-25000"/>
              <a:t>5</a:t>
            </a:r>
            <a:endParaRPr lang="pt-PT" altLang="en-US" sz="2400" i="0" baseline="-25000"/>
          </a:p>
        </p:txBody>
      </p:sp>
      <p:sp>
        <p:nvSpPr>
          <p:cNvPr id="286853" name="Text Box 133">
            <a:extLst>
              <a:ext uri="{FF2B5EF4-FFF2-40B4-BE49-F238E27FC236}">
                <a16:creationId xmlns:a16="http://schemas.microsoft.com/office/drawing/2014/main" id="{9B847A34-593D-4BFE-BBF3-3085587ACE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6316663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en-US" sz="2400"/>
              <a:t>v</a:t>
            </a:r>
            <a:r>
              <a:rPr lang="pt-BR" altLang="en-US" sz="2400" i="0" baseline="-25000"/>
              <a:t>6</a:t>
            </a:r>
            <a:endParaRPr lang="pt-PT" altLang="en-US" sz="2400" i="0" baseline="-25000"/>
          </a:p>
        </p:txBody>
      </p:sp>
      <p:sp>
        <p:nvSpPr>
          <p:cNvPr id="286854" name="Text Box 134">
            <a:extLst>
              <a:ext uri="{FF2B5EF4-FFF2-40B4-BE49-F238E27FC236}">
                <a16:creationId xmlns:a16="http://schemas.microsoft.com/office/drawing/2014/main" id="{58C76931-43B1-4483-85D9-B9740CEED7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363663"/>
            <a:ext cx="14128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i="0">
                <a:latin typeface="Courier New" panose="02070309020205020404" pitchFamily="49" charset="0"/>
              </a:rPr>
              <a:t>GL_POINTS</a:t>
            </a:r>
            <a:endParaRPr lang="pt-PT" altLang="en-US" i="0">
              <a:latin typeface="Courier New" panose="02070309020205020404" pitchFamily="49" charset="0"/>
            </a:endParaRPr>
          </a:p>
        </p:txBody>
      </p:sp>
      <p:sp>
        <p:nvSpPr>
          <p:cNvPr id="286855" name="Text Box 135">
            <a:extLst>
              <a:ext uri="{FF2B5EF4-FFF2-40B4-BE49-F238E27FC236}">
                <a16:creationId xmlns:a16="http://schemas.microsoft.com/office/drawing/2014/main" id="{C99135F0-5264-4973-917F-3FCB5B51DB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1463" y="1135063"/>
            <a:ext cx="1276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i="0">
                <a:latin typeface="Courier New" panose="02070309020205020404" pitchFamily="49" charset="0"/>
              </a:rPr>
              <a:t>GL_LINES</a:t>
            </a:r>
            <a:endParaRPr lang="pt-PT" altLang="en-US" i="0">
              <a:latin typeface="Courier New" panose="02070309020205020404" pitchFamily="49" charset="0"/>
            </a:endParaRPr>
          </a:p>
        </p:txBody>
      </p:sp>
      <p:sp>
        <p:nvSpPr>
          <p:cNvPr id="286856" name="Text Box 136">
            <a:extLst>
              <a:ext uri="{FF2B5EF4-FFF2-40B4-BE49-F238E27FC236}">
                <a16:creationId xmlns:a16="http://schemas.microsoft.com/office/drawing/2014/main" id="{4D3BF692-5073-4F6E-8B82-FC4DC1B476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6888" y="1149350"/>
            <a:ext cx="19589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i="0">
                <a:latin typeface="Courier New" panose="02070309020205020404" pitchFamily="49" charset="0"/>
              </a:rPr>
              <a:t>GL_LINE_STRIP</a:t>
            </a:r>
            <a:endParaRPr lang="pt-PT" altLang="en-US" i="0">
              <a:latin typeface="Courier New" panose="02070309020205020404" pitchFamily="49" charset="0"/>
            </a:endParaRPr>
          </a:p>
        </p:txBody>
      </p:sp>
      <p:sp>
        <p:nvSpPr>
          <p:cNvPr id="286857" name="Text Box 137">
            <a:extLst>
              <a:ext uri="{FF2B5EF4-FFF2-40B4-BE49-F238E27FC236}">
                <a16:creationId xmlns:a16="http://schemas.microsoft.com/office/drawing/2014/main" id="{92BFDCBC-3331-4F5F-ACA6-8202C833F6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02463" y="1211263"/>
            <a:ext cx="1822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i="0">
                <a:latin typeface="Courier New" panose="02070309020205020404" pitchFamily="49" charset="0"/>
              </a:rPr>
              <a:t>GL_LINE_LOOP</a:t>
            </a:r>
            <a:endParaRPr lang="pt-PT" altLang="en-US" i="0">
              <a:latin typeface="Courier New" panose="02070309020205020404" pitchFamily="49" charset="0"/>
            </a:endParaRPr>
          </a:p>
        </p:txBody>
      </p:sp>
      <p:sp>
        <p:nvSpPr>
          <p:cNvPr id="286858" name="Text Box 138">
            <a:extLst>
              <a:ext uri="{FF2B5EF4-FFF2-40B4-BE49-F238E27FC236}">
                <a16:creationId xmlns:a16="http://schemas.microsoft.com/office/drawing/2014/main" id="{758EB833-B4E9-4412-AF60-C9641DC323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2525" y="3429000"/>
            <a:ext cx="22320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i="0">
                <a:latin typeface="Courier New" panose="02070309020205020404" pitchFamily="49" charset="0"/>
              </a:rPr>
              <a:t>GL_POLYGON</a:t>
            </a:r>
            <a:br>
              <a:rPr lang="pt-BR" altLang="en-US" i="0">
                <a:latin typeface="Courier New" panose="02070309020205020404" pitchFamily="49" charset="0"/>
              </a:rPr>
            </a:br>
            <a:r>
              <a:rPr lang="pt-BR" altLang="en-US" i="0">
                <a:latin typeface="Courier New" panose="02070309020205020404" pitchFamily="49" charset="0"/>
              </a:rPr>
              <a:t>GL_TRIANGLE_FAN</a:t>
            </a:r>
            <a:endParaRPr lang="pt-PT" altLang="en-US" i="0">
              <a:latin typeface="Courier New" panose="02070309020205020404" pitchFamily="49" charset="0"/>
            </a:endParaRPr>
          </a:p>
        </p:txBody>
      </p:sp>
      <p:sp>
        <p:nvSpPr>
          <p:cNvPr id="286859" name="Text Box 139">
            <a:extLst>
              <a:ext uri="{FF2B5EF4-FFF2-40B4-BE49-F238E27FC236}">
                <a16:creationId xmlns:a16="http://schemas.microsoft.com/office/drawing/2014/main" id="{A8AB3501-DD1F-4194-8397-BA50E7E4E7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249863"/>
            <a:ext cx="1276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i="0">
                <a:latin typeface="Courier New" panose="02070309020205020404" pitchFamily="49" charset="0"/>
              </a:rPr>
              <a:t>GL_QUADS</a:t>
            </a:r>
            <a:endParaRPr lang="pt-PT" altLang="en-US" i="0">
              <a:latin typeface="Courier New" panose="02070309020205020404" pitchFamily="49" charset="0"/>
            </a:endParaRPr>
          </a:p>
        </p:txBody>
      </p:sp>
      <p:sp>
        <p:nvSpPr>
          <p:cNvPr id="286860" name="Text Box 140">
            <a:extLst>
              <a:ext uri="{FF2B5EF4-FFF2-40B4-BE49-F238E27FC236}">
                <a16:creationId xmlns:a16="http://schemas.microsoft.com/office/drawing/2014/main" id="{79E8C6E1-C708-4D94-BF2B-E9CBFF16C7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4564063"/>
            <a:ext cx="19589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i="0">
                <a:latin typeface="Courier New" panose="02070309020205020404" pitchFamily="49" charset="0"/>
              </a:rPr>
              <a:t>GL_QUAD_STRIP</a:t>
            </a:r>
            <a:endParaRPr lang="pt-PT" altLang="en-US" i="0">
              <a:latin typeface="Courier New" panose="02070309020205020404" pitchFamily="49" charset="0"/>
            </a:endParaRPr>
          </a:p>
        </p:txBody>
      </p:sp>
      <p:grpSp>
        <p:nvGrpSpPr>
          <p:cNvPr id="286861" name="Group 141">
            <a:extLst>
              <a:ext uri="{FF2B5EF4-FFF2-40B4-BE49-F238E27FC236}">
                <a16:creationId xmlns:a16="http://schemas.microsoft.com/office/drawing/2014/main" id="{7408FFFD-CA92-445D-AE99-957FE091F6A0}"/>
              </a:ext>
            </a:extLst>
          </p:cNvPr>
          <p:cNvGrpSpPr>
            <a:grpSpLocks/>
          </p:cNvGrpSpPr>
          <p:nvPr/>
        </p:nvGrpSpPr>
        <p:grpSpPr bwMode="auto">
          <a:xfrm>
            <a:off x="2362200" y="3886200"/>
            <a:ext cx="2351088" cy="2057400"/>
            <a:chOff x="1159" y="3024"/>
            <a:chExt cx="1481" cy="1296"/>
          </a:xfrm>
        </p:grpSpPr>
        <p:sp>
          <p:nvSpPr>
            <p:cNvPr id="286862" name="Freeform 142">
              <a:extLst>
                <a:ext uri="{FF2B5EF4-FFF2-40B4-BE49-F238E27FC236}">
                  <a16:creationId xmlns:a16="http://schemas.microsoft.com/office/drawing/2014/main" id="{22839C9E-9A9C-49BA-AB7C-840E617AE3ED}"/>
                </a:ext>
              </a:extLst>
            </p:cNvPr>
            <p:cNvSpPr>
              <a:spLocks/>
            </p:cNvSpPr>
            <p:nvPr/>
          </p:nvSpPr>
          <p:spPr bwMode="auto">
            <a:xfrm>
              <a:off x="1344" y="3321"/>
              <a:ext cx="1008" cy="695"/>
            </a:xfrm>
            <a:custGeom>
              <a:avLst/>
              <a:gdLst>
                <a:gd name="T0" fmla="*/ 0 w 1008"/>
                <a:gd name="T1" fmla="*/ 528 h 695"/>
                <a:gd name="T2" fmla="*/ 192 w 1008"/>
                <a:gd name="T3" fmla="*/ 0 h 695"/>
                <a:gd name="T4" fmla="*/ 720 w 1008"/>
                <a:gd name="T5" fmla="*/ 240 h 695"/>
                <a:gd name="T6" fmla="*/ 1008 w 1008"/>
                <a:gd name="T7" fmla="*/ 480 h 695"/>
                <a:gd name="T8" fmla="*/ 415 w 1008"/>
                <a:gd name="T9" fmla="*/ 695 h 695"/>
                <a:gd name="T10" fmla="*/ 0 w 1008"/>
                <a:gd name="T11" fmla="*/ 528 h 6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08" h="695">
                  <a:moveTo>
                    <a:pt x="0" y="528"/>
                  </a:moveTo>
                  <a:lnTo>
                    <a:pt x="192" y="0"/>
                  </a:lnTo>
                  <a:lnTo>
                    <a:pt x="720" y="240"/>
                  </a:lnTo>
                  <a:lnTo>
                    <a:pt x="1008" y="480"/>
                  </a:lnTo>
                  <a:lnTo>
                    <a:pt x="415" y="695"/>
                  </a:lnTo>
                  <a:lnTo>
                    <a:pt x="0" y="528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63" name="Oval 143">
              <a:extLst>
                <a:ext uri="{FF2B5EF4-FFF2-40B4-BE49-F238E27FC236}">
                  <a16:creationId xmlns:a16="http://schemas.microsoft.com/office/drawing/2014/main" id="{325847C7-B24B-4EF0-84DE-A9D382F95C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1" y="3304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64" name="Text Box 144">
              <a:extLst>
                <a:ext uri="{FF2B5EF4-FFF2-40B4-BE49-F238E27FC236}">
                  <a16:creationId xmlns:a16="http://schemas.microsoft.com/office/drawing/2014/main" id="{0E3F042C-EC5B-4BE8-93C1-17FABE9801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3024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altLang="en-US" sz="2400"/>
                <a:t>v</a:t>
              </a:r>
              <a:r>
                <a:rPr lang="pt-BR" altLang="en-US" sz="2400" i="0" baseline="-25000"/>
                <a:t>2</a:t>
              </a:r>
              <a:endParaRPr lang="pt-PT" altLang="en-US" sz="2400" i="0" baseline="-25000"/>
            </a:p>
          </p:txBody>
        </p:sp>
        <p:sp>
          <p:nvSpPr>
            <p:cNvPr id="286865" name="Oval 145">
              <a:extLst>
                <a:ext uri="{FF2B5EF4-FFF2-40B4-BE49-F238E27FC236}">
                  <a16:creationId xmlns:a16="http://schemas.microsoft.com/office/drawing/2014/main" id="{E4AFEBAE-0EC8-426B-9839-5B7DB12821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5" y="3808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66" name="Text Box 146">
              <a:extLst>
                <a:ext uri="{FF2B5EF4-FFF2-40B4-BE49-F238E27FC236}">
                  <a16:creationId xmlns:a16="http://schemas.microsoft.com/office/drawing/2014/main" id="{9322E7DA-61A7-4538-A3BD-FD494F5485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59" y="3792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altLang="en-US" sz="2400"/>
                <a:t>v</a:t>
              </a:r>
              <a:r>
                <a:rPr lang="pt-BR" altLang="en-US" sz="2400" i="0" baseline="-25000"/>
                <a:t>1</a:t>
              </a:r>
              <a:endParaRPr lang="pt-PT" altLang="en-US" sz="2400" i="0" baseline="-25000"/>
            </a:p>
          </p:txBody>
        </p:sp>
        <p:sp>
          <p:nvSpPr>
            <p:cNvPr id="286867" name="Text Box 147">
              <a:extLst>
                <a:ext uri="{FF2B5EF4-FFF2-40B4-BE49-F238E27FC236}">
                  <a16:creationId xmlns:a16="http://schemas.microsoft.com/office/drawing/2014/main" id="{F11AF4C0-4700-4FF6-AA47-DC86E296BA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39" y="3312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altLang="en-US" sz="2400"/>
                <a:t>v</a:t>
              </a:r>
              <a:r>
                <a:rPr lang="pt-BR" altLang="en-US" sz="2400" i="0" baseline="-25000"/>
                <a:t>4</a:t>
              </a:r>
              <a:endParaRPr lang="pt-PT" altLang="en-US" sz="2400" i="0" baseline="-25000"/>
            </a:p>
          </p:txBody>
        </p:sp>
        <p:sp>
          <p:nvSpPr>
            <p:cNvPr id="286868" name="Text Box 148">
              <a:extLst>
                <a:ext uri="{FF2B5EF4-FFF2-40B4-BE49-F238E27FC236}">
                  <a16:creationId xmlns:a16="http://schemas.microsoft.com/office/drawing/2014/main" id="{EBD6630A-905D-45DF-AEC5-7D8CA6784D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52" y="3753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altLang="en-US" sz="2400"/>
                <a:t>v</a:t>
              </a:r>
              <a:r>
                <a:rPr lang="pt-BR" altLang="en-US" sz="2400" i="0" baseline="-25000"/>
                <a:t>5</a:t>
              </a:r>
              <a:endParaRPr lang="pt-PT" altLang="en-US" sz="2400" i="0" baseline="-25000"/>
            </a:p>
          </p:txBody>
        </p:sp>
        <p:sp>
          <p:nvSpPr>
            <p:cNvPr id="286869" name="Oval 149">
              <a:extLst>
                <a:ext uri="{FF2B5EF4-FFF2-40B4-BE49-F238E27FC236}">
                  <a16:creationId xmlns:a16="http://schemas.microsoft.com/office/drawing/2014/main" id="{5C56A716-375B-4ED6-9B1B-B76B886A4E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20" y="3777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70" name="Oval 150">
              <a:extLst>
                <a:ext uri="{FF2B5EF4-FFF2-40B4-BE49-F238E27FC236}">
                  <a16:creationId xmlns:a16="http://schemas.microsoft.com/office/drawing/2014/main" id="{079BC954-0667-4FD4-BFDF-C897E9437F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0" y="3529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71" name="Text Box 151">
              <a:extLst>
                <a:ext uri="{FF2B5EF4-FFF2-40B4-BE49-F238E27FC236}">
                  <a16:creationId xmlns:a16="http://schemas.microsoft.com/office/drawing/2014/main" id="{118D2159-CE90-4E9B-8464-688ECB6B92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60" y="4032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altLang="en-US" sz="2400"/>
                <a:t>v</a:t>
              </a:r>
              <a:r>
                <a:rPr lang="pt-BR" altLang="en-US" sz="2400" i="0" baseline="-25000"/>
                <a:t>3</a:t>
              </a:r>
              <a:endParaRPr lang="pt-PT" altLang="en-US" sz="2400" i="0" baseline="-25000"/>
            </a:p>
          </p:txBody>
        </p:sp>
        <p:sp>
          <p:nvSpPr>
            <p:cNvPr id="286872" name="Oval 152">
              <a:extLst>
                <a:ext uri="{FF2B5EF4-FFF2-40B4-BE49-F238E27FC236}">
                  <a16:creationId xmlns:a16="http://schemas.microsoft.com/office/drawing/2014/main" id="{58434F36-A417-4B03-AC9C-97F2B734B2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8" y="3993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73" name="Line 153">
              <a:extLst>
                <a:ext uri="{FF2B5EF4-FFF2-40B4-BE49-F238E27FC236}">
                  <a16:creationId xmlns:a16="http://schemas.microsoft.com/office/drawing/2014/main" id="{98A10967-2938-4CD7-AF9B-94429A954E7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536" y="3321"/>
              <a:ext cx="192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74" name="Line 154">
              <a:extLst>
                <a:ext uri="{FF2B5EF4-FFF2-40B4-BE49-F238E27FC236}">
                  <a16:creationId xmlns:a16="http://schemas.microsoft.com/office/drawing/2014/main" id="{E59CB2D4-742C-4E74-8694-088818006F6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76" y="3561"/>
              <a:ext cx="288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86875" name="Text Box 155">
            <a:extLst>
              <a:ext uri="{FF2B5EF4-FFF2-40B4-BE49-F238E27FC236}">
                <a16:creationId xmlns:a16="http://schemas.microsoft.com/office/drawing/2014/main" id="{F99F8ECA-3638-4952-AB2A-A512052ABC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9325" y="3649663"/>
            <a:ext cx="25050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i="0">
                <a:latin typeface="Courier New" panose="02070309020205020404" pitchFamily="49" charset="0"/>
              </a:rPr>
              <a:t>GL_TRIANGLE_STRIP</a:t>
            </a:r>
            <a:endParaRPr lang="pt-PT" altLang="en-US" i="0">
              <a:latin typeface="Courier New" panose="02070309020205020404" pitchFamily="49" charset="0"/>
            </a:endParaRPr>
          </a:p>
        </p:txBody>
      </p:sp>
      <p:sp>
        <p:nvSpPr>
          <p:cNvPr id="286876" name="Freeform 156">
            <a:extLst>
              <a:ext uri="{FF2B5EF4-FFF2-40B4-BE49-F238E27FC236}">
                <a16:creationId xmlns:a16="http://schemas.microsoft.com/office/drawing/2014/main" id="{BE723901-F34F-4BA0-8CE3-82459CF95F59}"/>
              </a:ext>
            </a:extLst>
          </p:cNvPr>
          <p:cNvSpPr>
            <a:spLocks/>
          </p:cNvSpPr>
          <p:nvPr/>
        </p:nvSpPr>
        <p:spPr bwMode="auto">
          <a:xfrm>
            <a:off x="304800" y="3687763"/>
            <a:ext cx="560388" cy="838200"/>
          </a:xfrm>
          <a:custGeom>
            <a:avLst/>
            <a:gdLst>
              <a:gd name="T0" fmla="*/ 0 w 353"/>
              <a:gd name="T1" fmla="*/ 528 h 528"/>
              <a:gd name="T2" fmla="*/ 240 w 353"/>
              <a:gd name="T3" fmla="*/ 0 h 528"/>
              <a:gd name="T4" fmla="*/ 353 w 353"/>
              <a:gd name="T5" fmla="*/ 435 h 528"/>
              <a:gd name="T6" fmla="*/ 0 w 353"/>
              <a:gd name="T7" fmla="*/ 528 h 5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53" h="528">
                <a:moveTo>
                  <a:pt x="0" y="528"/>
                </a:moveTo>
                <a:lnTo>
                  <a:pt x="240" y="0"/>
                </a:lnTo>
                <a:lnTo>
                  <a:pt x="353" y="435"/>
                </a:lnTo>
                <a:lnTo>
                  <a:pt x="0" y="52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77" name="Oval 157">
            <a:extLst>
              <a:ext uri="{FF2B5EF4-FFF2-40B4-BE49-F238E27FC236}">
                <a16:creationId xmlns:a16="http://schemas.microsoft.com/office/drawing/2014/main" id="{8C7F6516-3E69-49F8-BD4D-090DE9CB38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000" y="3675063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78" name="Text Box 158">
            <a:extLst>
              <a:ext uri="{FF2B5EF4-FFF2-40B4-BE49-F238E27FC236}">
                <a16:creationId xmlns:a16="http://schemas.microsoft.com/office/drawing/2014/main" id="{4E0EA512-000B-42E6-BC30-FDB2F4BC33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230563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en-US" sz="2400"/>
              <a:t>v</a:t>
            </a:r>
            <a:r>
              <a:rPr lang="pt-BR" altLang="en-US" sz="2400" i="0" baseline="-25000"/>
              <a:t>1</a:t>
            </a:r>
            <a:endParaRPr lang="pt-PT" altLang="en-US" sz="2400" i="0" baseline="-25000"/>
          </a:p>
        </p:txBody>
      </p:sp>
      <p:sp>
        <p:nvSpPr>
          <p:cNvPr id="286879" name="Oval 159">
            <a:extLst>
              <a:ext uri="{FF2B5EF4-FFF2-40B4-BE49-F238E27FC236}">
                <a16:creationId xmlns:a16="http://schemas.microsoft.com/office/drawing/2014/main" id="{77FC4C4B-E480-40E5-83DE-0CFEE43282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400" y="4475163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80" name="Text Box 160">
            <a:extLst>
              <a:ext uri="{FF2B5EF4-FFF2-40B4-BE49-F238E27FC236}">
                <a16:creationId xmlns:a16="http://schemas.microsoft.com/office/drawing/2014/main" id="{DE292421-134B-4722-B5FD-1F6AE7FA9C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449763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en-US" sz="2400"/>
              <a:t>v</a:t>
            </a:r>
            <a:r>
              <a:rPr lang="pt-BR" altLang="en-US" sz="2400" i="0" baseline="-25000"/>
              <a:t>2</a:t>
            </a:r>
            <a:endParaRPr lang="pt-PT" altLang="en-US" sz="2400" i="0" baseline="-25000"/>
          </a:p>
        </p:txBody>
      </p:sp>
      <p:sp>
        <p:nvSpPr>
          <p:cNvPr id="286881" name="Oval 161">
            <a:extLst>
              <a:ext uri="{FF2B5EF4-FFF2-40B4-BE49-F238E27FC236}">
                <a16:creationId xmlns:a16="http://schemas.microsoft.com/office/drawing/2014/main" id="{C642BFF7-7F8B-4BB7-8C15-730376453E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4335463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82" name="Text Box 162">
            <a:extLst>
              <a:ext uri="{FF2B5EF4-FFF2-40B4-BE49-F238E27FC236}">
                <a16:creationId xmlns:a16="http://schemas.microsoft.com/office/drawing/2014/main" id="{9AA20362-E033-44E3-9C7E-4D17F775AD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4335463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en-US" sz="2400"/>
              <a:t>v</a:t>
            </a:r>
            <a:r>
              <a:rPr lang="pt-BR" altLang="en-US" sz="2400" i="0" baseline="-25000"/>
              <a:t>3</a:t>
            </a:r>
            <a:endParaRPr lang="pt-PT" altLang="en-US" sz="2400" i="0" baseline="-25000"/>
          </a:p>
        </p:txBody>
      </p:sp>
      <p:sp>
        <p:nvSpPr>
          <p:cNvPr id="286883" name="Freeform 163">
            <a:extLst>
              <a:ext uri="{FF2B5EF4-FFF2-40B4-BE49-F238E27FC236}">
                <a16:creationId xmlns:a16="http://schemas.microsoft.com/office/drawing/2014/main" id="{53E3A67C-E946-4B89-B343-71F51EC8633C}"/>
              </a:ext>
            </a:extLst>
          </p:cNvPr>
          <p:cNvSpPr>
            <a:spLocks/>
          </p:cNvSpPr>
          <p:nvPr/>
        </p:nvSpPr>
        <p:spPr bwMode="auto">
          <a:xfrm>
            <a:off x="1182688" y="3359150"/>
            <a:ext cx="555625" cy="989013"/>
          </a:xfrm>
          <a:custGeom>
            <a:avLst/>
            <a:gdLst>
              <a:gd name="T0" fmla="*/ 23 w 350"/>
              <a:gd name="T1" fmla="*/ 623 h 623"/>
              <a:gd name="T2" fmla="*/ 0 w 350"/>
              <a:gd name="T3" fmla="*/ 0 h 623"/>
              <a:gd name="T4" fmla="*/ 350 w 350"/>
              <a:gd name="T5" fmla="*/ 343 h 623"/>
              <a:gd name="T6" fmla="*/ 23 w 350"/>
              <a:gd name="T7" fmla="*/ 623 h 6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50" h="623">
                <a:moveTo>
                  <a:pt x="23" y="623"/>
                </a:moveTo>
                <a:lnTo>
                  <a:pt x="0" y="0"/>
                </a:lnTo>
                <a:lnTo>
                  <a:pt x="350" y="343"/>
                </a:lnTo>
                <a:lnTo>
                  <a:pt x="23" y="62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84" name="Oval 164">
            <a:extLst>
              <a:ext uri="{FF2B5EF4-FFF2-40B4-BE49-F238E27FC236}">
                <a16:creationId xmlns:a16="http://schemas.microsoft.com/office/drawing/2014/main" id="{051C3E7D-E408-4C23-BC5B-93E6FE5556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3357563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85" name="Text Box 165">
            <a:extLst>
              <a:ext uri="{FF2B5EF4-FFF2-40B4-BE49-F238E27FC236}">
                <a16:creationId xmlns:a16="http://schemas.microsoft.com/office/drawing/2014/main" id="{69CB8B84-49A2-4D14-9D70-BF61493E08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1400" y="2925763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en-US" sz="2400"/>
              <a:t>v</a:t>
            </a:r>
            <a:r>
              <a:rPr lang="pt-BR" altLang="en-US" sz="2400" i="0" baseline="-25000"/>
              <a:t>4</a:t>
            </a:r>
            <a:endParaRPr lang="pt-PT" altLang="en-US" sz="2400" i="0" baseline="-25000"/>
          </a:p>
        </p:txBody>
      </p:sp>
      <p:sp>
        <p:nvSpPr>
          <p:cNvPr id="286886" name="Oval 166">
            <a:extLst>
              <a:ext uri="{FF2B5EF4-FFF2-40B4-BE49-F238E27FC236}">
                <a16:creationId xmlns:a16="http://schemas.microsoft.com/office/drawing/2014/main" id="{30125C21-3284-4636-AD12-A23C7B8C08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3800" y="4297363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87" name="Text Box 167">
            <a:extLst>
              <a:ext uri="{FF2B5EF4-FFF2-40B4-BE49-F238E27FC236}">
                <a16:creationId xmlns:a16="http://schemas.microsoft.com/office/drawing/2014/main" id="{27FB6643-70CA-41B5-AA49-6274BA87CA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4259263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en-US" sz="2400"/>
              <a:t>v</a:t>
            </a:r>
            <a:r>
              <a:rPr lang="pt-BR" altLang="en-US" sz="2400" i="0" baseline="-25000"/>
              <a:t>5</a:t>
            </a:r>
            <a:endParaRPr lang="pt-PT" altLang="en-US" sz="2400" i="0" baseline="-25000"/>
          </a:p>
        </p:txBody>
      </p:sp>
      <p:sp>
        <p:nvSpPr>
          <p:cNvPr id="286888" name="Oval 168">
            <a:extLst>
              <a:ext uri="{FF2B5EF4-FFF2-40B4-BE49-F238E27FC236}">
                <a16:creationId xmlns:a16="http://schemas.microsoft.com/office/drawing/2014/main" id="{4F6BFE9F-AE13-44DA-912F-77E3681646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7200" y="3865563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89" name="Text Box 169">
            <a:extLst>
              <a:ext uri="{FF2B5EF4-FFF2-40B4-BE49-F238E27FC236}">
                <a16:creationId xmlns:a16="http://schemas.microsoft.com/office/drawing/2014/main" id="{1E115FD1-E9BC-475E-88A4-3BD7EFF995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3967163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en-US" sz="2400"/>
              <a:t>v</a:t>
            </a:r>
            <a:r>
              <a:rPr lang="pt-BR" altLang="en-US" sz="2400" i="0" baseline="-25000"/>
              <a:t>6</a:t>
            </a:r>
            <a:endParaRPr lang="pt-PT" altLang="en-US" sz="2400" i="0" baseline="-25000"/>
          </a:p>
        </p:txBody>
      </p:sp>
      <p:sp>
        <p:nvSpPr>
          <p:cNvPr id="286890" name="Text Box 170">
            <a:extLst>
              <a:ext uri="{FF2B5EF4-FFF2-40B4-BE49-F238E27FC236}">
                <a16:creationId xmlns:a16="http://schemas.microsoft.com/office/drawing/2014/main" id="{94A8437B-2EC4-4E63-BD10-DBFBB97801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811463"/>
            <a:ext cx="1822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i="0">
                <a:latin typeface="Courier New" panose="02070309020205020404" pitchFamily="49" charset="0"/>
              </a:rPr>
              <a:t>GL_TRIANGLES</a:t>
            </a:r>
            <a:endParaRPr lang="pt-PT" altLang="en-US" i="0">
              <a:latin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Rectangle 2">
            <a:extLst>
              <a:ext uri="{FF2B5EF4-FFF2-40B4-BE49-F238E27FC236}">
                <a16:creationId xmlns:a16="http://schemas.microsoft.com/office/drawing/2014/main" id="{4F8F7FC2-BA53-40BC-8B61-E12657B55E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OpenGL – Exemplo de desenho simples</a:t>
            </a:r>
          </a:p>
        </p:txBody>
      </p:sp>
      <p:sp>
        <p:nvSpPr>
          <p:cNvPr id="288771" name="Rectangle 3">
            <a:extLst>
              <a:ext uri="{FF2B5EF4-FFF2-40B4-BE49-F238E27FC236}">
                <a16:creationId xmlns:a16="http://schemas.microsoft.com/office/drawing/2014/main" id="{D63F40DE-2FBF-47C9-8772-21914BC566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pt-BR" altLang="en-US" sz="2600">
                <a:latin typeface="Courier New" panose="02070309020205020404" pitchFamily="49" charset="0"/>
              </a:rPr>
              <a:t>void drawRhombus( GLfloat color[] 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t-BR" altLang="en-US" sz="2600"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t-BR" altLang="en-US" sz="2600">
                <a:latin typeface="Courier New" panose="02070309020205020404" pitchFamily="49" charset="0"/>
              </a:rPr>
              <a:t> glBegin( GL_QUADS 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t-BR" altLang="en-US" sz="2600">
                <a:latin typeface="Courier New" panose="02070309020205020404" pitchFamily="49" charset="0"/>
              </a:rPr>
              <a:t> glColor3fv( color 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t-BR" altLang="en-US" sz="2600">
                <a:latin typeface="Courier New" panose="02070309020205020404" pitchFamily="49" charset="0"/>
              </a:rPr>
              <a:t> glVertex2f( 0.0, 0.0 );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t-BR" altLang="en-US" sz="2600">
                <a:latin typeface="Courier New" panose="02070309020205020404" pitchFamily="49" charset="0"/>
              </a:rPr>
              <a:t> glVertex2f( 1.0, 0.0 );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t-BR" altLang="en-US" sz="2600">
                <a:latin typeface="Courier New" panose="02070309020205020404" pitchFamily="49" charset="0"/>
              </a:rPr>
              <a:t> glVertex2f( 1.5, 1.118 );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t-BR" altLang="en-US" sz="2600">
                <a:latin typeface="Courier New" panose="02070309020205020404" pitchFamily="49" charset="0"/>
              </a:rPr>
              <a:t> glVertex2f( 0.5, 1.118 );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t-BR" altLang="en-US" sz="2600">
                <a:latin typeface="Courier New" panose="02070309020205020404" pitchFamily="49" charset="0"/>
              </a:rPr>
              <a:t> glEnd();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t-BR" altLang="en-US" sz="2600">
                <a:latin typeface="Courier New" panose="02070309020205020404" pitchFamily="49" charset="0"/>
              </a:rPr>
              <a:t>}  </a:t>
            </a:r>
          </a:p>
          <a:p>
            <a:pPr>
              <a:lnSpc>
                <a:spcPct val="90000"/>
              </a:lnSpc>
            </a:pPr>
            <a:endParaRPr lang="pt-BR" altLang="en-US" sz="2600">
              <a:latin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>
            <a:extLst>
              <a:ext uri="{FF2B5EF4-FFF2-40B4-BE49-F238E27FC236}">
                <a16:creationId xmlns:a16="http://schemas.microsoft.com/office/drawing/2014/main" id="{25B8E4AF-ABA1-4CD8-AEF6-8B6440317E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OpenGL – Convenções de Nome</a:t>
            </a:r>
          </a:p>
        </p:txBody>
      </p:sp>
      <p:sp>
        <p:nvSpPr>
          <p:cNvPr id="290819" name="Rectangle 3">
            <a:extLst>
              <a:ext uri="{FF2B5EF4-FFF2-40B4-BE49-F238E27FC236}">
                <a16:creationId xmlns:a16="http://schemas.microsoft.com/office/drawing/2014/main" id="{3BEC2716-77EA-4043-975F-84FEDBEF7C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1828800"/>
            <a:ext cx="40957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en-US" sz="3200" b="1" i="0">
                <a:latin typeface="Courier New" panose="02070309020205020404" pitchFamily="49" charset="0"/>
              </a:rPr>
              <a:t>glVertex3fv( </a:t>
            </a:r>
            <a:r>
              <a:rPr lang="en-US" altLang="en-US" sz="3200" b="1">
                <a:latin typeface="Courier New" panose="02070309020205020404" pitchFamily="49" charset="0"/>
              </a:rPr>
              <a:t>v</a:t>
            </a:r>
            <a:r>
              <a:rPr lang="en-US" altLang="en-US" sz="3200" b="1" i="0">
                <a:latin typeface="Courier New" panose="02070309020205020404" pitchFamily="49" charset="0"/>
              </a:rPr>
              <a:t> )</a:t>
            </a:r>
          </a:p>
        </p:txBody>
      </p:sp>
      <p:sp>
        <p:nvSpPr>
          <p:cNvPr id="290820" name="Freeform 4">
            <a:extLst>
              <a:ext uri="{FF2B5EF4-FFF2-40B4-BE49-F238E27FC236}">
                <a16:creationId xmlns:a16="http://schemas.microsoft.com/office/drawing/2014/main" id="{0AD598F0-10C6-4288-857B-A07697637157}"/>
              </a:ext>
            </a:extLst>
          </p:cNvPr>
          <p:cNvSpPr>
            <a:spLocks/>
          </p:cNvSpPr>
          <p:nvPr/>
        </p:nvSpPr>
        <p:spPr bwMode="auto">
          <a:xfrm>
            <a:off x="4192588" y="2312988"/>
            <a:ext cx="685800" cy="1454150"/>
          </a:xfrm>
          <a:custGeom>
            <a:avLst/>
            <a:gdLst>
              <a:gd name="T0" fmla="*/ 431 w 432"/>
              <a:gd name="T1" fmla="*/ 0 h 916"/>
              <a:gd name="T2" fmla="*/ 431 w 432"/>
              <a:gd name="T3" fmla="*/ 426 h 916"/>
              <a:gd name="T4" fmla="*/ 0 w 432"/>
              <a:gd name="T5" fmla="*/ 665 h 916"/>
              <a:gd name="T6" fmla="*/ 0 w 432"/>
              <a:gd name="T7" fmla="*/ 915 h 9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32" h="916">
                <a:moveTo>
                  <a:pt x="431" y="0"/>
                </a:moveTo>
                <a:lnTo>
                  <a:pt x="431" y="426"/>
                </a:lnTo>
                <a:lnTo>
                  <a:pt x="0" y="665"/>
                </a:lnTo>
                <a:lnTo>
                  <a:pt x="0" y="915"/>
                </a:lnTo>
              </a:path>
            </a:pathLst>
          </a:custGeom>
          <a:noFill/>
          <a:ln w="12700" cap="rnd" cmpd="sng">
            <a:solidFill>
              <a:srgbClr val="FEBF02"/>
            </a:solidFill>
            <a:prstDash val="solid"/>
            <a:round/>
            <a:headEnd type="stealth" w="med" len="lg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0821" name="Rectangle 5">
            <a:extLst>
              <a:ext uri="{FF2B5EF4-FFF2-40B4-BE49-F238E27FC236}">
                <a16:creationId xmlns:a16="http://schemas.microsoft.com/office/drawing/2014/main" id="{9582605E-0BB2-4D5C-A2EC-49874721D8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113" y="3795713"/>
            <a:ext cx="167798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altLang="en-US" sz="2000">
                <a:latin typeface="Tahoma" panose="020B0604030504040204" pitchFamily="34" charset="0"/>
              </a:rPr>
              <a:t>Número de</a:t>
            </a:r>
          </a:p>
          <a:p>
            <a:pPr algn="l" eaLnBrk="0" hangingPunct="0"/>
            <a:r>
              <a:rPr lang="en-US" altLang="en-US" sz="2000">
                <a:latin typeface="Tahoma" panose="020B0604030504040204" pitchFamily="34" charset="0"/>
              </a:rPr>
              <a:t>componentes</a:t>
            </a:r>
          </a:p>
        </p:txBody>
      </p:sp>
      <p:sp>
        <p:nvSpPr>
          <p:cNvPr id="290822" name="Rectangle 6">
            <a:extLst>
              <a:ext uri="{FF2B5EF4-FFF2-40B4-BE49-F238E27FC236}">
                <a16:creationId xmlns:a16="http://schemas.microsoft.com/office/drawing/2014/main" id="{FCCC298E-A5DA-4E04-A289-CC7E63E87E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600" y="4557713"/>
            <a:ext cx="1785938" cy="838200"/>
          </a:xfrm>
          <a:prstGeom prst="rect">
            <a:avLst/>
          </a:prstGeom>
          <a:noFill/>
          <a:ln w="12700">
            <a:solidFill>
              <a:srgbClr val="FEBF0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altLang="en-US" sz="1600" b="1" i="0">
                <a:solidFill>
                  <a:schemeClr val="tx2"/>
                </a:solidFill>
                <a:latin typeface="Courier New" panose="02070309020205020404" pitchFamily="49" charset="0"/>
              </a:rPr>
              <a:t>2 - (x,y) </a:t>
            </a:r>
          </a:p>
          <a:p>
            <a:pPr algn="l" eaLnBrk="0" hangingPunct="0"/>
            <a:r>
              <a:rPr lang="en-US" altLang="en-US" sz="1600" b="1" i="0">
                <a:solidFill>
                  <a:schemeClr val="tx2"/>
                </a:solidFill>
                <a:latin typeface="Courier New" panose="02070309020205020404" pitchFamily="49" charset="0"/>
              </a:rPr>
              <a:t>3 - (x,y,z)</a:t>
            </a:r>
          </a:p>
          <a:p>
            <a:pPr algn="l" eaLnBrk="0" hangingPunct="0"/>
            <a:r>
              <a:rPr lang="en-US" altLang="en-US" sz="1600" b="1" i="0">
                <a:solidFill>
                  <a:schemeClr val="tx2"/>
                </a:solidFill>
                <a:latin typeface="Courier New" panose="02070309020205020404" pitchFamily="49" charset="0"/>
              </a:rPr>
              <a:t>4 - (x,y,z,w)</a:t>
            </a:r>
          </a:p>
        </p:txBody>
      </p:sp>
      <p:sp>
        <p:nvSpPr>
          <p:cNvPr id="290823" name="Rectangle 7">
            <a:extLst>
              <a:ext uri="{FF2B5EF4-FFF2-40B4-BE49-F238E27FC236}">
                <a16:creationId xmlns:a16="http://schemas.microsoft.com/office/drawing/2014/main" id="{C61EEA18-ACB3-4FF8-9B42-55B4EA4EAB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3733800"/>
            <a:ext cx="165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altLang="en-US" sz="2000">
                <a:latin typeface="Tahoma" panose="020B0604030504040204" pitchFamily="34" charset="0"/>
              </a:rPr>
              <a:t>Tipo de dado</a:t>
            </a:r>
          </a:p>
        </p:txBody>
      </p:sp>
      <p:sp>
        <p:nvSpPr>
          <p:cNvPr id="290824" name="Rectangle 8">
            <a:extLst>
              <a:ext uri="{FF2B5EF4-FFF2-40B4-BE49-F238E27FC236}">
                <a16:creationId xmlns:a16="http://schemas.microsoft.com/office/drawing/2014/main" id="{CFAB14EC-E2A4-478D-9300-8C744B6608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6088" y="4178300"/>
            <a:ext cx="2519362" cy="2060575"/>
          </a:xfrm>
          <a:prstGeom prst="rect">
            <a:avLst/>
          </a:prstGeom>
          <a:noFill/>
          <a:ln w="12700">
            <a:solidFill>
              <a:srgbClr val="FEBF0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altLang="en-US" sz="1600" b="1" i="0">
                <a:solidFill>
                  <a:schemeClr val="tx2"/>
                </a:solidFill>
                <a:latin typeface="Courier New" panose="02070309020205020404" pitchFamily="49" charset="0"/>
              </a:rPr>
              <a:t>b  - byte</a:t>
            </a:r>
          </a:p>
          <a:p>
            <a:pPr algn="l" eaLnBrk="0" hangingPunct="0"/>
            <a:r>
              <a:rPr lang="en-US" altLang="en-US" sz="1600" b="1" i="0">
                <a:solidFill>
                  <a:schemeClr val="tx2"/>
                </a:solidFill>
                <a:latin typeface="Courier New" panose="02070309020205020404" pitchFamily="49" charset="0"/>
              </a:rPr>
              <a:t>ub - unsigned byte</a:t>
            </a:r>
          </a:p>
          <a:p>
            <a:pPr algn="l" eaLnBrk="0" hangingPunct="0"/>
            <a:r>
              <a:rPr lang="en-US" altLang="en-US" sz="1600" b="1" i="0">
                <a:solidFill>
                  <a:schemeClr val="tx2"/>
                </a:solidFill>
                <a:latin typeface="Courier New" panose="02070309020205020404" pitchFamily="49" charset="0"/>
              </a:rPr>
              <a:t>s  - short</a:t>
            </a:r>
          </a:p>
          <a:p>
            <a:pPr algn="l" eaLnBrk="0" hangingPunct="0"/>
            <a:r>
              <a:rPr lang="en-US" altLang="en-US" sz="1600" b="1" i="0">
                <a:solidFill>
                  <a:schemeClr val="tx2"/>
                </a:solidFill>
                <a:latin typeface="Courier New" panose="02070309020205020404" pitchFamily="49" charset="0"/>
              </a:rPr>
              <a:t>us - unsigned short</a:t>
            </a:r>
          </a:p>
          <a:p>
            <a:pPr algn="l" eaLnBrk="0" hangingPunct="0"/>
            <a:r>
              <a:rPr lang="en-US" altLang="en-US" sz="1600" b="1" i="0">
                <a:solidFill>
                  <a:schemeClr val="tx2"/>
                </a:solidFill>
                <a:latin typeface="Courier New" panose="02070309020205020404" pitchFamily="49" charset="0"/>
              </a:rPr>
              <a:t>i  - int</a:t>
            </a:r>
          </a:p>
          <a:p>
            <a:pPr algn="l" eaLnBrk="0" hangingPunct="0"/>
            <a:r>
              <a:rPr lang="en-US" altLang="en-US" sz="1600" b="1" i="0">
                <a:solidFill>
                  <a:schemeClr val="tx2"/>
                </a:solidFill>
                <a:latin typeface="Courier New" panose="02070309020205020404" pitchFamily="49" charset="0"/>
              </a:rPr>
              <a:t>ui - unsigned int</a:t>
            </a:r>
          </a:p>
          <a:p>
            <a:pPr algn="l" eaLnBrk="0" hangingPunct="0"/>
            <a:r>
              <a:rPr lang="en-US" altLang="en-US" sz="1600" b="1" i="0">
                <a:solidFill>
                  <a:schemeClr val="tx2"/>
                </a:solidFill>
                <a:latin typeface="Courier New" panose="02070309020205020404" pitchFamily="49" charset="0"/>
              </a:rPr>
              <a:t>f  - float</a:t>
            </a:r>
          </a:p>
          <a:p>
            <a:pPr algn="l" eaLnBrk="0" hangingPunct="0"/>
            <a:r>
              <a:rPr lang="en-US" altLang="en-US" sz="1600" b="1" i="0">
                <a:solidFill>
                  <a:schemeClr val="tx2"/>
                </a:solidFill>
                <a:latin typeface="Courier New" panose="02070309020205020404" pitchFamily="49" charset="0"/>
              </a:rPr>
              <a:t>d  - double</a:t>
            </a:r>
          </a:p>
        </p:txBody>
      </p:sp>
      <p:sp>
        <p:nvSpPr>
          <p:cNvPr id="290825" name="Rectangle 9">
            <a:extLst>
              <a:ext uri="{FF2B5EF4-FFF2-40B4-BE49-F238E27FC236}">
                <a16:creationId xmlns:a16="http://schemas.microsoft.com/office/drawing/2014/main" id="{AF23DD01-8137-4264-A32A-7102998EA4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6088" y="3787775"/>
            <a:ext cx="7604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altLang="en-US" sz="2000">
                <a:latin typeface="Tahoma" panose="020B0604030504040204" pitchFamily="34" charset="0"/>
              </a:rPr>
              <a:t>vetor</a:t>
            </a:r>
          </a:p>
        </p:txBody>
      </p:sp>
      <p:sp>
        <p:nvSpPr>
          <p:cNvPr id="290826" name="Rectangle 10">
            <a:extLst>
              <a:ext uri="{FF2B5EF4-FFF2-40B4-BE49-F238E27FC236}">
                <a16:creationId xmlns:a16="http://schemas.microsoft.com/office/drawing/2014/main" id="{C4FAFC93-B83A-42C4-B4C9-89E916BB28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22950" y="4240213"/>
            <a:ext cx="3043238" cy="1203325"/>
          </a:xfrm>
          <a:prstGeom prst="rect">
            <a:avLst/>
          </a:prstGeom>
          <a:noFill/>
          <a:ln w="12700">
            <a:solidFill>
              <a:srgbClr val="FEBF0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en-US" b="1" i="0">
                <a:solidFill>
                  <a:schemeClr val="tx2"/>
                </a:solidFill>
                <a:latin typeface="Tahoma" panose="020B0604030504040204" pitchFamily="34" charset="0"/>
              </a:rPr>
              <a:t>omita o “v” qdo</a:t>
            </a:r>
          </a:p>
          <a:p>
            <a:pPr eaLnBrk="0" hangingPunct="0"/>
            <a:r>
              <a:rPr lang="en-US" altLang="en-US" b="1" i="0">
                <a:solidFill>
                  <a:schemeClr val="tx2"/>
                </a:solidFill>
                <a:latin typeface="Tahoma" panose="020B0604030504040204" pitchFamily="34" charset="0"/>
              </a:rPr>
              <a:t>coords dadas uma a uma</a:t>
            </a:r>
          </a:p>
          <a:p>
            <a:pPr eaLnBrk="0" hangingPunct="0"/>
            <a:endParaRPr lang="en-US" altLang="en-US" b="1" i="0">
              <a:solidFill>
                <a:schemeClr val="tx2"/>
              </a:solidFill>
              <a:latin typeface="Courier New" panose="02070309020205020404" pitchFamily="49" charset="0"/>
            </a:endParaRPr>
          </a:p>
          <a:p>
            <a:pPr eaLnBrk="0" hangingPunct="0"/>
            <a:r>
              <a:rPr lang="en-US" altLang="en-US" b="1" i="0">
                <a:solidFill>
                  <a:schemeClr val="tx2"/>
                </a:solidFill>
                <a:latin typeface="Courier New" panose="02070309020205020404" pitchFamily="49" charset="0"/>
              </a:rPr>
              <a:t>glVertex2f( x, y )</a:t>
            </a:r>
          </a:p>
        </p:txBody>
      </p:sp>
      <p:sp>
        <p:nvSpPr>
          <p:cNvPr id="290827" name="Freeform 11">
            <a:extLst>
              <a:ext uri="{FF2B5EF4-FFF2-40B4-BE49-F238E27FC236}">
                <a16:creationId xmlns:a16="http://schemas.microsoft.com/office/drawing/2014/main" id="{4375C95F-228D-4A10-97AA-76F3EDE97241}"/>
              </a:ext>
            </a:extLst>
          </p:cNvPr>
          <p:cNvSpPr>
            <a:spLocks/>
          </p:cNvSpPr>
          <p:nvPr/>
        </p:nvSpPr>
        <p:spPr bwMode="auto">
          <a:xfrm>
            <a:off x="1366838" y="2289175"/>
            <a:ext cx="3238500" cy="1454150"/>
          </a:xfrm>
          <a:custGeom>
            <a:avLst/>
            <a:gdLst>
              <a:gd name="T0" fmla="*/ 2039 w 2040"/>
              <a:gd name="T1" fmla="*/ 0 h 916"/>
              <a:gd name="T2" fmla="*/ 2039 w 2040"/>
              <a:gd name="T3" fmla="*/ 329 h 916"/>
              <a:gd name="T4" fmla="*/ 0 w 2040"/>
              <a:gd name="T5" fmla="*/ 565 h 916"/>
              <a:gd name="T6" fmla="*/ 0 w 2040"/>
              <a:gd name="T7" fmla="*/ 915 h 9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40" h="916">
                <a:moveTo>
                  <a:pt x="2039" y="0"/>
                </a:moveTo>
                <a:lnTo>
                  <a:pt x="2039" y="329"/>
                </a:lnTo>
                <a:lnTo>
                  <a:pt x="0" y="565"/>
                </a:lnTo>
                <a:lnTo>
                  <a:pt x="0" y="915"/>
                </a:lnTo>
              </a:path>
            </a:pathLst>
          </a:custGeom>
          <a:noFill/>
          <a:ln w="12700" cap="rnd" cmpd="sng">
            <a:solidFill>
              <a:srgbClr val="FEBF02"/>
            </a:solidFill>
            <a:prstDash val="solid"/>
            <a:round/>
            <a:headEnd type="stealth" w="med" len="lg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0828" name="Freeform 12">
            <a:extLst>
              <a:ext uri="{FF2B5EF4-FFF2-40B4-BE49-F238E27FC236}">
                <a16:creationId xmlns:a16="http://schemas.microsoft.com/office/drawing/2014/main" id="{CC65FD39-1756-4BA1-8B22-7D96BB105E44}"/>
              </a:ext>
            </a:extLst>
          </p:cNvPr>
          <p:cNvSpPr>
            <a:spLocks/>
          </p:cNvSpPr>
          <p:nvPr/>
        </p:nvSpPr>
        <p:spPr bwMode="auto">
          <a:xfrm>
            <a:off x="5116513" y="2320925"/>
            <a:ext cx="2208212" cy="1487488"/>
          </a:xfrm>
          <a:custGeom>
            <a:avLst/>
            <a:gdLst>
              <a:gd name="T0" fmla="*/ 0 w 1391"/>
              <a:gd name="T1" fmla="*/ 0 h 937"/>
              <a:gd name="T2" fmla="*/ 0 w 1391"/>
              <a:gd name="T3" fmla="*/ 305 h 937"/>
              <a:gd name="T4" fmla="*/ 1390 w 1391"/>
              <a:gd name="T5" fmla="*/ 612 h 937"/>
              <a:gd name="T6" fmla="*/ 1390 w 1391"/>
              <a:gd name="T7" fmla="*/ 936 h 9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391" h="937">
                <a:moveTo>
                  <a:pt x="0" y="0"/>
                </a:moveTo>
                <a:lnTo>
                  <a:pt x="0" y="305"/>
                </a:lnTo>
                <a:lnTo>
                  <a:pt x="1390" y="612"/>
                </a:lnTo>
                <a:lnTo>
                  <a:pt x="1390" y="936"/>
                </a:lnTo>
              </a:path>
            </a:pathLst>
          </a:custGeom>
          <a:noFill/>
          <a:ln w="12700" cap="rnd" cmpd="sng">
            <a:solidFill>
              <a:srgbClr val="FEBF02"/>
            </a:solidFill>
            <a:prstDash val="solid"/>
            <a:round/>
            <a:headEnd type="stealth" w="med" len="lg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2">
            <a:extLst>
              <a:ext uri="{FF2B5EF4-FFF2-40B4-BE49-F238E27FC236}">
                <a16:creationId xmlns:a16="http://schemas.microsoft.com/office/drawing/2014/main" id="{7F00EC04-01C6-4138-B59A-6F3DDF25FD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3429000" cy="1143000"/>
          </a:xfrm>
        </p:spPr>
        <p:txBody>
          <a:bodyPr/>
          <a:lstStyle/>
          <a:p>
            <a:r>
              <a:rPr lang="pt-BR" altLang="en-US" sz="2800"/>
              <a:t>OpenGL - </a:t>
            </a:r>
            <a:br>
              <a:rPr lang="pt-BR" altLang="en-US" sz="2800"/>
            </a:br>
            <a:r>
              <a:rPr lang="pt-BR" altLang="en-US" sz="2800"/>
              <a:t> Especificando Cores</a:t>
            </a:r>
          </a:p>
        </p:txBody>
      </p:sp>
      <p:sp>
        <p:nvSpPr>
          <p:cNvPr id="292867" name="Rectangle 3">
            <a:extLst>
              <a:ext uri="{FF2B5EF4-FFF2-40B4-BE49-F238E27FC236}">
                <a16:creationId xmlns:a16="http://schemas.microsoft.com/office/drawing/2014/main" id="{04B06954-DDC5-44A6-800B-A9423ADD68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400" y="295275"/>
            <a:ext cx="743585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n-US" altLang="en-US" sz="3400" i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</a:endParaRPr>
          </a:p>
        </p:txBody>
      </p:sp>
      <p:sp>
        <p:nvSpPr>
          <p:cNvPr id="292868" name="Rectangle 4">
            <a:extLst>
              <a:ext uri="{FF2B5EF4-FFF2-40B4-BE49-F238E27FC236}">
                <a16:creationId xmlns:a16="http://schemas.microsoft.com/office/drawing/2014/main" id="{C99A77B1-22E5-487B-8054-6464D717F6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22675" y="2505075"/>
            <a:ext cx="2298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en-US" sz="2400">
                <a:solidFill>
                  <a:schemeClr val="tx2"/>
                </a:solidFill>
              </a:rPr>
              <a:t>color index mode</a:t>
            </a:r>
          </a:p>
        </p:txBody>
      </p:sp>
      <p:sp>
        <p:nvSpPr>
          <p:cNvPr id="292869" name="Rectangle 5">
            <a:extLst>
              <a:ext uri="{FF2B5EF4-FFF2-40B4-BE49-F238E27FC236}">
                <a16:creationId xmlns:a16="http://schemas.microsoft.com/office/drawing/2014/main" id="{463943FC-0D84-4CA2-887E-D981CECAAC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9388" y="3879850"/>
            <a:ext cx="1206500" cy="8255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2870" name="Freeform 6">
            <a:extLst>
              <a:ext uri="{FF2B5EF4-FFF2-40B4-BE49-F238E27FC236}">
                <a16:creationId xmlns:a16="http://schemas.microsoft.com/office/drawing/2014/main" id="{E9DF9CCE-0DC6-4EDE-92CC-7EB39D8E4AF5}"/>
              </a:ext>
            </a:extLst>
          </p:cNvPr>
          <p:cNvSpPr>
            <a:spLocks/>
          </p:cNvSpPr>
          <p:nvPr/>
        </p:nvSpPr>
        <p:spPr bwMode="auto">
          <a:xfrm>
            <a:off x="6904038" y="4025900"/>
            <a:ext cx="458787" cy="382588"/>
          </a:xfrm>
          <a:custGeom>
            <a:avLst/>
            <a:gdLst>
              <a:gd name="T0" fmla="*/ 0 w 289"/>
              <a:gd name="T1" fmla="*/ 0 h 241"/>
              <a:gd name="T2" fmla="*/ 0 w 289"/>
              <a:gd name="T3" fmla="*/ 240 h 241"/>
              <a:gd name="T4" fmla="*/ 288 w 289"/>
              <a:gd name="T5" fmla="*/ 240 h 241"/>
              <a:gd name="T6" fmla="*/ 288 w 289"/>
              <a:gd name="T7" fmla="*/ 144 h 241"/>
              <a:gd name="T8" fmla="*/ 96 w 289"/>
              <a:gd name="T9" fmla="*/ 144 h 241"/>
              <a:gd name="T10" fmla="*/ 96 w 289"/>
              <a:gd name="T11" fmla="*/ 0 h 241"/>
              <a:gd name="T12" fmla="*/ 0 w 289"/>
              <a:gd name="T13" fmla="*/ 0 h 241"/>
              <a:gd name="T14" fmla="*/ 0 w 289"/>
              <a:gd name="T15" fmla="*/ 0 h 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89" h="241">
                <a:moveTo>
                  <a:pt x="0" y="0"/>
                </a:moveTo>
                <a:lnTo>
                  <a:pt x="0" y="240"/>
                </a:lnTo>
                <a:lnTo>
                  <a:pt x="288" y="240"/>
                </a:lnTo>
                <a:lnTo>
                  <a:pt x="288" y="144"/>
                </a:lnTo>
                <a:lnTo>
                  <a:pt x="96" y="144"/>
                </a:lnTo>
                <a:lnTo>
                  <a:pt x="96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1">
                  <a:gamma/>
                  <a:shade val="69804"/>
                  <a:invGamma/>
                </a:schemeClr>
              </a:gs>
              <a:gs pos="100000">
                <a:schemeClr val="accent1"/>
              </a:gs>
            </a:gsLst>
            <a:lin ang="2700000" scaled="1"/>
          </a:gradFill>
          <a:ln w="12700" cap="rnd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2871" name="Rectangle 7">
            <a:extLst>
              <a:ext uri="{FF2B5EF4-FFF2-40B4-BE49-F238E27FC236}">
                <a16:creationId xmlns:a16="http://schemas.microsoft.com/office/drawing/2014/main" id="{451F69AF-4FE4-422F-A08E-326AE35FFE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30988" y="3392488"/>
            <a:ext cx="920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en-US" b="1" i="0">
                <a:solidFill>
                  <a:schemeClr val="tx2"/>
                </a:solidFill>
              </a:rPr>
              <a:t>Display</a:t>
            </a:r>
          </a:p>
        </p:txBody>
      </p:sp>
      <p:sp>
        <p:nvSpPr>
          <p:cNvPr id="292872" name="Rectangle 8">
            <a:extLst>
              <a:ext uri="{FF2B5EF4-FFF2-40B4-BE49-F238E27FC236}">
                <a16:creationId xmlns:a16="http://schemas.microsoft.com/office/drawing/2014/main" id="{180B8998-FEC6-4228-A228-C7D7025BE0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0588" y="3490913"/>
            <a:ext cx="1206500" cy="8255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2873" name="Rectangle 9">
            <a:extLst>
              <a:ext uri="{FF2B5EF4-FFF2-40B4-BE49-F238E27FC236}">
                <a16:creationId xmlns:a16="http://schemas.microsoft.com/office/drawing/2014/main" id="{5FCC8D7F-6759-4D48-8C7A-DC86867E5E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3643313"/>
            <a:ext cx="1206500" cy="8255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2874" name="Rectangle 10">
            <a:extLst>
              <a:ext uri="{FF2B5EF4-FFF2-40B4-BE49-F238E27FC236}">
                <a16:creationId xmlns:a16="http://schemas.microsoft.com/office/drawing/2014/main" id="{34786954-9362-480C-A8D2-A2ED03C2B6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5388" y="3795713"/>
            <a:ext cx="1206500" cy="8255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2875" name="Rectangle 11">
            <a:extLst>
              <a:ext uri="{FF2B5EF4-FFF2-40B4-BE49-F238E27FC236}">
                <a16:creationId xmlns:a16="http://schemas.microsoft.com/office/drawing/2014/main" id="{ED16DEB3-0410-4107-82EC-3A48EF14DF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7788" y="3948113"/>
            <a:ext cx="1206500" cy="8255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2876" name="Rectangle 12">
            <a:extLst>
              <a:ext uri="{FF2B5EF4-FFF2-40B4-BE49-F238E27FC236}">
                <a16:creationId xmlns:a16="http://schemas.microsoft.com/office/drawing/2014/main" id="{4824DE30-E4C9-408E-B7C8-240AD0DDA2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6388" y="4405313"/>
            <a:ext cx="1206500" cy="8255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2877" name="Rectangle 13">
            <a:extLst>
              <a:ext uri="{FF2B5EF4-FFF2-40B4-BE49-F238E27FC236}">
                <a16:creationId xmlns:a16="http://schemas.microsoft.com/office/drawing/2014/main" id="{F759F6E1-B609-4859-BD52-9CD2989B8C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363" y="3454400"/>
            <a:ext cx="2603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altLang="en-US" sz="1200" b="1" i="0">
                <a:solidFill>
                  <a:schemeClr val="bg2"/>
                </a:solidFill>
              </a:rPr>
              <a:t>1</a:t>
            </a:r>
          </a:p>
        </p:txBody>
      </p:sp>
      <p:sp>
        <p:nvSpPr>
          <p:cNvPr id="292878" name="Rectangle 14">
            <a:extLst>
              <a:ext uri="{FF2B5EF4-FFF2-40B4-BE49-F238E27FC236}">
                <a16:creationId xmlns:a16="http://schemas.microsoft.com/office/drawing/2014/main" id="{FE1A6497-2213-4423-84FE-AC8C134EDD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0763" y="3582988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altLang="en-US" sz="1400" i="0">
                <a:solidFill>
                  <a:schemeClr val="bg2"/>
                </a:solidFill>
              </a:rPr>
              <a:t>2</a:t>
            </a:r>
          </a:p>
        </p:txBody>
      </p:sp>
      <p:sp>
        <p:nvSpPr>
          <p:cNvPr id="292879" name="Rectangle 15">
            <a:extLst>
              <a:ext uri="{FF2B5EF4-FFF2-40B4-BE49-F238E27FC236}">
                <a16:creationId xmlns:a16="http://schemas.microsoft.com/office/drawing/2014/main" id="{45C9C07D-5953-478C-B589-C14A28928E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3163" y="3735388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altLang="en-US" sz="1400" i="0">
                <a:solidFill>
                  <a:schemeClr val="bg2"/>
                </a:solidFill>
              </a:rPr>
              <a:t>4</a:t>
            </a:r>
          </a:p>
        </p:txBody>
      </p:sp>
      <p:sp>
        <p:nvSpPr>
          <p:cNvPr id="292880" name="Rectangle 16">
            <a:extLst>
              <a:ext uri="{FF2B5EF4-FFF2-40B4-BE49-F238E27FC236}">
                <a16:creationId xmlns:a16="http://schemas.microsoft.com/office/drawing/2014/main" id="{4EC21BB9-2628-4763-AAF6-7B8C6CB9B0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5563" y="3887788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altLang="en-US" sz="1400" i="0">
                <a:solidFill>
                  <a:schemeClr val="bg2"/>
                </a:solidFill>
              </a:rPr>
              <a:t>8</a:t>
            </a:r>
          </a:p>
        </p:txBody>
      </p:sp>
      <p:sp>
        <p:nvSpPr>
          <p:cNvPr id="292881" name="Rectangle 17">
            <a:extLst>
              <a:ext uri="{FF2B5EF4-FFF2-40B4-BE49-F238E27FC236}">
                <a16:creationId xmlns:a16="http://schemas.microsoft.com/office/drawing/2014/main" id="{34D664CF-4E04-4A5F-95CF-30144ACCCA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4163" y="4344988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eaLnBrk="0" hangingPunct="0"/>
            <a:r>
              <a:rPr lang="en-US" altLang="en-US" sz="1400" i="0">
                <a:solidFill>
                  <a:schemeClr val="bg2"/>
                </a:solidFill>
              </a:rPr>
              <a:t>16</a:t>
            </a:r>
          </a:p>
        </p:txBody>
      </p:sp>
      <p:grpSp>
        <p:nvGrpSpPr>
          <p:cNvPr id="292882" name="Group 18">
            <a:extLst>
              <a:ext uri="{FF2B5EF4-FFF2-40B4-BE49-F238E27FC236}">
                <a16:creationId xmlns:a16="http://schemas.microsoft.com/office/drawing/2014/main" id="{33D8BB99-7E7B-46F2-A9A9-4F783FFC4595}"/>
              </a:ext>
            </a:extLst>
          </p:cNvPr>
          <p:cNvGrpSpPr>
            <a:grpSpLocks/>
          </p:cNvGrpSpPr>
          <p:nvPr/>
        </p:nvGrpSpPr>
        <p:grpSpPr bwMode="auto">
          <a:xfrm>
            <a:off x="3786188" y="3225800"/>
            <a:ext cx="2044700" cy="228600"/>
            <a:chOff x="2385" y="1990"/>
            <a:chExt cx="1288" cy="144"/>
          </a:xfrm>
        </p:grpSpPr>
        <p:sp>
          <p:nvSpPr>
            <p:cNvPr id="292883" name="Rectangle 19">
              <a:extLst>
                <a:ext uri="{FF2B5EF4-FFF2-40B4-BE49-F238E27FC236}">
                  <a16:creationId xmlns:a16="http://schemas.microsoft.com/office/drawing/2014/main" id="{CB1B234D-6917-4795-9D32-6CBB849F5E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85" y="1994"/>
              <a:ext cx="1288" cy="136"/>
            </a:xfrm>
            <a:prstGeom prst="rect">
              <a:avLst/>
            </a:prstGeom>
            <a:solidFill>
              <a:srgbClr val="868686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884" name="Line 20">
              <a:extLst>
                <a:ext uri="{FF2B5EF4-FFF2-40B4-BE49-F238E27FC236}">
                  <a16:creationId xmlns:a16="http://schemas.microsoft.com/office/drawing/2014/main" id="{41EB1B66-B31C-4E9C-8C4A-741EFE29F0F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13" y="1990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885" name="Line 21">
              <a:extLst>
                <a:ext uri="{FF2B5EF4-FFF2-40B4-BE49-F238E27FC236}">
                  <a16:creationId xmlns:a16="http://schemas.microsoft.com/office/drawing/2014/main" id="{9736F6A0-AAF0-433F-BE10-BC504CB29E3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45" y="1990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92886" name="Group 22">
            <a:extLst>
              <a:ext uri="{FF2B5EF4-FFF2-40B4-BE49-F238E27FC236}">
                <a16:creationId xmlns:a16="http://schemas.microsoft.com/office/drawing/2014/main" id="{13E2D41A-1322-4606-A2F1-A1A3FAA26143}"/>
              </a:ext>
            </a:extLst>
          </p:cNvPr>
          <p:cNvGrpSpPr>
            <a:grpSpLocks/>
          </p:cNvGrpSpPr>
          <p:nvPr/>
        </p:nvGrpSpPr>
        <p:grpSpPr bwMode="auto">
          <a:xfrm>
            <a:off x="3786188" y="3454400"/>
            <a:ext cx="2044700" cy="228600"/>
            <a:chOff x="2385" y="2134"/>
            <a:chExt cx="1288" cy="144"/>
          </a:xfrm>
        </p:grpSpPr>
        <p:sp>
          <p:nvSpPr>
            <p:cNvPr id="292887" name="Rectangle 23">
              <a:extLst>
                <a:ext uri="{FF2B5EF4-FFF2-40B4-BE49-F238E27FC236}">
                  <a16:creationId xmlns:a16="http://schemas.microsoft.com/office/drawing/2014/main" id="{EF6AABA1-D98D-45DE-B94D-2F521F18AB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85" y="2138"/>
              <a:ext cx="1288" cy="136"/>
            </a:xfrm>
            <a:prstGeom prst="rect">
              <a:avLst/>
            </a:prstGeom>
            <a:solidFill>
              <a:srgbClr val="868686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888" name="Line 24">
              <a:extLst>
                <a:ext uri="{FF2B5EF4-FFF2-40B4-BE49-F238E27FC236}">
                  <a16:creationId xmlns:a16="http://schemas.microsoft.com/office/drawing/2014/main" id="{F9A224B7-82B4-46DD-BEFB-BFD43479347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13" y="213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889" name="Line 25">
              <a:extLst>
                <a:ext uri="{FF2B5EF4-FFF2-40B4-BE49-F238E27FC236}">
                  <a16:creationId xmlns:a16="http://schemas.microsoft.com/office/drawing/2014/main" id="{1DD9EEF8-B01E-40F2-BC4D-F6177F04F9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45" y="213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92890" name="Group 26">
            <a:extLst>
              <a:ext uri="{FF2B5EF4-FFF2-40B4-BE49-F238E27FC236}">
                <a16:creationId xmlns:a16="http://schemas.microsoft.com/office/drawing/2014/main" id="{79B6663E-24FD-4E28-A278-60FB807B49C1}"/>
              </a:ext>
            </a:extLst>
          </p:cNvPr>
          <p:cNvGrpSpPr>
            <a:grpSpLocks/>
          </p:cNvGrpSpPr>
          <p:nvPr/>
        </p:nvGrpSpPr>
        <p:grpSpPr bwMode="auto">
          <a:xfrm>
            <a:off x="3786188" y="3683000"/>
            <a:ext cx="2044700" cy="228600"/>
            <a:chOff x="2385" y="2278"/>
            <a:chExt cx="1288" cy="144"/>
          </a:xfrm>
        </p:grpSpPr>
        <p:sp>
          <p:nvSpPr>
            <p:cNvPr id="292891" name="Rectangle 27">
              <a:extLst>
                <a:ext uri="{FF2B5EF4-FFF2-40B4-BE49-F238E27FC236}">
                  <a16:creationId xmlns:a16="http://schemas.microsoft.com/office/drawing/2014/main" id="{3E867A33-BB4D-43AA-86EF-E1C1924A96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85" y="2282"/>
              <a:ext cx="1288" cy="136"/>
            </a:xfrm>
            <a:prstGeom prst="rect">
              <a:avLst/>
            </a:prstGeom>
            <a:solidFill>
              <a:srgbClr val="868686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892" name="Line 28">
              <a:extLst>
                <a:ext uri="{FF2B5EF4-FFF2-40B4-BE49-F238E27FC236}">
                  <a16:creationId xmlns:a16="http://schemas.microsoft.com/office/drawing/2014/main" id="{DC79315A-136D-4106-8FF4-95BDFB73741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13" y="2278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893" name="Line 29">
              <a:extLst>
                <a:ext uri="{FF2B5EF4-FFF2-40B4-BE49-F238E27FC236}">
                  <a16:creationId xmlns:a16="http://schemas.microsoft.com/office/drawing/2014/main" id="{9AB165CD-E36D-4698-8DBE-83B5AA8172C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45" y="2278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92894" name="Group 30">
            <a:extLst>
              <a:ext uri="{FF2B5EF4-FFF2-40B4-BE49-F238E27FC236}">
                <a16:creationId xmlns:a16="http://schemas.microsoft.com/office/drawing/2014/main" id="{76A5AB0E-3A50-44EB-A35E-A1CFF3961C4B}"/>
              </a:ext>
            </a:extLst>
          </p:cNvPr>
          <p:cNvGrpSpPr>
            <a:grpSpLocks/>
          </p:cNvGrpSpPr>
          <p:nvPr/>
        </p:nvGrpSpPr>
        <p:grpSpPr bwMode="auto">
          <a:xfrm>
            <a:off x="3786188" y="3911600"/>
            <a:ext cx="2044700" cy="228600"/>
            <a:chOff x="2385" y="2422"/>
            <a:chExt cx="1288" cy="144"/>
          </a:xfrm>
        </p:grpSpPr>
        <p:sp>
          <p:nvSpPr>
            <p:cNvPr id="292895" name="Rectangle 31">
              <a:extLst>
                <a:ext uri="{FF2B5EF4-FFF2-40B4-BE49-F238E27FC236}">
                  <a16:creationId xmlns:a16="http://schemas.microsoft.com/office/drawing/2014/main" id="{56B3B33A-611F-4FBD-A985-750E55B691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85" y="2426"/>
              <a:ext cx="1288" cy="136"/>
            </a:xfrm>
            <a:prstGeom prst="rect">
              <a:avLst/>
            </a:prstGeom>
            <a:solidFill>
              <a:srgbClr val="868686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896" name="Line 32">
              <a:extLst>
                <a:ext uri="{FF2B5EF4-FFF2-40B4-BE49-F238E27FC236}">
                  <a16:creationId xmlns:a16="http://schemas.microsoft.com/office/drawing/2014/main" id="{8F19A907-C514-4324-9DA1-F060333029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13" y="2422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897" name="Line 33">
              <a:extLst>
                <a:ext uri="{FF2B5EF4-FFF2-40B4-BE49-F238E27FC236}">
                  <a16:creationId xmlns:a16="http://schemas.microsoft.com/office/drawing/2014/main" id="{081E17F1-0237-4495-8842-885FE2D21A0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45" y="2422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92898" name="Group 34">
            <a:extLst>
              <a:ext uri="{FF2B5EF4-FFF2-40B4-BE49-F238E27FC236}">
                <a16:creationId xmlns:a16="http://schemas.microsoft.com/office/drawing/2014/main" id="{4030ABE3-791B-4E23-BC4A-F9AFF96C101D}"/>
              </a:ext>
            </a:extLst>
          </p:cNvPr>
          <p:cNvGrpSpPr>
            <a:grpSpLocks/>
          </p:cNvGrpSpPr>
          <p:nvPr/>
        </p:nvGrpSpPr>
        <p:grpSpPr bwMode="auto">
          <a:xfrm>
            <a:off x="3786188" y="4554538"/>
            <a:ext cx="2044700" cy="228600"/>
            <a:chOff x="2385" y="2827"/>
            <a:chExt cx="1288" cy="144"/>
          </a:xfrm>
        </p:grpSpPr>
        <p:sp>
          <p:nvSpPr>
            <p:cNvPr id="292899" name="Rectangle 35">
              <a:extLst>
                <a:ext uri="{FF2B5EF4-FFF2-40B4-BE49-F238E27FC236}">
                  <a16:creationId xmlns:a16="http://schemas.microsoft.com/office/drawing/2014/main" id="{B0B87B2C-AF50-433D-AE3F-11199ED5A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85" y="2831"/>
              <a:ext cx="1288" cy="136"/>
            </a:xfrm>
            <a:prstGeom prst="rect">
              <a:avLst/>
            </a:prstGeom>
            <a:solidFill>
              <a:srgbClr val="868686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900" name="Line 36">
              <a:extLst>
                <a:ext uri="{FF2B5EF4-FFF2-40B4-BE49-F238E27FC236}">
                  <a16:creationId xmlns:a16="http://schemas.microsoft.com/office/drawing/2014/main" id="{62F2D2DF-F6CA-40E5-A710-7EC4C8D9FAB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13" y="2827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901" name="Line 37">
              <a:extLst>
                <a:ext uri="{FF2B5EF4-FFF2-40B4-BE49-F238E27FC236}">
                  <a16:creationId xmlns:a16="http://schemas.microsoft.com/office/drawing/2014/main" id="{D1F38FF4-85B4-4585-B4B6-F3FF6851B8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45" y="2827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92902" name="Group 38">
            <a:extLst>
              <a:ext uri="{FF2B5EF4-FFF2-40B4-BE49-F238E27FC236}">
                <a16:creationId xmlns:a16="http://schemas.microsoft.com/office/drawing/2014/main" id="{0F527828-C5A7-47BE-9B84-72B9402C2FB1}"/>
              </a:ext>
            </a:extLst>
          </p:cNvPr>
          <p:cNvGrpSpPr>
            <a:grpSpLocks/>
          </p:cNvGrpSpPr>
          <p:nvPr/>
        </p:nvGrpSpPr>
        <p:grpSpPr bwMode="auto">
          <a:xfrm>
            <a:off x="3786188" y="4749800"/>
            <a:ext cx="2044700" cy="228600"/>
            <a:chOff x="2385" y="2950"/>
            <a:chExt cx="1288" cy="144"/>
          </a:xfrm>
        </p:grpSpPr>
        <p:sp>
          <p:nvSpPr>
            <p:cNvPr id="292903" name="Rectangle 39">
              <a:extLst>
                <a:ext uri="{FF2B5EF4-FFF2-40B4-BE49-F238E27FC236}">
                  <a16:creationId xmlns:a16="http://schemas.microsoft.com/office/drawing/2014/main" id="{E9E977E0-F352-481C-877C-799687549E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85" y="2954"/>
              <a:ext cx="1288" cy="136"/>
            </a:xfrm>
            <a:prstGeom prst="rect">
              <a:avLst/>
            </a:prstGeom>
            <a:solidFill>
              <a:srgbClr val="868686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904" name="Line 40">
              <a:extLst>
                <a:ext uri="{FF2B5EF4-FFF2-40B4-BE49-F238E27FC236}">
                  <a16:creationId xmlns:a16="http://schemas.microsoft.com/office/drawing/2014/main" id="{2DB680A9-AA02-4932-93FE-C79E42E34C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13" y="2950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905" name="Line 41">
              <a:extLst>
                <a:ext uri="{FF2B5EF4-FFF2-40B4-BE49-F238E27FC236}">
                  <a16:creationId xmlns:a16="http://schemas.microsoft.com/office/drawing/2014/main" id="{FCF5DE6E-4942-429C-93A3-34EF757D50B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45" y="2950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92906" name="Group 42">
            <a:extLst>
              <a:ext uri="{FF2B5EF4-FFF2-40B4-BE49-F238E27FC236}">
                <a16:creationId xmlns:a16="http://schemas.microsoft.com/office/drawing/2014/main" id="{99DDFF7C-A0A2-4A97-9C6C-9C0BC4D23322}"/>
              </a:ext>
            </a:extLst>
          </p:cNvPr>
          <p:cNvGrpSpPr>
            <a:grpSpLocks/>
          </p:cNvGrpSpPr>
          <p:nvPr/>
        </p:nvGrpSpPr>
        <p:grpSpPr bwMode="auto">
          <a:xfrm>
            <a:off x="3786188" y="4978400"/>
            <a:ext cx="2044700" cy="228600"/>
            <a:chOff x="2385" y="3094"/>
            <a:chExt cx="1288" cy="144"/>
          </a:xfrm>
        </p:grpSpPr>
        <p:sp>
          <p:nvSpPr>
            <p:cNvPr id="292907" name="Rectangle 43">
              <a:extLst>
                <a:ext uri="{FF2B5EF4-FFF2-40B4-BE49-F238E27FC236}">
                  <a16:creationId xmlns:a16="http://schemas.microsoft.com/office/drawing/2014/main" id="{8D4313E1-99F6-4758-AC09-E13046554C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85" y="3098"/>
              <a:ext cx="1288" cy="136"/>
            </a:xfrm>
            <a:prstGeom prst="rect">
              <a:avLst/>
            </a:prstGeom>
            <a:solidFill>
              <a:srgbClr val="868686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908" name="Line 44">
              <a:extLst>
                <a:ext uri="{FF2B5EF4-FFF2-40B4-BE49-F238E27FC236}">
                  <a16:creationId xmlns:a16="http://schemas.microsoft.com/office/drawing/2014/main" id="{73B93D37-6ABA-43CD-B4ED-1E85B20272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13" y="309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909" name="Line 45">
              <a:extLst>
                <a:ext uri="{FF2B5EF4-FFF2-40B4-BE49-F238E27FC236}">
                  <a16:creationId xmlns:a16="http://schemas.microsoft.com/office/drawing/2014/main" id="{0390F1E3-1EBD-401D-B9B1-66DFED595D1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45" y="309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92910" name="Rectangle 46">
            <a:extLst>
              <a:ext uri="{FF2B5EF4-FFF2-40B4-BE49-F238E27FC236}">
                <a16:creationId xmlns:a16="http://schemas.microsoft.com/office/drawing/2014/main" id="{AB5C446E-C973-4A70-9D06-EE12DD50FE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5325" y="4214813"/>
            <a:ext cx="536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en-US" sz="1600" i="0">
                <a:solidFill>
                  <a:schemeClr val="tx2"/>
                </a:solidFill>
                <a:latin typeface="Wingdings" panose="05000000000000000000" pitchFamily="2" charset="2"/>
              </a:rPr>
              <a:t>www</a:t>
            </a:r>
          </a:p>
        </p:txBody>
      </p:sp>
      <p:sp>
        <p:nvSpPr>
          <p:cNvPr id="292911" name="Rectangle 47">
            <a:extLst>
              <a:ext uri="{FF2B5EF4-FFF2-40B4-BE49-F238E27FC236}">
                <a16:creationId xmlns:a16="http://schemas.microsoft.com/office/drawing/2014/main" id="{B6A0B632-5AB0-4E4D-B4EF-A3D9CC6EB2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5325" y="5281613"/>
            <a:ext cx="536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en-US" sz="1600" i="0">
                <a:solidFill>
                  <a:schemeClr val="tx2"/>
                </a:solidFill>
                <a:latin typeface="Wingdings" panose="05000000000000000000" pitchFamily="2" charset="2"/>
              </a:rPr>
              <a:t>www</a:t>
            </a:r>
          </a:p>
        </p:txBody>
      </p:sp>
      <p:sp>
        <p:nvSpPr>
          <p:cNvPr id="292912" name="Rectangle 48">
            <a:extLst>
              <a:ext uri="{FF2B5EF4-FFF2-40B4-BE49-F238E27FC236}">
                <a16:creationId xmlns:a16="http://schemas.microsoft.com/office/drawing/2014/main" id="{AAEAAAC4-057E-4315-84DD-424947A5F7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6838" y="2919413"/>
            <a:ext cx="5111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en-US" sz="1600" i="0">
                <a:solidFill>
                  <a:schemeClr val="tx2"/>
                </a:solidFill>
              </a:rPr>
              <a:t>Red</a:t>
            </a:r>
          </a:p>
        </p:txBody>
      </p:sp>
      <p:sp>
        <p:nvSpPr>
          <p:cNvPr id="292913" name="Rectangle 49">
            <a:extLst>
              <a:ext uri="{FF2B5EF4-FFF2-40B4-BE49-F238E27FC236}">
                <a16:creationId xmlns:a16="http://schemas.microsoft.com/office/drawing/2014/main" id="{E31454C1-0163-437B-9604-8554BBB07C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2300" y="2919413"/>
            <a:ext cx="6810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en-US" sz="1600" i="0">
                <a:solidFill>
                  <a:schemeClr val="tx2"/>
                </a:solidFill>
              </a:rPr>
              <a:t>Green</a:t>
            </a:r>
          </a:p>
        </p:txBody>
      </p:sp>
      <p:sp>
        <p:nvSpPr>
          <p:cNvPr id="292914" name="Rectangle 50">
            <a:extLst>
              <a:ext uri="{FF2B5EF4-FFF2-40B4-BE49-F238E27FC236}">
                <a16:creationId xmlns:a16="http://schemas.microsoft.com/office/drawing/2014/main" id="{C5B8562B-CCD6-4667-917C-07C2619DED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3663" y="2919413"/>
            <a:ext cx="5683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en-US" sz="1600" i="0">
                <a:solidFill>
                  <a:schemeClr val="tx2"/>
                </a:solidFill>
              </a:rPr>
              <a:t>Blue</a:t>
            </a:r>
          </a:p>
        </p:txBody>
      </p:sp>
      <p:sp>
        <p:nvSpPr>
          <p:cNvPr id="292915" name="Rectangle 51">
            <a:extLst>
              <a:ext uri="{FF2B5EF4-FFF2-40B4-BE49-F238E27FC236}">
                <a16:creationId xmlns:a16="http://schemas.microsoft.com/office/drawing/2014/main" id="{7662665A-BAC5-432C-BB76-DAC90FC32A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8838" y="3209925"/>
            <a:ext cx="285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en-US" sz="1600" i="0">
                <a:solidFill>
                  <a:schemeClr val="tx2"/>
                </a:solidFill>
              </a:rPr>
              <a:t>0</a:t>
            </a:r>
          </a:p>
        </p:txBody>
      </p:sp>
      <p:sp>
        <p:nvSpPr>
          <p:cNvPr id="292916" name="Rectangle 52">
            <a:extLst>
              <a:ext uri="{FF2B5EF4-FFF2-40B4-BE49-F238E27FC236}">
                <a16:creationId xmlns:a16="http://schemas.microsoft.com/office/drawing/2014/main" id="{28EEDB10-20EA-46FE-808A-1011ACE908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8838" y="3452813"/>
            <a:ext cx="285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en-US" sz="1600" i="0">
                <a:solidFill>
                  <a:schemeClr val="tx2"/>
                </a:solidFill>
              </a:rPr>
              <a:t>1</a:t>
            </a:r>
          </a:p>
        </p:txBody>
      </p:sp>
      <p:sp>
        <p:nvSpPr>
          <p:cNvPr id="292917" name="Rectangle 53">
            <a:extLst>
              <a:ext uri="{FF2B5EF4-FFF2-40B4-BE49-F238E27FC236}">
                <a16:creationId xmlns:a16="http://schemas.microsoft.com/office/drawing/2014/main" id="{8346B16E-25CA-4F86-957C-83437D34C5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8838" y="3681413"/>
            <a:ext cx="285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en-US" sz="1600" i="0">
                <a:solidFill>
                  <a:schemeClr val="tx2"/>
                </a:solidFill>
              </a:rPr>
              <a:t>2</a:t>
            </a:r>
          </a:p>
        </p:txBody>
      </p:sp>
      <p:sp>
        <p:nvSpPr>
          <p:cNvPr id="292918" name="Rectangle 54">
            <a:extLst>
              <a:ext uri="{FF2B5EF4-FFF2-40B4-BE49-F238E27FC236}">
                <a16:creationId xmlns:a16="http://schemas.microsoft.com/office/drawing/2014/main" id="{36677BEC-E6C2-4555-A077-08D4C7B5D6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8838" y="3910013"/>
            <a:ext cx="285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en-US" sz="1600" i="0">
                <a:solidFill>
                  <a:schemeClr val="tx2"/>
                </a:solidFill>
              </a:rPr>
              <a:t>3</a:t>
            </a:r>
          </a:p>
        </p:txBody>
      </p:sp>
      <p:sp>
        <p:nvSpPr>
          <p:cNvPr id="292919" name="Rectangle 55">
            <a:extLst>
              <a:ext uri="{FF2B5EF4-FFF2-40B4-BE49-F238E27FC236}">
                <a16:creationId xmlns:a16="http://schemas.microsoft.com/office/drawing/2014/main" id="{10030B4F-73F4-42F0-95B2-7D0222D6A3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8838" y="4500563"/>
            <a:ext cx="3873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en-US" sz="1600" i="0">
                <a:solidFill>
                  <a:schemeClr val="tx2"/>
                </a:solidFill>
              </a:rPr>
              <a:t>24</a:t>
            </a:r>
          </a:p>
        </p:txBody>
      </p:sp>
      <p:sp>
        <p:nvSpPr>
          <p:cNvPr id="292920" name="Rectangle 56">
            <a:extLst>
              <a:ext uri="{FF2B5EF4-FFF2-40B4-BE49-F238E27FC236}">
                <a16:creationId xmlns:a16="http://schemas.microsoft.com/office/drawing/2014/main" id="{5EF10800-85E0-4974-BD15-E0B9207C39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8838" y="4748213"/>
            <a:ext cx="3873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en-US" sz="1600" i="0">
                <a:solidFill>
                  <a:schemeClr val="tx2"/>
                </a:solidFill>
              </a:rPr>
              <a:t>25</a:t>
            </a:r>
          </a:p>
        </p:txBody>
      </p:sp>
      <p:sp>
        <p:nvSpPr>
          <p:cNvPr id="292921" name="Rectangle 57">
            <a:extLst>
              <a:ext uri="{FF2B5EF4-FFF2-40B4-BE49-F238E27FC236}">
                <a16:creationId xmlns:a16="http://schemas.microsoft.com/office/drawing/2014/main" id="{B337D368-91E2-416D-A140-6194242F82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8838" y="4976813"/>
            <a:ext cx="3873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en-US" sz="1600" i="0">
                <a:solidFill>
                  <a:schemeClr val="tx2"/>
                </a:solidFill>
              </a:rPr>
              <a:t>26</a:t>
            </a:r>
          </a:p>
        </p:txBody>
      </p:sp>
      <p:sp>
        <p:nvSpPr>
          <p:cNvPr id="292922" name="Rectangle 58">
            <a:extLst>
              <a:ext uri="{FF2B5EF4-FFF2-40B4-BE49-F238E27FC236}">
                <a16:creationId xmlns:a16="http://schemas.microsoft.com/office/drawing/2014/main" id="{1A6C283A-579B-4033-BCE5-2F1B2450F9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0163" y="4500563"/>
            <a:ext cx="488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en-US" sz="1600" i="0"/>
              <a:t>123</a:t>
            </a:r>
          </a:p>
        </p:txBody>
      </p:sp>
      <p:sp>
        <p:nvSpPr>
          <p:cNvPr id="292923" name="Rectangle 59">
            <a:extLst>
              <a:ext uri="{FF2B5EF4-FFF2-40B4-BE49-F238E27FC236}">
                <a16:creationId xmlns:a16="http://schemas.microsoft.com/office/drawing/2014/main" id="{5B97634D-6984-4C3A-A261-5743460E2E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5963" y="4500563"/>
            <a:ext cx="488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en-US" sz="1600" i="0"/>
              <a:t>219</a:t>
            </a:r>
          </a:p>
        </p:txBody>
      </p:sp>
      <p:sp>
        <p:nvSpPr>
          <p:cNvPr id="292924" name="Rectangle 60">
            <a:extLst>
              <a:ext uri="{FF2B5EF4-FFF2-40B4-BE49-F238E27FC236}">
                <a16:creationId xmlns:a16="http://schemas.microsoft.com/office/drawing/2014/main" id="{3706C1C3-C256-426A-84E3-79A205A10B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62563" y="4500563"/>
            <a:ext cx="3873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en-US" sz="1600" i="0"/>
              <a:t>74</a:t>
            </a:r>
          </a:p>
        </p:txBody>
      </p:sp>
      <p:sp>
        <p:nvSpPr>
          <p:cNvPr id="292925" name="Rectangle 61">
            <a:extLst>
              <a:ext uri="{FF2B5EF4-FFF2-40B4-BE49-F238E27FC236}">
                <a16:creationId xmlns:a16="http://schemas.microsoft.com/office/drawing/2014/main" id="{C4C23696-9912-4303-B56E-D23DAC9C94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7688" y="4062413"/>
            <a:ext cx="419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en-US" sz="1600" i="0">
                <a:solidFill>
                  <a:schemeClr val="bg1"/>
                </a:solidFill>
                <a:latin typeface="Wingdings" panose="05000000000000000000" pitchFamily="2" charset="2"/>
              </a:rPr>
              <a:t>ww</a:t>
            </a:r>
          </a:p>
        </p:txBody>
      </p:sp>
      <p:sp>
        <p:nvSpPr>
          <p:cNvPr id="292926" name="Rectangle 62">
            <a:extLst>
              <a:ext uri="{FF2B5EF4-FFF2-40B4-BE49-F238E27FC236}">
                <a16:creationId xmlns:a16="http://schemas.microsoft.com/office/drawing/2014/main" id="{BDA88713-03DE-4AEF-99D3-BB0EFB9861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6288" y="4519613"/>
            <a:ext cx="419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en-US" sz="1600" i="0">
                <a:solidFill>
                  <a:schemeClr val="bg1"/>
                </a:solidFill>
                <a:latin typeface="Wingdings" panose="05000000000000000000" pitchFamily="2" charset="2"/>
              </a:rPr>
              <a:t>ww</a:t>
            </a:r>
          </a:p>
        </p:txBody>
      </p:sp>
      <p:sp>
        <p:nvSpPr>
          <p:cNvPr id="292927" name="Line 63">
            <a:extLst>
              <a:ext uri="{FF2B5EF4-FFF2-40B4-BE49-F238E27FC236}">
                <a16:creationId xmlns:a16="http://schemas.microsoft.com/office/drawing/2014/main" id="{86A1CFA7-0F02-4FA0-8524-206F2E655BF7}"/>
              </a:ext>
            </a:extLst>
          </p:cNvPr>
          <p:cNvSpPr>
            <a:spLocks noChangeShapeType="1"/>
          </p:cNvSpPr>
          <p:nvPr/>
        </p:nvSpPr>
        <p:spPr bwMode="auto">
          <a:xfrm>
            <a:off x="2179638" y="4292600"/>
            <a:ext cx="1219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2928" name="Line 64">
            <a:extLst>
              <a:ext uri="{FF2B5EF4-FFF2-40B4-BE49-F238E27FC236}">
                <a16:creationId xmlns:a16="http://schemas.microsoft.com/office/drawing/2014/main" id="{22CDC557-51CC-4BDA-89B2-83FBF576423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08238" y="4597400"/>
            <a:ext cx="9144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2929" name="Line 65">
            <a:extLst>
              <a:ext uri="{FF2B5EF4-FFF2-40B4-BE49-F238E27FC236}">
                <a16:creationId xmlns:a16="http://schemas.microsoft.com/office/drawing/2014/main" id="{6B61322F-B41E-4043-A23A-6530793D12B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13438" y="4292600"/>
            <a:ext cx="1219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2930" name="Arc 66">
            <a:extLst>
              <a:ext uri="{FF2B5EF4-FFF2-40B4-BE49-F238E27FC236}">
                <a16:creationId xmlns:a16="http://schemas.microsoft.com/office/drawing/2014/main" id="{BE671BFB-996F-4592-9999-A11D3BAFE9B4}"/>
              </a:ext>
            </a:extLst>
          </p:cNvPr>
          <p:cNvSpPr>
            <a:spLocks/>
          </p:cNvSpPr>
          <p:nvPr/>
        </p:nvSpPr>
        <p:spPr bwMode="auto">
          <a:xfrm>
            <a:off x="2066925" y="4597400"/>
            <a:ext cx="2705100" cy="1524000"/>
          </a:xfrm>
          <a:custGeom>
            <a:avLst/>
            <a:gdLst>
              <a:gd name="G0" fmla="+- 21600 0 0"/>
              <a:gd name="G1" fmla="+- 0 0 0"/>
              <a:gd name="G2" fmla="+- 21600 0 0"/>
              <a:gd name="T0" fmla="*/ 21600 w 21600"/>
              <a:gd name="T1" fmla="*/ 21600 h 21600"/>
              <a:gd name="T2" fmla="*/ 0 w 21600"/>
              <a:gd name="T3" fmla="*/ 0 h 21600"/>
              <a:gd name="T4" fmla="*/ 2160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21599"/>
                </a:moveTo>
                <a:cubicBezTo>
                  <a:pt x="9670" y="21599"/>
                  <a:pt x="0" y="11929"/>
                  <a:pt x="0" y="0"/>
                </a:cubicBezTo>
              </a:path>
              <a:path w="21600" h="21600" stroke="0" extrusionOk="0">
                <a:moveTo>
                  <a:pt x="21600" y="21599"/>
                </a:moveTo>
                <a:cubicBezTo>
                  <a:pt x="9670" y="21599"/>
                  <a:pt x="0" y="11929"/>
                  <a:pt x="0" y="0"/>
                </a:cubicBez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2931" name="Arc 67">
            <a:extLst>
              <a:ext uri="{FF2B5EF4-FFF2-40B4-BE49-F238E27FC236}">
                <a16:creationId xmlns:a16="http://schemas.microsoft.com/office/drawing/2014/main" id="{321C24FE-F1AE-40FA-9B81-1C0AD6E65A97}"/>
              </a:ext>
            </a:extLst>
          </p:cNvPr>
          <p:cNvSpPr>
            <a:spLocks/>
          </p:cNvSpPr>
          <p:nvPr/>
        </p:nvSpPr>
        <p:spPr bwMode="auto">
          <a:xfrm>
            <a:off x="4770438" y="4521200"/>
            <a:ext cx="2286000" cy="1600200"/>
          </a:xfrm>
          <a:custGeom>
            <a:avLst/>
            <a:gdLst>
              <a:gd name="G0" fmla="+- 0 0 0"/>
              <a:gd name="G1" fmla="+- 0 0 0"/>
              <a:gd name="G2" fmla="+- 21600 0 0"/>
              <a:gd name="T0" fmla="*/ 21600 w 21600"/>
              <a:gd name="T1" fmla="*/ 0 h 21600"/>
              <a:gd name="T2" fmla="*/ 0 w 21600"/>
              <a:gd name="T3" fmla="*/ 21600 h 21600"/>
              <a:gd name="T4" fmla="*/ 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2932" name="Rectangle 68">
            <a:extLst>
              <a:ext uri="{FF2B5EF4-FFF2-40B4-BE49-F238E27FC236}">
                <a16:creationId xmlns:a16="http://schemas.microsoft.com/office/drawing/2014/main" id="{3D9B4450-55F6-4734-85FA-5B721B2EBD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6513" y="6105525"/>
            <a:ext cx="1698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en-US" sz="2400">
                <a:solidFill>
                  <a:schemeClr val="tx2"/>
                </a:solidFill>
              </a:rPr>
              <a:t>RGBA mode</a:t>
            </a:r>
          </a:p>
        </p:txBody>
      </p:sp>
      <p:grpSp>
        <p:nvGrpSpPr>
          <p:cNvPr id="292933" name="Group 69">
            <a:extLst>
              <a:ext uri="{FF2B5EF4-FFF2-40B4-BE49-F238E27FC236}">
                <a16:creationId xmlns:a16="http://schemas.microsoft.com/office/drawing/2014/main" id="{75A4D78D-4DCD-4D52-9BEE-0720C6E95893}"/>
              </a:ext>
            </a:extLst>
          </p:cNvPr>
          <p:cNvGrpSpPr>
            <a:grpSpLocks/>
          </p:cNvGrpSpPr>
          <p:nvPr/>
        </p:nvGrpSpPr>
        <p:grpSpPr bwMode="auto">
          <a:xfrm>
            <a:off x="4191000" y="609600"/>
            <a:ext cx="4178300" cy="1525588"/>
            <a:chOff x="2491" y="338"/>
            <a:chExt cx="2385" cy="661"/>
          </a:xfrm>
        </p:grpSpPr>
        <p:sp>
          <p:nvSpPr>
            <p:cNvPr id="292934" name="Text Box 70">
              <a:extLst>
                <a:ext uri="{FF2B5EF4-FFF2-40B4-BE49-F238E27FC236}">
                  <a16:creationId xmlns:a16="http://schemas.microsoft.com/office/drawing/2014/main" id="{7AD329A4-0697-4E69-8413-0C3BD94D51AE}"/>
                </a:ext>
              </a:extLst>
            </p:cNvPr>
            <p:cNvSpPr txBox="1">
              <a:spLocks noChangeArrowheads="1"/>
            </p:cNvSpPr>
            <p:nvPr/>
          </p:nvSpPr>
          <p:spPr bwMode="invGray">
            <a:xfrm>
              <a:off x="2491" y="633"/>
              <a:ext cx="263" cy="11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 anchorCtr="1">
              <a:spAutoFit/>
            </a:bodyPr>
            <a:lstStyle/>
            <a:p>
              <a:pPr algn="r" eaLnBrk="0" hangingPunct="0"/>
              <a:r>
                <a:rPr lang="en-US" altLang="en-US" sz="1000" b="1" i="0">
                  <a:latin typeface="Arial" panose="020B0604020202020204" pitchFamily="34" charset="0"/>
                </a:rPr>
                <a:t>CPU</a:t>
              </a:r>
            </a:p>
          </p:txBody>
        </p:sp>
        <p:sp>
          <p:nvSpPr>
            <p:cNvPr id="292935" name="Text Box 71">
              <a:extLst>
                <a:ext uri="{FF2B5EF4-FFF2-40B4-BE49-F238E27FC236}">
                  <a16:creationId xmlns:a16="http://schemas.microsoft.com/office/drawing/2014/main" id="{0B04BB78-3EBB-479D-B508-2BC5A0D816AC}"/>
                </a:ext>
              </a:extLst>
            </p:cNvPr>
            <p:cNvSpPr txBox="1">
              <a:spLocks noChangeArrowheads="1"/>
            </p:cNvSpPr>
            <p:nvPr/>
          </p:nvSpPr>
          <p:spPr bwMode="invGray">
            <a:xfrm>
              <a:off x="2972" y="633"/>
              <a:ext cx="207" cy="11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 anchorCtr="1">
              <a:spAutoFit/>
            </a:bodyPr>
            <a:lstStyle/>
            <a:p>
              <a:pPr eaLnBrk="0" hangingPunct="0"/>
              <a:r>
                <a:rPr lang="en-US" altLang="en-US" sz="1000" b="1" i="0">
                  <a:latin typeface="Arial" panose="020B0604020202020204" pitchFamily="34" charset="0"/>
                </a:rPr>
                <a:t>DL</a:t>
              </a:r>
            </a:p>
          </p:txBody>
        </p:sp>
        <p:sp>
          <p:nvSpPr>
            <p:cNvPr id="292936" name="Text Box 72">
              <a:extLst>
                <a:ext uri="{FF2B5EF4-FFF2-40B4-BE49-F238E27FC236}">
                  <a16:creationId xmlns:a16="http://schemas.microsoft.com/office/drawing/2014/main" id="{02F2D32C-9008-416E-B47F-630E467043A7}"/>
                </a:ext>
              </a:extLst>
            </p:cNvPr>
            <p:cNvSpPr txBox="1">
              <a:spLocks noChangeArrowheads="1"/>
            </p:cNvSpPr>
            <p:nvPr/>
          </p:nvSpPr>
          <p:spPr bwMode="invGray">
            <a:xfrm>
              <a:off x="2933" y="388"/>
              <a:ext cx="283" cy="11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 anchorCtr="1">
              <a:spAutoFit/>
            </a:bodyPr>
            <a:lstStyle/>
            <a:p>
              <a:pPr eaLnBrk="0" hangingPunct="0"/>
              <a:r>
                <a:rPr lang="en-US" altLang="en-US" sz="1000" b="1" i="0">
                  <a:latin typeface="Arial" panose="020B0604020202020204" pitchFamily="34" charset="0"/>
                </a:rPr>
                <a:t>Poly.</a:t>
              </a:r>
            </a:p>
          </p:txBody>
        </p:sp>
        <p:sp>
          <p:nvSpPr>
            <p:cNvPr id="292937" name="Text Box 73">
              <a:extLst>
                <a:ext uri="{FF2B5EF4-FFF2-40B4-BE49-F238E27FC236}">
                  <a16:creationId xmlns:a16="http://schemas.microsoft.com/office/drawing/2014/main" id="{4B228AB4-496D-4080-A8EA-E7E4B379EBBE}"/>
                </a:ext>
              </a:extLst>
            </p:cNvPr>
            <p:cNvSpPr txBox="1">
              <a:spLocks noChangeArrowheads="1"/>
            </p:cNvSpPr>
            <p:nvPr/>
          </p:nvSpPr>
          <p:spPr bwMode="invGray">
            <a:xfrm>
              <a:off x="3333" y="356"/>
              <a:ext cx="330" cy="1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 anchorCtr="1">
              <a:spAutoFit/>
            </a:bodyPr>
            <a:lstStyle/>
            <a:p>
              <a:pPr eaLnBrk="0" hangingPunct="0"/>
              <a:r>
                <a:rPr lang="en-US" altLang="en-US" sz="1000" b="1" i="0">
                  <a:latin typeface="Arial" panose="020B0604020202020204" pitchFamily="34" charset="0"/>
                </a:rPr>
                <a:t>Per</a:t>
              </a:r>
            </a:p>
            <a:p>
              <a:pPr eaLnBrk="0" hangingPunct="0"/>
              <a:r>
                <a:rPr lang="en-US" altLang="en-US" sz="1000" b="1" i="0">
                  <a:latin typeface="Arial" panose="020B0604020202020204" pitchFamily="34" charset="0"/>
                </a:rPr>
                <a:t>Vertex</a:t>
              </a:r>
            </a:p>
          </p:txBody>
        </p:sp>
        <p:sp>
          <p:nvSpPr>
            <p:cNvPr id="292938" name="Text Box 74">
              <a:extLst>
                <a:ext uri="{FF2B5EF4-FFF2-40B4-BE49-F238E27FC236}">
                  <a16:creationId xmlns:a16="http://schemas.microsoft.com/office/drawing/2014/main" id="{3D909C67-1949-4FD2-9510-F30039700C23}"/>
                </a:ext>
              </a:extLst>
            </p:cNvPr>
            <p:cNvSpPr txBox="1">
              <a:spLocks noChangeArrowheads="1"/>
            </p:cNvSpPr>
            <p:nvPr/>
          </p:nvSpPr>
          <p:spPr bwMode="invGray">
            <a:xfrm>
              <a:off x="3823" y="625"/>
              <a:ext cx="335" cy="11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 anchorCtr="1">
              <a:spAutoFit/>
            </a:bodyPr>
            <a:lstStyle/>
            <a:p>
              <a:pPr algn="r" eaLnBrk="0" hangingPunct="0"/>
              <a:r>
                <a:rPr lang="en-US" altLang="en-US" sz="1000" b="1" i="0">
                  <a:latin typeface="Arial" panose="020B0604020202020204" pitchFamily="34" charset="0"/>
                </a:rPr>
                <a:t>Raster</a:t>
              </a:r>
            </a:p>
          </p:txBody>
        </p:sp>
        <p:sp>
          <p:nvSpPr>
            <p:cNvPr id="292939" name="Text Box 75">
              <a:extLst>
                <a:ext uri="{FF2B5EF4-FFF2-40B4-BE49-F238E27FC236}">
                  <a16:creationId xmlns:a16="http://schemas.microsoft.com/office/drawing/2014/main" id="{3EAADC7E-C6A9-4257-9816-277ACF245725}"/>
                </a:ext>
              </a:extLst>
            </p:cNvPr>
            <p:cNvSpPr txBox="1">
              <a:spLocks noChangeArrowheads="1"/>
            </p:cNvSpPr>
            <p:nvPr/>
          </p:nvSpPr>
          <p:spPr bwMode="invGray">
            <a:xfrm>
              <a:off x="4278" y="622"/>
              <a:ext cx="267" cy="11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 anchorCtr="1">
              <a:spAutoFit/>
            </a:bodyPr>
            <a:lstStyle/>
            <a:p>
              <a:pPr algn="r" eaLnBrk="0" hangingPunct="0"/>
              <a:r>
                <a:rPr lang="en-US" altLang="en-US" sz="1000" b="1" i="0">
                  <a:latin typeface="Arial" panose="020B0604020202020204" pitchFamily="34" charset="0"/>
                </a:rPr>
                <a:t>Frag</a:t>
              </a:r>
            </a:p>
          </p:txBody>
        </p:sp>
        <p:sp>
          <p:nvSpPr>
            <p:cNvPr id="292940" name="Text Box 76">
              <a:extLst>
                <a:ext uri="{FF2B5EF4-FFF2-40B4-BE49-F238E27FC236}">
                  <a16:creationId xmlns:a16="http://schemas.microsoft.com/office/drawing/2014/main" id="{412C5351-305E-4EC4-923F-D42542688D9C}"/>
                </a:ext>
              </a:extLst>
            </p:cNvPr>
            <p:cNvSpPr txBox="1">
              <a:spLocks noChangeArrowheads="1"/>
            </p:cNvSpPr>
            <p:nvPr/>
          </p:nvSpPr>
          <p:spPr bwMode="invGray">
            <a:xfrm>
              <a:off x="4669" y="622"/>
              <a:ext cx="207" cy="110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 anchorCtr="1">
              <a:spAutoFit/>
            </a:bodyPr>
            <a:lstStyle/>
            <a:p>
              <a:pPr algn="r" eaLnBrk="0" hangingPunct="0"/>
              <a:r>
                <a:rPr lang="en-US" altLang="en-US" sz="1000" b="1" i="0">
                  <a:latin typeface="Arial" panose="020B0604020202020204" pitchFamily="34" charset="0"/>
                </a:rPr>
                <a:t>FB</a:t>
              </a:r>
            </a:p>
          </p:txBody>
        </p:sp>
        <p:sp>
          <p:nvSpPr>
            <p:cNvPr id="292941" name="Text Box 77">
              <a:extLst>
                <a:ext uri="{FF2B5EF4-FFF2-40B4-BE49-F238E27FC236}">
                  <a16:creationId xmlns:a16="http://schemas.microsoft.com/office/drawing/2014/main" id="{49002028-4C09-4607-BEBA-A6B838775FB9}"/>
                </a:ext>
              </a:extLst>
            </p:cNvPr>
            <p:cNvSpPr txBox="1">
              <a:spLocks noChangeArrowheads="1"/>
            </p:cNvSpPr>
            <p:nvPr/>
          </p:nvSpPr>
          <p:spPr bwMode="invGray">
            <a:xfrm>
              <a:off x="2937" y="877"/>
              <a:ext cx="279" cy="11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 anchorCtr="1">
              <a:spAutoFit/>
            </a:bodyPr>
            <a:lstStyle/>
            <a:p>
              <a:pPr algn="r" eaLnBrk="0" hangingPunct="0"/>
              <a:r>
                <a:rPr lang="en-US" altLang="en-US" sz="1000" b="1" i="0">
                  <a:latin typeface="Arial" panose="020B0604020202020204" pitchFamily="34" charset="0"/>
                </a:rPr>
                <a:t>Pixel</a:t>
              </a:r>
            </a:p>
          </p:txBody>
        </p:sp>
        <p:sp>
          <p:nvSpPr>
            <p:cNvPr id="292942" name="Text Box 78">
              <a:extLst>
                <a:ext uri="{FF2B5EF4-FFF2-40B4-BE49-F238E27FC236}">
                  <a16:creationId xmlns:a16="http://schemas.microsoft.com/office/drawing/2014/main" id="{A2319F9B-D9D1-402D-AEB8-BDB2C7133BF0}"/>
                </a:ext>
              </a:extLst>
            </p:cNvPr>
            <p:cNvSpPr txBox="1">
              <a:spLocks noChangeArrowheads="1"/>
            </p:cNvSpPr>
            <p:nvPr/>
          </p:nvSpPr>
          <p:spPr bwMode="invGray">
            <a:xfrm>
              <a:off x="3335" y="733"/>
              <a:ext cx="372" cy="11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 anchorCtr="1">
              <a:spAutoFit/>
            </a:bodyPr>
            <a:lstStyle/>
            <a:p>
              <a:pPr algn="r" eaLnBrk="0" hangingPunct="0"/>
              <a:r>
                <a:rPr lang="en-US" altLang="en-US" sz="1000" b="1" i="0">
                  <a:latin typeface="Arial" panose="020B0604020202020204" pitchFamily="34" charset="0"/>
                </a:rPr>
                <a:t>Texture</a:t>
              </a:r>
            </a:p>
          </p:txBody>
        </p:sp>
        <p:cxnSp>
          <p:nvCxnSpPr>
            <p:cNvPr id="292943" name="AutoShape 79">
              <a:extLst>
                <a:ext uri="{FF2B5EF4-FFF2-40B4-BE49-F238E27FC236}">
                  <a16:creationId xmlns:a16="http://schemas.microsoft.com/office/drawing/2014/main" id="{CD7E30D5-A876-46CC-B5BF-28ED30E3C212}"/>
                </a:ext>
              </a:extLst>
            </p:cNvPr>
            <p:cNvCxnSpPr>
              <a:cxnSpLocks noChangeShapeType="1"/>
              <a:stCxn id="292934" idx="3"/>
              <a:endCxn id="292935" idx="1"/>
            </p:cNvCxnSpPr>
            <p:nvPr/>
          </p:nvCxnSpPr>
          <p:spPr bwMode="invGray">
            <a:xfrm>
              <a:off x="2743" y="688"/>
              <a:ext cx="237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92944" name="AutoShape 80">
              <a:extLst>
                <a:ext uri="{FF2B5EF4-FFF2-40B4-BE49-F238E27FC236}">
                  <a16:creationId xmlns:a16="http://schemas.microsoft.com/office/drawing/2014/main" id="{553B69EB-1B83-4C88-B45B-75BE4072EB51}"/>
                </a:ext>
              </a:extLst>
            </p:cNvPr>
            <p:cNvCxnSpPr>
              <a:cxnSpLocks noChangeShapeType="1"/>
              <a:stCxn id="292934" idx="3"/>
              <a:endCxn id="292936" idx="1"/>
            </p:cNvCxnSpPr>
            <p:nvPr/>
          </p:nvCxnSpPr>
          <p:spPr bwMode="invGray">
            <a:xfrm flipV="1">
              <a:off x="2743" y="443"/>
              <a:ext cx="201" cy="245"/>
            </a:xfrm>
            <a:prstGeom prst="bentConnector3">
              <a:avLst>
                <a:gd name="adj1" fmla="val 49796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92945" name="AutoShape 81">
              <a:extLst>
                <a:ext uri="{FF2B5EF4-FFF2-40B4-BE49-F238E27FC236}">
                  <a16:creationId xmlns:a16="http://schemas.microsoft.com/office/drawing/2014/main" id="{5F9030FE-0D6D-49B3-869D-47130DE1B89F}"/>
                </a:ext>
              </a:extLst>
            </p:cNvPr>
            <p:cNvCxnSpPr>
              <a:cxnSpLocks noChangeShapeType="1"/>
              <a:stCxn id="292934" idx="3"/>
              <a:endCxn id="292941" idx="1"/>
            </p:cNvCxnSpPr>
            <p:nvPr/>
          </p:nvCxnSpPr>
          <p:spPr bwMode="invGray">
            <a:xfrm>
              <a:off x="2743" y="688"/>
              <a:ext cx="206" cy="245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92946" name="AutoShape 82">
              <a:extLst>
                <a:ext uri="{FF2B5EF4-FFF2-40B4-BE49-F238E27FC236}">
                  <a16:creationId xmlns:a16="http://schemas.microsoft.com/office/drawing/2014/main" id="{E1401AA6-BBF5-48E3-8B98-172E1FFA3896}"/>
                </a:ext>
              </a:extLst>
            </p:cNvPr>
            <p:cNvCxnSpPr>
              <a:cxnSpLocks noChangeShapeType="1"/>
              <a:stCxn id="292934" idx="0"/>
              <a:endCxn id="292937" idx="0"/>
            </p:cNvCxnSpPr>
            <p:nvPr/>
          </p:nvCxnSpPr>
          <p:spPr bwMode="invGray">
            <a:xfrm rot="16200000">
              <a:off x="2919" y="42"/>
              <a:ext cx="283" cy="876"/>
            </a:xfrm>
            <a:prstGeom prst="bentConnector3">
              <a:avLst>
                <a:gd name="adj1" fmla="val 142106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92947" name="AutoShape 83">
              <a:extLst>
                <a:ext uri="{FF2B5EF4-FFF2-40B4-BE49-F238E27FC236}">
                  <a16:creationId xmlns:a16="http://schemas.microsoft.com/office/drawing/2014/main" id="{5975277F-9607-4A97-AA01-902896914ED8}"/>
                </a:ext>
              </a:extLst>
            </p:cNvPr>
            <p:cNvCxnSpPr>
              <a:cxnSpLocks noChangeShapeType="1"/>
              <a:stCxn id="292935" idx="0"/>
              <a:endCxn id="292936" idx="2"/>
            </p:cNvCxnSpPr>
            <p:nvPr/>
          </p:nvCxnSpPr>
          <p:spPr bwMode="invGray">
            <a:xfrm flipH="1" flipV="1">
              <a:off x="3074" y="509"/>
              <a:ext cx="1" cy="1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92948" name="AutoShape 84">
              <a:extLst>
                <a:ext uri="{FF2B5EF4-FFF2-40B4-BE49-F238E27FC236}">
                  <a16:creationId xmlns:a16="http://schemas.microsoft.com/office/drawing/2014/main" id="{0A9977BC-C9C9-415E-B8D5-FEC2AC97E8AB}"/>
                </a:ext>
              </a:extLst>
            </p:cNvPr>
            <p:cNvCxnSpPr>
              <a:cxnSpLocks noChangeShapeType="1"/>
              <a:stCxn id="292935" idx="2"/>
              <a:endCxn id="292941" idx="0"/>
            </p:cNvCxnSpPr>
            <p:nvPr/>
          </p:nvCxnSpPr>
          <p:spPr bwMode="invGray">
            <a:xfrm>
              <a:off x="3075" y="754"/>
              <a:ext cx="1" cy="1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92949" name="AutoShape 85">
              <a:extLst>
                <a:ext uri="{FF2B5EF4-FFF2-40B4-BE49-F238E27FC236}">
                  <a16:creationId xmlns:a16="http://schemas.microsoft.com/office/drawing/2014/main" id="{9FEB020E-50F0-4ED3-9A54-295F7DA8EA26}"/>
                </a:ext>
              </a:extLst>
            </p:cNvPr>
            <p:cNvCxnSpPr>
              <a:cxnSpLocks noChangeShapeType="1"/>
              <a:stCxn id="292936" idx="3"/>
              <a:endCxn id="292937" idx="1"/>
            </p:cNvCxnSpPr>
            <p:nvPr/>
          </p:nvCxnSpPr>
          <p:spPr bwMode="invGray">
            <a:xfrm>
              <a:off x="3203" y="443"/>
              <a:ext cx="144" cy="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92950" name="AutoShape 86">
              <a:extLst>
                <a:ext uri="{FF2B5EF4-FFF2-40B4-BE49-F238E27FC236}">
                  <a16:creationId xmlns:a16="http://schemas.microsoft.com/office/drawing/2014/main" id="{B1B7E8AB-8098-451A-AB91-3992425EB7C0}"/>
                </a:ext>
              </a:extLst>
            </p:cNvPr>
            <p:cNvCxnSpPr>
              <a:cxnSpLocks noChangeShapeType="1"/>
              <a:stCxn id="292941" idx="3"/>
              <a:endCxn id="292942" idx="1"/>
            </p:cNvCxnSpPr>
            <p:nvPr/>
          </p:nvCxnSpPr>
          <p:spPr bwMode="invGray">
            <a:xfrm flipV="1">
              <a:off x="3203" y="788"/>
              <a:ext cx="148" cy="145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92951" name="AutoShape 87">
              <a:extLst>
                <a:ext uri="{FF2B5EF4-FFF2-40B4-BE49-F238E27FC236}">
                  <a16:creationId xmlns:a16="http://schemas.microsoft.com/office/drawing/2014/main" id="{48BC04DF-C264-4000-B127-2C4BD31E108E}"/>
                </a:ext>
              </a:extLst>
            </p:cNvPr>
            <p:cNvCxnSpPr>
              <a:cxnSpLocks noChangeShapeType="1"/>
              <a:stCxn id="292941" idx="3"/>
              <a:endCxn id="292938" idx="1"/>
            </p:cNvCxnSpPr>
            <p:nvPr/>
          </p:nvCxnSpPr>
          <p:spPr bwMode="invGray">
            <a:xfrm flipV="1">
              <a:off x="3203" y="679"/>
              <a:ext cx="635" cy="254"/>
            </a:xfrm>
            <a:prstGeom prst="bentConnector3">
              <a:avLst>
                <a:gd name="adj1" fmla="val 83681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92952" name="AutoShape 88">
              <a:extLst>
                <a:ext uri="{FF2B5EF4-FFF2-40B4-BE49-F238E27FC236}">
                  <a16:creationId xmlns:a16="http://schemas.microsoft.com/office/drawing/2014/main" id="{B1F5D9AF-2623-4188-A6CC-CBDE98E63A66}"/>
                </a:ext>
              </a:extLst>
            </p:cNvPr>
            <p:cNvCxnSpPr>
              <a:cxnSpLocks noChangeShapeType="1"/>
              <a:stCxn id="292939" idx="3"/>
              <a:endCxn id="292940" idx="1"/>
            </p:cNvCxnSpPr>
            <p:nvPr/>
          </p:nvCxnSpPr>
          <p:spPr bwMode="invGray">
            <a:xfrm>
              <a:off x="4534" y="677"/>
              <a:ext cx="143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92953" name="AutoShape 89">
              <a:extLst>
                <a:ext uri="{FF2B5EF4-FFF2-40B4-BE49-F238E27FC236}">
                  <a16:creationId xmlns:a16="http://schemas.microsoft.com/office/drawing/2014/main" id="{7AF66757-F73D-48E2-A1A1-F06DCC93FBC1}"/>
                </a:ext>
              </a:extLst>
            </p:cNvPr>
            <p:cNvCxnSpPr>
              <a:cxnSpLocks noChangeShapeType="1"/>
              <a:stCxn id="292938" idx="3"/>
              <a:endCxn id="292939" idx="1"/>
            </p:cNvCxnSpPr>
            <p:nvPr/>
          </p:nvCxnSpPr>
          <p:spPr bwMode="invGray">
            <a:xfrm flipV="1">
              <a:off x="4144" y="677"/>
              <a:ext cx="145" cy="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92954" name="AutoShape 90">
              <a:extLst>
                <a:ext uri="{FF2B5EF4-FFF2-40B4-BE49-F238E27FC236}">
                  <a16:creationId xmlns:a16="http://schemas.microsoft.com/office/drawing/2014/main" id="{62994A95-84D6-40D3-B37B-B56AEBAF0685}"/>
                </a:ext>
              </a:extLst>
            </p:cNvPr>
            <p:cNvCxnSpPr>
              <a:cxnSpLocks noChangeShapeType="1"/>
              <a:stCxn id="292942" idx="3"/>
              <a:endCxn id="292938" idx="1"/>
            </p:cNvCxnSpPr>
            <p:nvPr/>
          </p:nvCxnSpPr>
          <p:spPr bwMode="invGray">
            <a:xfrm flipV="1">
              <a:off x="3690" y="679"/>
              <a:ext cx="148" cy="109"/>
            </a:xfrm>
            <a:prstGeom prst="bentConnector3">
              <a:avLst>
                <a:gd name="adj1" fmla="val 36514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92955" name="AutoShape 91">
              <a:extLst>
                <a:ext uri="{FF2B5EF4-FFF2-40B4-BE49-F238E27FC236}">
                  <a16:creationId xmlns:a16="http://schemas.microsoft.com/office/drawing/2014/main" id="{3B2A9CCC-3A03-46B7-BD16-89BBAAE57E9C}"/>
                </a:ext>
              </a:extLst>
            </p:cNvPr>
            <p:cNvCxnSpPr>
              <a:cxnSpLocks noChangeShapeType="1"/>
              <a:stCxn id="292937" idx="3"/>
              <a:endCxn id="292938" idx="1"/>
            </p:cNvCxnSpPr>
            <p:nvPr/>
          </p:nvCxnSpPr>
          <p:spPr bwMode="invGray">
            <a:xfrm>
              <a:off x="3650" y="444"/>
              <a:ext cx="188" cy="235"/>
            </a:xfrm>
            <a:prstGeom prst="bentConnector3">
              <a:avLst>
                <a:gd name="adj1" fmla="val 49778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92956" name="AutoShape 92">
              <a:extLst>
                <a:ext uri="{FF2B5EF4-FFF2-40B4-BE49-F238E27FC236}">
                  <a16:creationId xmlns:a16="http://schemas.microsoft.com/office/drawing/2014/main" id="{1FDA898B-9D95-475E-A78B-542933AA380B}"/>
                </a:ext>
              </a:extLst>
            </p:cNvPr>
            <p:cNvCxnSpPr>
              <a:cxnSpLocks noChangeShapeType="1"/>
              <a:stCxn id="292940" idx="2"/>
              <a:endCxn id="292941" idx="2"/>
            </p:cNvCxnSpPr>
            <p:nvPr/>
          </p:nvCxnSpPr>
          <p:spPr bwMode="invGray">
            <a:xfrm rot="5400000">
              <a:off x="3797" y="22"/>
              <a:ext cx="256" cy="1697"/>
            </a:xfrm>
            <a:prstGeom prst="bentConnector3">
              <a:avLst>
                <a:gd name="adj1" fmla="val 127505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2">
            <a:extLst>
              <a:ext uri="{FF2B5EF4-FFF2-40B4-BE49-F238E27FC236}">
                <a16:creationId xmlns:a16="http://schemas.microsoft.com/office/drawing/2014/main" id="{6F68700B-0FF9-4D26-B38F-84A1317157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OpenGL – Controlando as cores</a:t>
            </a:r>
          </a:p>
        </p:txBody>
      </p:sp>
      <p:sp>
        <p:nvSpPr>
          <p:cNvPr id="294915" name="Rectangle 3">
            <a:extLst>
              <a:ext uri="{FF2B5EF4-FFF2-40B4-BE49-F238E27FC236}">
                <a16:creationId xmlns:a16="http://schemas.microsoft.com/office/drawing/2014/main" id="{BAC33A03-1012-4AEA-BD9B-B0B6906823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772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en-US" sz="2100"/>
              <a:t>Cores especificadas diretamente (default)</a:t>
            </a:r>
          </a:p>
          <a:p>
            <a:pPr lvl="1">
              <a:lnSpc>
                <a:spcPct val="90000"/>
              </a:lnSpc>
            </a:pPr>
            <a:r>
              <a:rPr lang="pt-BR" altLang="en-US" sz="2000"/>
              <a:t>Usar </a:t>
            </a:r>
            <a:r>
              <a:rPr lang="pt-BR" altLang="en-US" sz="1800">
                <a:latin typeface="Courier New" panose="02070309020205020404" pitchFamily="49" charset="0"/>
              </a:rPr>
              <a:t>glColorIndex()</a:t>
            </a:r>
            <a:r>
              <a:rPr lang="pt-BR" altLang="en-US" sz="2000"/>
              <a:t> ou </a:t>
            </a:r>
            <a:r>
              <a:rPr lang="pt-BR" altLang="en-US" sz="1800">
                <a:latin typeface="Courier New" panose="02070309020205020404" pitchFamily="49" charset="0"/>
              </a:rPr>
              <a:t>glColor()</a:t>
            </a:r>
          </a:p>
          <a:p>
            <a:pPr>
              <a:lnSpc>
                <a:spcPct val="90000"/>
              </a:lnSpc>
            </a:pPr>
            <a:r>
              <a:rPr lang="pt-BR" altLang="en-US" sz="2100"/>
              <a:t>Computadas a partir de um modelo de iluminação </a:t>
            </a:r>
          </a:p>
          <a:p>
            <a:pPr lvl="1">
              <a:lnSpc>
                <a:spcPct val="90000"/>
              </a:lnSpc>
            </a:pPr>
            <a:r>
              <a:rPr lang="pt-BR" altLang="en-US" sz="2000"/>
              <a:t>Ligar a iluminação: </a:t>
            </a:r>
            <a:r>
              <a:rPr lang="pt-BR" altLang="en-US" sz="2400"/>
              <a:t> </a:t>
            </a:r>
            <a:r>
              <a:rPr lang="pt-BR" altLang="en-US" sz="1800">
                <a:latin typeface="Courier New" panose="02070309020205020404" pitchFamily="49" charset="0"/>
              </a:rPr>
              <a:t>glEnable (GL_LIGHTING);</a:t>
            </a:r>
          </a:p>
          <a:p>
            <a:pPr lvl="1">
              <a:lnSpc>
                <a:spcPct val="90000"/>
              </a:lnSpc>
            </a:pPr>
            <a:r>
              <a:rPr lang="pt-BR" altLang="en-US" sz="2000"/>
              <a:t>Escolher modelo de sombreamento: </a:t>
            </a:r>
            <a:r>
              <a:rPr lang="pt-BR" altLang="en-US" sz="2400"/>
              <a:t> </a:t>
            </a:r>
          </a:p>
          <a:p>
            <a:pPr lvl="2">
              <a:lnSpc>
                <a:spcPct val="90000"/>
              </a:lnSpc>
            </a:pPr>
            <a:r>
              <a:rPr lang="pt-BR" altLang="en-US" sz="1800"/>
              <a:t>Constante por face:</a:t>
            </a:r>
            <a:r>
              <a:rPr lang="pt-BR" altLang="en-US" sz="1600"/>
              <a:t> </a:t>
            </a:r>
            <a:r>
              <a:rPr lang="pt-BR" altLang="en-US" sz="1600">
                <a:latin typeface="Courier New" panose="02070309020205020404" pitchFamily="49" charset="0"/>
              </a:rPr>
              <a:t>glShadeModel (GL_FLAT);</a:t>
            </a:r>
          </a:p>
          <a:p>
            <a:pPr lvl="2">
              <a:lnSpc>
                <a:spcPct val="90000"/>
              </a:lnSpc>
            </a:pPr>
            <a:r>
              <a:rPr lang="pt-BR" altLang="en-US" sz="1800"/>
              <a:t>Gouraud (default):</a:t>
            </a:r>
            <a:r>
              <a:rPr lang="pt-BR" altLang="en-US" sz="1600"/>
              <a:t> </a:t>
            </a:r>
            <a:r>
              <a:rPr lang="pt-BR" altLang="en-US" sz="1600">
                <a:latin typeface="Courier New" panose="02070309020205020404" pitchFamily="49" charset="0"/>
              </a:rPr>
              <a:t>glShadeModel (GL_SMOOTH);</a:t>
            </a:r>
          </a:p>
          <a:p>
            <a:pPr lvl="1">
              <a:lnSpc>
                <a:spcPct val="90000"/>
              </a:lnSpc>
            </a:pPr>
            <a:r>
              <a:rPr lang="pt-BR" altLang="en-US" sz="2000"/>
              <a:t>Ligar ao menos uma fonte de luz. Ex: </a:t>
            </a:r>
            <a:br>
              <a:rPr lang="pt-BR" altLang="en-US" sz="2000"/>
            </a:br>
            <a:r>
              <a:rPr lang="pt-BR" altLang="en-US" sz="2000">
                <a:latin typeface="Courier New" panose="02070309020205020404" pitchFamily="49" charset="0"/>
              </a:rPr>
              <a:t>glEnable(GL_LIGHT0);</a:t>
            </a:r>
          </a:p>
          <a:p>
            <a:pPr lvl="1">
              <a:lnSpc>
                <a:spcPct val="90000"/>
              </a:lnSpc>
            </a:pPr>
            <a:r>
              <a:rPr lang="pt-BR" altLang="en-US" sz="2000"/>
              <a:t>Especificar propriedades da(s) fonte(s) de luz: </a:t>
            </a:r>
            <a:r>
              <a:rPr lang="pt-BR" altLang="en-US" sz="2000">
                <a:latin typeface="Courier New" panose="02070309020205020404" pitchFamily="49" charset="0"/>
              </a:rPr>
              <a:t>glLight()</a:t>
            </a:r>
          </a:p>
          <a:p>
            <a:pPr lvl="1">
              <a:lnSpc>
                <a:spcPct val="90000"/>
              </a:lnSpc>
            </a:pPr>
            <a:r>
              <a:rPr lang="pt-BR" altLang="en-US" sz="2000"/>
              <a:t>Especificar propriedades de material de cada objeto: </a:t>
            </a:r>
            <a:r>
              <a:rPr lang="pt-BR" altLang="en-US" sz="2000">
                <a:latin typeface="Courier New" panose="02070309020205020404" pitchFamily="49" charset="0"/>
              </a:rPr>
              <a:t>glMaterial()</a:t>
            </a:r>
          </a:p>
          <a:p>
            <a:pPr lvl="1">
              <a:lnSpc>
                <a:spcPct val="90000"/>
              </a:lnSpc>
            </a:pPr>
            <a:r>
              <a:rPr lang="pt-BR" altLang="en-US" sz="2000"/>
              <a:t>Especificar normais de cada face  ou de cada vértice: </a:t>
            </a:r>
            <a:r>
              <a:rPr lang="pt-BR" altLang="en-US" sz="2000">
                <a:latin typeface="Courier New" panose="02070309020205020404" pitchFamily="49" charset="0"/>
              </a:rPr>
              <a:t>glNormal()</a:t>
            </a:r>
            <a:r>
              <a:rPr lang="pt-BR" altLang="en-US" sz="2000"/>
              <a:t>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2" name="Rectangle 2">
            <a:extLst>
              <a:ext uri="{FF2B5EF4-FFF2-40B4-BE49-F238E27FC236}">
                <a16:creationId xmlns:a16="http://schemas.microsoft.com/office/drawing/2014/main" id="{6D9FB21C-0F1D-4AD0-8827-1387609C11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 sz="2600"/>
              <a:t>OpenGL - Sombreamento constante por face e Gouraud</a:t>
            </a:r>
          </a:p>
        </p:txBody>
      </p:sp>
      <p:pic>
        <p:nvPicPr>
          <p:cNvPr id="296963" name="Picture 3">
            <a:extLst>
              <a:ext uri="{FF2B5EF4-FFF2-40B4-BE49-F238E27FC236}">
                <a16:creationId xmlns:a16="http://schemas.microsoft.com/office/drawing/2014/main" id="{590ED2EC-45FF-4C37-800A-AFDAC53D42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24000"/>
            <a:ext cx="3944938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6964" name="Picture 4">
            <a:extLst>
              <a:ext uri="{FF2B5EF4-FFF2-40B4-BE49-F238E27FC236}">
                <a16:creationId xmlns:a16="http://schemas.microsoft.com/office/drawing/2014/main" id="{A4EFFC8B-D5E6-4EB8-AF23-05E89D2897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524000"/>
            <a:ext cx="3944938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>
            <a:extLst>
              <a:ext uri="{FF2B5EF4-FFF2-40B4-BE49-F238E27FC236}">
                <a16:creationId xmlns:a16="http://schemas.microsoft.com/office/drawing/2014/main" id="{2E51BAE0-B3B7-4490-AA4A-3FD00A9D97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OpenGL – Exemplo de Inicialização</a:t>
            </a:r>
          </a:p>
        </p:txBody>
      </p:sp>
      <p:sp>
        <p:nvSpPr>
          <p:cNvPr id="299011" name="Rectangle 3">
            <a:extLst>
              <a:ext uri="{FF2B5EF4-FFF2-40B4-BE49-F238E27FC236}">
                <a16:creationId xmlns:a16="http://schemas.microsoft.com/office/drawing/2014/main" id="{9CC0B207-B06E-49F7-949B-264019E6A6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pt-BR" altLang="en-US" sz="1700">
                <a:latin typeface="Courier New" panose="02070309020205020404" pitchFamily="49" charset="0"/>
              </a:rPr>
              <a:t>void myinit(void)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t-BR" altLang="en-US" sz="1700"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t-BR" altLang="en-US" sz="1700">
                <a:latin typeface="Courier New" panose="02070309020205020404" pitchFamily="49" charset="0"/>
              </a:rPr>
              <a:t>    GLfloat light_ambient[] = { 0.0, 0.0, 0.0, 1.0 };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t-BR" altLang="en-US" sz="1700">
                <a:latin typeface="Courier New" panose="02070309020205020404" pitchFamily="49" charset="0"/>
              </a:rPr>
              <a:t>    GLfloat light_diffuse[] = { 1.0, 1.0, 1.0, 1.0 };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t-BR" altLang="en-US" sz="1700">
                <a:latin typeface="Courier New" panose="02070309020205020404" pitchFamily="49" charset="0"/>
              </a:rPr>
              <a:t>    GLfloat light_specular[] = { 1.0, 1.0, 1.0, 1.0 };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t-BR" altLang="en-US" sz="1700">
                <a:latin typeface="Courier New" panose="02070309020205020404" pitchFamily="49" charset="0"/>
              </a:rPr>
              <a:t>    GLfloat light_position[] = { 1.0, 1.0, 1.0, 0.0 };</a:t>
            </a:r>
          </a:p>
          <a:p>
            <a:pPr>
              <a:lnSpc>
                <a:spcPct val="90000"/>
              </a:lnSpc>
              <a:buFontTx/>
              <a:buNone/>
            </a:pPr>
            <a:endParaRPr lang="pt-BR" altLang="en-US" sz="1700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pt-BR" altLang="en-US" sz="1700">
                <a:latin typeface="Courier New" panose="02070309020205020404" pitchFamily="49" charset="0"/>
              </a:rPr>
              <a:t>    glLightfv(GL_LIGHT0, GL_AMBIENT, light_ambient);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t-BR" altLang="en-US" sz="1700">
                <a:latin typeface="Courier New" panose="02070309020205020404" pitchFamily="49" charset="0"/>
              </a:rPr>
              <a:t>    glLightfv(GL_LIGHT0, GL_DIFFUSE, light_diffuse);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t-BR" altLang="en-US" sz="1700">
                <a:latin typeface="Courier New" panose="02070309020205020404" pitchFamily="49" charset="0"/>
              </a:rPr>
              <a:t>    glLightfv(GL_LIGHT0, GL_SPECULAR, light_specular);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t-BR" altLang="en-US" sz="1700">
                <a:latin typeface="Courier New" panose="02070309020205020404" pitchFamily="49" charset="0"/>
              </a:rPr>
              <a:t>    glLightfv(GL_LIGHT0, GL_POSITION, light_position);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t-BR" altLang="en-US" sz="1700">
                <a:latin typeface="Courier New" panose="02070309020205020404" pitchFamily="49" charset="0"/>
              </a:rPr>
              <a:t>   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t-BR" altLang="en-US" sz="1700">
                <a:latin typeface="Courier New" panose="02070309020205020404" pitchFamily="49" charset="0"/>
              </a:rPr>
              <a:t>    glEnable(GL_LIGHTING);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t-BR" altLang="en-US" sz="1700">
                <a:latin typeface="Courier New" panose="02070309020205020404" pitchFamily="49" charset="0"/>
              </a:rPr>
              <a:t>    glEnable(GL_LIGHT0);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t-BR" altLang="en-US" sz="1700">
                <a:latin typeface="Courier New" panose="02070309020205020404" pitchFamily="49" charset="0"/>
              </a:rPr>
              <a:t>    glEnable(GL_DEPTH_TEST);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t-BR" altLang="en-US" sz="1700">
                <a:latin typeface="Courier New" panose="02070309020205020404" pitchFamily="49" charset="0"/>
              </a:rPr>
              <a:t>    glShadeModel (GL_SMOOTH);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t-BR" altLang="en-US" sz="1700"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90000"/>
              </a:lnSpc>
              <a:buFontTx/>
              <a:buNone/>
            </a:pPr>
            <a:endParaRPr lang="pt-BR" altLang="en-US" sz="1700">
              <a:latin typeface="Courier New" panose="02070309020205020404" pitchFamily="49" charset="0"/>
            </a:endParaRPr>
          </a:p>
        </p:txBody>
      </p:sp>
      <p:sp>
        <p:nvSpPr>
          <p:cNvPr id="299012" name="Text Box 4">
            <a:extLst>
              <a:ext uri="{FF2B5EF4-FFF2-40B4-BE49-F238E27FC236}">
                <a16:creationId xmlns:a16="http://schemas.microsoft.com/office/drawing/2014/main" id="{1B51581B-3B4E-4E23-AC95-9DCDB827FA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600200"/>
            <a:ext cx="822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altLang="en-US" sz="2400" i="0">
              <a:latin typeface="Courier New" panose="02070309020205020404" pitchFamily="49" charset="0"/>
            </a:endParaRPr>
          </a:p>
        </p:txBody>
      </p:sp>
      <p:sp>
        <p:nvSpPr>
          <p:cNvPr id="299013" name="Text Box 5">
            <a:extLst>
              <a:ext uri="{FF2B5EF4-FFF2-40B4-BE49-F238E27FC236}">
                <a16:creationId xmlns:a16="http://schemas.microsoft.com/office/drawing/2014/main" id="{ADF3528E-7573-48A2-AB22-F18D53CFF2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8125" y="1895475"/>
            <a:ext cx="4587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altLang="en-US" sz="2400" i="0">
              <a:latin typeface="Courier New" panose="02070309020205020404" pitchFamily="49" charset="0"/>
            </a:endParaRPr>
          </a:p>
        </p:txBody>
      </p:sp>
      <p:sp>
        <p:nvSpPr>
          <p:cNvPr id="299014" name="Text Box 6">
            <a:extLst>
              <a:ext uri="{FF2B5EF4-FFF2-40B4-BE49-F238E27FC236}">
                <a16:creationId xmlns:a16="http://schemas.microsoft.com/office/drawing/2014/main" id="{3BB0F41C-C8CD-45CD-A534-56C929A5FE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1752600"/>
            <a:ext cx="30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 sz="2400" i="0">
              <a:latin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>
            <a:extLst>
              <a:ext uri="{FF2B5EF4-FFF2-40B4-BE49-F238E27FC236}">
                <a16:creationId xmlns:a16="http://schemas.microsoft.com/office/drawing/2014/main" id="{7CDFF982-1F0E-4003-B630-F120A3D568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Sistemas de Janela</a:t>
            </a:r>
          </a:p>
        </p:txBody>
      </p:sp>
      <p:sp>
        <p:nvSpPr>
          <p:cNvPr id="249859" name="Rectangle 3">
            <a:extLst>
              <a:ext uri="{FF2B5EF4-FFF2-40B4-BE49-F238E27FC236}">
                <a16:creationId xmlns:a16="http://schemas.microsoft.com/office/drawing/2014/main" id="{0F278943-6C43-40FE-88BF-753FB42C00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257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t-BR" altLang="en-US" sz="2100"/>
              <a:t>Principal meio de interação homem/máquina em ambientes de computação modernos</a:t>
            </a:r>
          </a:p>
          <a:p>
            <a:pPr>
              <a:lnSpc>
                <a:spcPct val="80000"/>
              </a:lnSpc>
            </a:pPr>
            <a:r>
              <a:rPr lang="pt-BR" altLang="en-US" sz="2100"/>
              <a:t>Tela é dividida em janelas (eventualmente superpostas)</a:t>
            </a:r>
          </a:p>
          <a:p>
            <a:pPr>
              <a:lnSpc>
                <a:spcPct val="80000"/>
              </a:lnSpc>
            </a:pPr>
            <a:r>
              <a:rPr lang="pt-BR" altLang="en-US" sz="2100"/>
              <a:t>Janelas são controladas por aplicações que têm a incumbência de mantê-las sempre atualizadas</a:t>
            </a:r>
          </a:p>
          <a:p>
            <a:pPr>
              <a:lnSpc>
                <a:spcPct val="80000"/>
              </a:lnSpc>
            </a:pPr>
            <a:r>
              <a:rPr lang="pt-BR" altLang="en-US" sz="2100"/>
              <a:t>Interação do usuário e do próprio sistema de janelas são comunicados à aplicação através de </a:t>
            </a:r>
            <a:r>
              <a:rPr lang="pt-BR" altLang="en-US" sz="2100" i="1"/>
              <a:t>eventos</a:t>
            </a:r>
            <a:r>
              <a:rPr lang="pt-BR" altLang="en-US" sz="2100"/>
              <a:t>, ex.:</a:t>
            </a:r>
            <a:endParaRPr lang="pt-BR" altLang="en-US" sz="2100" i="1"/>
          </a:p>
          <a:p>
            <a:pPr lvl="1">
              <a:lnSpc>
                <a:spcPct val="80000"/>
              </a:lnSpc>
            </a:pPr>
            <a:r>
              <a:rPr lang="pt-BR" altLang="en-US" sz="2000"/>
              <a:t>Mouse foi apertado</a:t>
            </a:r>
          </a:p>
          <a:p>
            <a:pPr lvl="1">
              <a:lnSpc>
                <a:spcPct val="80000"/>
              </a:lnSpc>
            </a:pPr>
            <a:r>
              <a:rPr lang="pt-BR" altLang="en-US" sz="2000"/>
              <a:t>Janela foi redimensionada</a:t>
            </a:r>
          </a:p>
          <a:p>
            <a:pPr>
              <a:lnSpc>
                <a:spcPct val="80000"/>
              </a:lnSpc>
            </a:pPr>
            <a:r>
              <a:rPr lang="pt-BR" altLang="en-US" sz="2100"/>
              <a:t>Eventos são tratados por rotinas </a:t>
            </a:r>
            <a:r>
              <a:rPr lang="pt-BR" altLang="en-US" sz="2100" i="1"/>
              <a:t>callback</a:t>
            </a:r>
            <a:r>
              <a:rPr lang="pt-BR" altLang="en-US" sz="2100"/>
              <a:t> da aplicação. Ex.:</a:t>
            </a:r>
          </a:p>
          <a:p>
            <a:pPr lvl="1">
              <a:lnSpc>
                <a:spcPct val="80000"/>
              </a:lnSpc>
            </a:pPr>
            <a:r>
              <a:rPr lang="pt-BR" altLang="en-US" sz="2000"/>
              <a:t>Redesenhar o conteúdo da janela</a:t>
            </a:r>
          </a:p>
          <a:p>
            <a:pPr lvl="1">
              <a:lnSpc>
                <a:spcPct val="80000"/>
              </a:lnSpc>
            </a:pPr>
            <a:r>
              <a:rPr lang="pt-BR" altLang="en-US" sz="2000"/>
              <a:t>Mover um objeto de um lado para outro da janela</a:t>
            </a:r>
          </a:p>
          <a:p>
            <a:pPr>
              <a:lnSpc>
                <a:spcPct val="80000"/>
              </a:lnSpc>
            </a:pPr>
            <a:r>
              <a:rPr lang="pt-BR" altLang="en-US" sz="2100"/>
              <a:t>Cada Sistema de Janelas possui uma API distinta</a:t>
            </a:r>
          </a:p>
          <a:p>
            <a:pPr lvl="1">
              <a:lnSpc>
                <a:spcPct val="80000"/>
              </a:lnSpc>
            </a:pPr>
            <a:r>
              <a:rPr lang="pt-BR" altLang="en-US" sz="2000"/>
              <a:t>MS Windows, X, Apple</a:t>
            </a:r>
          </a:p>
          <a:p>
            <a:pPr lvl="1">
              <a:lnSpc>
                <a:spcPct val="80000"/>
              </a:lnSpc>
            </a:pPr>
            <a:r>
              <a:rPr lang="pt-BR" altLang="en-US" sz="2000"/>
              <a:t>Portabilidade: Camada de interface com diversos SJ mas com API única (ex.: GLUT)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>
            <a:extLst>
              <a:ext uri="{FF2B5EF4-FFF2-40B4-BE49-F238E27FC236}">
                <a16:creationId xmlns:a16="http://schemas.microsoft.com/office/drawing/2014/main" id="{B766F307-21ED-4648-9649-84370A0B58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Arquitetura do OpenGL</a:t>
            </a:r>
          </a:p>
        </p:txBody>
      </p:sp>
      <p:sp>
        <p:nvSpPr>
          <p:cNvPr id="251907" name="Rectangle 3">
            <a:extLst>
              <a:ext uri="{FF2B5EF4-FFF2-40B4-BE49-F238E27FC236}">
                <a16:creationId xmlns:a16="http://schemas.microsoft.com/office/drawing/2014/main" id="{F0E26F34-1B41-4655-9577-209C2CF27C73}"/>
              </a:ext>
            </a:extLst>
          </p:cNvPr>
          <p:cNvSpPr>
            <a:spLocks noChangeArrowheads="1"/>
          </p:cNvSpPr>
          <p:nvPr/>
        </p:nvSpPr>
        <p:spPr bwMode="blackWhite">
          <a:xfrm>
            <a:off x="1530350" y="3860800"/>
            <a:ext cx="1054100" cy="7493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51908" name="Rectangle 4">
            <a:extLst>
              <a:ext uri="{FF2B5EF4-FFF2-40B4-BE49-F238E27FC236}">
                <a16:creationId xmlns:a16="http://schemas.microsoft.com/office/drawing/2014/main" id="{C19D171C-92AC-4690-87DC-7C71C6AB51ED}"/>
              </a:ext>
            </a:extLst>
          </p:cNvPr>
          <p:cNvSpPr>
            <a:spLocks noChangeArrowheads="1"/>
          </p:cNvSpPr>
          <p:nvPr/>
        </p:nvSpPr>
        <p:spPr bwMode="blackWhite">
          <a:xfrm>
            <a:off x="1527175" y="3930650"/>
            <a:ext cx="106521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en-US" sz="1600" b="1" i="0">
                <a:latin typeface="Arial" panose="020B0604020202020204" pitchFamily="34" charset="0"/>
              </a:rPr>
              <a:t>Listas de</a:t>
            </a:r>
            <a:br>
              <a:rPr lang="en-US" altLang="en-US" sz="1600" b="1" i="0">
                <a:latin typeface="Arial" panose="020B0604020202020204" pitchFamily="34" charset="0"/>
              </a:rPr>
            </a:br>
            <a:r>
              <a:rPr lang="en-US" altLang="en-US" sz="1600" b="1" i="0">
                <a:latin typeface="Arial" panose="020B0604020202020204" pitchFamily="34" charset="0"/>
              </a:rPr>
              <a:t>Display</a:t>
            </a:r>
          </a:p>
        </p:txBody>
      </p:sp>
      <p:sp>
        <p:nvSpPr>
          <p:cNvPr id="251909" name="Rectangle 5">
            <a:extLst>
              <a:ext uri="{FF2B5EF4-FFF2-40B4-BE49-F238E27FC236}">
                <a16:creationId xmlns:a16="http://schemas.microsoft.com/office/drawing/2014/main" id="{9127CAB1-866A-46DC-BA43-6085951773A4}"/>
              </a:ext>
            </a:extLst>
          </p:cNvPr>
          <p:cNvSpPr>
            <a:spLocks noChangeArrowheads="1"/>
          </p:cNvSpPr>
          <p:nvPr/>
        </p:nvSpPr>
        <p:spPr bwMode="blackWhite">
          <a:xfrm>
            <a:off x="7939088" y="3860800"/>
            <a:ext cx="825500" cy="7493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51910" name="Rectangle 6">
            <a:extLst>
              <a:ext uri="{FF2B5EF4-FFF2-40B4-BE49-F238E27FC236}">
                <a16:creationId xmlns:a16="http://schemas.microsoft.com/office/drawing/2014/main" id="{6F55E69E-F313-4129-8BF1-1E2F5F18BBC7}"/>
              </a:ext>
            </a:extLst>
          </p:cNvPr>
          <p:cNvSpPr>
            <a:spLocks noChangeArrowheads="1"/>
          </p:cNvSpPr>
          <p:nvPr/>
        </p:nvSpPr>
        <p:spPr bwMode="blackWhite">
          <a:xfrm>
            <a:off x="6026150" y="3860800"/>
            <a:ext cx="1511300" cy="7493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51911" name="Rectangle 7">
            <a:extLst>
              <a:ext uri="{FF2B5EF4-FFF2-40B4-BE49-F238E27FC236}">
                <a16:creationId xmlns:a16="http://schemas.microsoft.com/office/drawing/2014/main" id="{966D1105-5C5C-4090-8505-F787069CD579}"/>
              </a:ext>
            </a:extLst>
          </p:cNvPr>
          <p:cNvSpPr>
            <a:spLocks noChangeArrowheads="1"/>
          </p:cNvSpPr>
          <p:nvPr/>
        </p:nvSpPr>
        <p:spPr bwMode="blackWhite">
          <a:xfrm>
            <a:off x="4121150" y="3860800"/>
            <a:ext cx="1511300" cy="7493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51912" name="Rectangle 8">
            <a:extLst>
              <a:ext uri="{FF2B5EF4-FFF2-40B4-BE49-F238E27FC236}">
                <a16:creationId xmlns:a16="http://schemas.microsoft.com/office/drawing/2014/main" id="{A3D0F992-3780-4E02-82EC-A89908CEECCB}"/>
              </a:ext>
            </a:extLst>
          </p:cNvPr>
          <p:cNvSpPr>
            <a:spLocks noChangeArrowheads="1"/>
          </p:cNvSpPr>
          <p:nvPr/>
        </p:nvSpPr>
        <p:spPr bwMode="blackWhite">
          <a:xfrm>
            <a:off x="3892550" y="5003800"/>
            <a:ext cx="1282700" cy="7493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51913" name="Rectangle 9">
            <a:extLst>
              <a:ext uri="{FF2B5EF4-FFF2-40B4-BE49-F238E27FC236}">
                <a16:creationId xmlns:a16="http://schemas.microsoft.com/office/drawing/2014/main" id="{952FE332-0743-4F7E-8A17-74A224731CDB}"/>
              </a:ext>
            </a:extLst>
          </p:cNvPr>
          <p:cNvSpPr>
            <a:spLocks noChangeArrowheads="1"/>
          </p:cNvSpPr>
          <p:nvPr/>
        </p:nvSpPr>
        <p:spPr bwMode="blackWhite">
          <a:xfrm>
            <a:off x="3511550" y="2260600"/>
            <a:ext cx="1663700" cy="1206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51914" name="Rectangle 10">
            <a:extLst>
              <a:ext uri="{FF2B5EF4-FFF2-40B4-BE49-F238E27FC236}">
                <a16:creationId xmlns:a16="http://schemas.microsoft.com/office/drawing/2014/main" id="{3055CE59-001E-4D2F-BCF4-8CC93D719B4E}"/>
              </a:ext>
            </a:extLst>
          </p:cNvPr>
          <p:cNvSpPr>
            <a:spLocks noChangeArrowheads="1"/>
          </p:cNvSpPr>
          <p:nvPr/>
        </p:nvSpPr>
        <p:spPr bwMode="blackWhite">
          <a:xfrm>
            <a:off x="1846263" y="2413000"/>
            <a:ext cx="1282700" cy="825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51915" name="Rectangle 11">
            <a:extLst>
              <a:ext uri="{FF2B5EF4-FFF2-40B4-BE49-F238E27FC236}">
                <a16:creationId xmlns:a16="http://schemas.microsoft.com/office/drawing/2014/main" id="{1673ACF6-7593-482A-8B0C-F79ABBF1EE7C}"/>
              </a:ext>
            </a:extLst>
          </p:cNvPr>
          <p:cNvSpPr>
            <a:spLocks noChangeArrowheads="1"/>
          </p:cNvSpPr>
          <p:nvPr/>
        </p:nvSpPr>
        <p:spPr bwMode="blackWhite">
          <a:xfrm>
            <a:off x="1882775" y="2565400"/>
            <a:ext cx="12128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en-US" sz="1600" b="1" i="0">
                <a:latin typeface="Arial" panose="020B0604020202020204" pitchFamily="34" charset="0"/>
              </a:rPr>
              <a:t>Avaliador</a:t>
            </a:r>
            <a:br>
              <a:rPr lang="en-US" altLang="en-US" sz="1600" b="1" i="0">
                <a:latin typeface="Arial" panose="020B0604020202020204" pitchFamily="34" charset="0"/>
              </a:rPr>
            </a:br>
            <a:r>
              <a:rPr lang="en-US" altLang="en-US" sz="1600" b="1" i="0">
                <a:latin typeface="Arial" panose="020B0604020202020204" pitchFamily="34" charset="0"/>
              </a:rPr>
              <a:t>Polinomial</a:t>
            </a:r>
          </a:p>
        </p:txBody>
      </p:sp>
      <p:sp>
        <p:nvSpPr>
          <p:cNvPr id="251916" name="Rectangle 12">
            <a:extLst>
              <a:ext uri="{FF2B5EF4-FFF2-40B4-BE49-F238E27FC236}">
                <a16:creationId xmlns:a16="http://schemas.microsoft.com/office/drawing/2014/main" id="{2C6312D2-C39B-47A1-9288-A21C11ECE574}"/>
              </a:ext>
            </a:extLst>
          </p:cNvPr>
          <p:cNvSpPr>
            <a:spLocks noChangeArrowheads="1"/>
          </p:cNvSpPr>
          <p:nvPr/>
        </p:nvSpPr>
        <p:spPr bwMode="blackWhite">
          <a:xfrm>
            <a:off x="3521075" y="2330450"/>
            <a:ext cx="1660525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eaLnBrk="0" hangingPunct="0"/>
            <a:r>
              <a:rPr lang="en-US" altLang="en-US" sz="1600" b="1" i="0">
                <a:latin typeface="Arial" panose="020B0604020202020204" pitchFamily="34" charset="0"/>
              </a:rPr>
              <a:t>Operações</a:t>
            </a:r>
          </a:p>
          <a:p>
            <a:pPr eaLnBrk="0" hangingPunct="0"/>
            <a:r>
              <a:rPr lang="en-US" altLang="en-US" sz="1600" b="1" i="0">
                <a:latin typeface="Arial" panose="020B0604020202020204" pitchFamily="34" charset="0"/>
              </a:rPr>
              <a:t>por vértice</a:t>
            </a:r>
          </a:p>
          <a:p>
            <a:pPr eaLnBrk="0" hangingPunct="0"/>
            <a:r>
              <a:rPr lang="en-US" altLang="en-US" sz="1600" b="1" i="0">
                <a:latin typeface="Arial" panose="020B0604020202020204" pitchFamily="34" charset="0"/>
              </a:rPr>
              <a:t>&amp; Montagem</a:t>
            </a:r>
          </a:p>
          <a:p>
            <a:pPr eaLnBrk="0" hangingPunct="0"/>
            <a:r>
              <a:rPr lang="en-US" altLang="en-US" sz="1600" b="1" i="0">
                <a:latin typeface="Arial" panose="020B0604020202020204" pitchFamily="34" charset="0"/>
              </a:rPr>
              <a:t>de primitivas</a:t>
            </a:r>
          </a:p>
        </p:txBody>
      </p:sp>
      <p:sp>
        <p:nvSpPr>
          <p:cNvPr id="251917" name="Rectangle 13">
            <a:extLst>
              <a:ext uri="{FF2B5EF4-FFF2-40B4-BE49-F238E27FC236}">
                <a16:creationId xmlns:a16="http://schemas.microsoft.com/office/drawing/2014/main" id="{C608ABF6-DACE-47C4-BA6F-0018524D77C2}"/>
              </a:ext>
            </a:extLst>
          </p:cNvPr>
          <p:cNvSpPr>
            <a:spLocks noChangeArrowheads="1"/>
          </p:cNvSpPr>
          <p:nvPr/>
        </p:nvSpPr>
        <p:spPr bwMode="blackWhite">
          <a:xfrm>
            <a:off x="4159250" y="4067175"/>
            <a:ext cx="14366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en-US" sz="1600" b="1" i="0">
                <a:latin typeface="Arial" panose="020B0604020202020204" pitchFamily="34" charset="0"/>
              </a:rPr>
              <a:t>Rasterização</a:t>
            </a:r>
          </a:p>
        </p:txBody>
      </p:sp>
      <p:sp>
        <p:nvSpPr>
          <p:cNvPr id="251918" name="Rectangle 14">
            <a:extLst>
              <a:ext uri="{FF2B5EF4-FFF2-40B4-BE49-F238E27FC236}">
                <a16:creationId xmlns:a16="http://schemas.microsoft.com/office/drawing/2014/main" id="{5137B552-F9C5-483F-9A12-FF3D440E2378}"/>
              </a:ext>
            </a:extLst>
          </p:cNvPr>
          <p:cNvSpPr>
            <a:spLocks noChangeArrowheads="1"/>
          </p:cNvSpPr>
          <p:nvPr/>
        </p:nvSpPr>
        <p:spPr bwMode="blackWhite">
          <a:xfrm>
            <a:off x="5980113" y="3944938"/>
            <a:ext cx="161766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en-US" sz="1600" b="1" i="0">
                <a:latin typeface="Arial" panose="020B0604020202020204" pitchFamily="34" charset="0"/>
              </a:rPr>
              <a:t>Operações</a:t>
            </a:r>
            <a:br>
              <a:rPr lang="en-US" altLang="en-US" sz="1600" b="1" i="0">
                <a:latin typeface="Arial" panose="020B0604020202020204" pitchFamily="34" charset="0"/>
              </a:rPr>
            </a:br>
            <a:r>
              <a:rPr lang="en-US" altLang="en-US" sz="1600" b="1" i="0">
                <a:latin typeface="Arial" panose="020B0604020202020204" pitchFamily="34" charset="0"/>
              </a:rPr>
              <a:t>por Fragmento</a:t>
            </a:r>
          </a:p>
        </p:txBody>
      </p:sp>
      <p:sp>
        <p:nvSpPr>
          <p:cNvPr id="251919" name="Rectangle 15">
            <a:extLst>
              <a:ext uri="{FF2B5EF4-FFF2-40B4-BE49-F238E27FC236}">
                <a16:creationId xmlns:a16="http://schemas.microsoft.com/office/drawing/2014/main" id="{ED238784-2F2A-4B2D-BC32-4D0B5273FE5A}"/>
              </a:ext>
            </a:extLst>
          </p:cNvPr>
          <p:cNvSpPr>
            <a:spLocks noChangeArrowheads="1"/>
          </p:cNvSpPr>
          <p:nvPr/>
        </p:nvSpPr>
        <p:spPr bwMode="blackWhite">
          <a:xfrm>
            <a:off x="7954963" y="3944938"/>
            <a:ext cx="7937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en-US" sz="1600" b="1">
                <a:latin typeface="Arial" panose="020B0604020202020204" pitchFamily="34" charset="0"/>
              </a:rPr>
              <a:t>Frame</a:t>
            </a:r>
          </a:p>
          <a:p>
            <a:pPr eaLnBrk="0" hangingPunct="0"/>
            <a:r>
              <a:rPr lang="en-US" altLang="en-US" sz="1600" b="1">
                <a:latin typeface="Arial" panose="020B0604020202020204" pitchFamily="34" charset="0"/>
              </a:rPr>
              <a:t>Buffer</a:t>
            </a:r>
          </a:p>
        </p:txBody>
      </p:sp>
      <p:sp>
        <p:nvSpPr>
          <p:cNvPr id="251920" name="Rectangle 16">
            <a:extLst>
              <a:ext uri="{FF2B5EF4-FFF2-40B4-BE49-F238E27FC236}">
                <a16:creationId xmlns:a16="http://schemas.microsoft.com/office/drawing/2014/main" id="{E1D028EE-03CE-45A3-BB9F-A58DAC2448BC}"/>
              </a:ext>
            </a:extLst>
          </p:cNvPr>
          <p:cNvSpPr>
            <a:spLocks noChangeArrowheads="1"/>
          </p:cNvSpPr>
          <p:nvPr/>
        </p:nvSpPr>
        <p:spPr bwMode="blackWhite">
          <a:xfrm>
            <a:off x="3886200" y="5087938"/>
            <a:ext cx="13716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eaLnBrk="0" hangingPunct="0"/>
            <a:r>
              <a:rPr lang="en-US" altLang="en-US" sz="1600" b="1" i="0">
                <a:latin typeface="Arial" panose="020B0604020202020204" pitchFamily="34" charset="0"/>
              </a:rPr>
              <a:t>Memória de Textura</a:t>
            </a:r>
          </a:p>
        </p:txBody>
      </p:sp>
      <p:sp>
        <p:nvSpPr>
          <p:cNvPr id="251921" name="Line 17">
            <a:extLst>
              <a:ext uri="{FF2B5EF4-FFF2-40B4-BE49-F238E27FC236}">
                <a16:creationId xmlns:a16="http://schemas.microsoft.com/office/drawing/2014/main" id="{82C302CE-D6FC-49EE-B9FB-243FCFE44B17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7543800" y="4235450"/>
            <a:ext cx="3810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1922" name="Line 18">
            <a:extLst>
              <a:ext uri="{FF2B5EF4-FFF2-40B4-BE49-F238E27FC236}">
                <a16:creationId xmlns:a16="http://schemas.microsoft.com/office/drawing/2014/main" id="{7286D4DD-2E0F-448C-B2EB-BA1755C10FD3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5638800" y="4235450"/>
            <a:ext cx="3810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1923" name="Line 19">
            <a:extLst>
              <a:ext uri="{FF2B5EF4-FFF2-40B4-BE49-F238E27FC236}">
                <a16:creationId xmlns:a16="http://schemas.microsoft.com/office/drawing/2014/main" id="{AD9565CE-FEF2-4C06-83C0-F60E37B726AD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4876800" y="347345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1924" name="Line 20">
            <a:extLst>
              <a:ext uri="{FF2B5EF4-FFF2-40B4-BE49-F238E27FC236}">
                <a16:creationId xmlns:a16="http://schemas.microsoft.com/office/drawing/2014/main" id="{5593CF69-422C-497F-A9BF-902D4A0DAE4C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3124200" y="2863850"/>
            <a:ext cx="3810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1925" name="Line 21">
            <a:extLst>
              <a:ext uri="{FF2B5EF4-FFF2-40B4-BE49-F238E27FC236}">
                <a16:creationId xmlns:a16="http://schemas.microsoft.com/office/drawing/2014/main" id="{5CE9CDF9-2AB5-4666-934E-2720F45E7BE6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4876800" y="461645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1926" name="Line 22">
            <a:extLst>
              <a:ext uri="{FF2B5EF4-FFF2-40B4-BE49-F238E27FC236}">
                <a16:creationId xmlns:a16="http://schemas.microsoft.com/office/drawing/2014/main" id="{FD180F37-D344-4BA7-B704-7279D864DDB5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1143000" y="4235450"/>
            <a:ext cx="3810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1927" name="Line 23">
            <a:extLst>
              <a:ext uri="{FF2B5EF4-FFF2-40B4-BE49-F238E27FC236}">
                <a16:creationId xmlns:a16="http://schemas.microsoft.com/office/drawing/2014/main" id="{1DCE7A4B-3F69-4725-8382-175A5FCD09B4}"/>
              </a:ext>
            </a:extLst>
          </p:cNvPr>
          <p:cNvSpPr>
            <a:spLocks noChangeShapeType="1"/>
          </p:cNvSpPr>
          <p:nvPr/>
        </p:nvSpPr>
        <p:spPr bwMode="blackWhite">
          <a:xfrm flipV="1">
            <a:off x="1371600" y="2863850"/>
            <a:ext cx="0" cy="1371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1928" name="Line 24">
            <a:extLst>
              <a:ext uri="{FF2B5EF4-FFF2-40B4-BE49-F238E27FC236}">
                <a16:creationId xmlns:a16="http://schemas.microsoft.com/office/drawing/2014/main" id="{B73F64E1-374F-4FFB-A328-32DEA3CF8E37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1371600" y="2863850"/>
            <a:ext cx="4572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1929" name="Line 25">
            <a:extLst>
              <a:ext uri="{FF2B5EF4-FFF2-40B4-BE49-F238E27FC236}">
                <a16:creationId xmlns:a16="http://schemas.microsoft.com/office/drawing/2014/main" id="{1D544E38-6379-49BF-990F-7CAE86EAD927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1295400" y="4235450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1930" name="Line 26">
            <a:extLst>
              <a:ext uri="{FF2B5EF4-FFF2-40B4-BE49-F238E27FC236}">
                <a16:creationId xmlns:a16="http://schemas.microsoft.com/office/drawing/2014/main" id="{FF812599-E602-40F5-A183-5C9C03BE06BD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1295400" y="5911850"/>
            <a:ext cx="10668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1931" name="Line 27">
            <a:extLst>
              <a:ext uri="{FF2B5EF4-FFF2-40B4-BE49-F238E27FC236}">
                <a16:creationId xmlns:a16="http://schemas.microsoft.com/office/drawing/2014/main" id="{4BF80077-F3E0-4E94-9B3C-88E42A1041D8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8382000" y="4616450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1932" name="Line 28">
            <a:extLst>
              <a:ext uri="{FF2B5EF4-FFF2-40B4-BE49-F238E27FC236}">
                <a16:creationId xmlns:a16="http://schemas.microsoft.com/office/drawing/2014/main" id="{AC60E826-2CC6-4306-A309-7A775864C763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2209800" y="324485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1933" name="Line 29">
            <a:extLst>
              <a:ext uri="{FF2B5EF4-FFF2-40B4-BE49-F238E27FC236}">
                <a16:creationId xmlns:a16="http://schemas.microsoft.com/office/drawing/2014/main" id="{D16DC211-CBAD-4A09-93CA-39D363E6AFA9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2209800" y="4616450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1934" name="Line 30">
            <a:extLst>
              <a:ext uri="{FF2B5EF4-FFF2-40B4-BE49-F238E27FC236}">
                <a16:creationId xmlns:a16="http://schemas.microsoft.com/office/drawing/2014/main" id="{85A71733-A7EC-4B43-BB8E-D1A465E712ED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3581400" y="5683250"/>
            <a:ext cx="3048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1935" name="Line 31">
            <a:extLst>
              <a:ext uri="{FF2B5EF4-FFF2-40B4-BE49-F238E27FC236}">
                <a16:creationId xmlns:a16="http://schemas.microsoft.com/office/drawing/2014/main" id="{5BA50D68-B1B5-4A96-BFED-08439F76A46C}"/>
              </a:ext>
            </a:extLst>
          </p:cNvPr>
          <p:cNvSpPr>
            <a:spLocks noChangeShapeType="1"/>
          </p:cNvSpPr>
          <p:nvPr/>
        </p:nvSpPr>
        <p:spPr bwMode="blackWhite">
          <a:xfrm flipV="1">
            <a:off x="3733800" y="4235450"/>
            <a:ext cx="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1936" name="Line 32">
            <a:extLst>
              <a:ext uri="{FF2B5EF4-FFF2-40B4-BE49-F238E27FC236}">
                <a16:creationId xmlns:a16="http://schemas.microsoft.com/office/drawing/2014/main" id="{769FFF37-BE41-442C-8E16-1987BD49847B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3733800" y="4235450"/>
            <a:ext cx="3810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1937" name="Line 33">
            <a:extLst>
              <a:ext uri="{FF2B5EF4-FFF2-40B4-BE49-F238E27FC236}">
                <a16:creationId xmlns:a16="http://schemas.microsoft.com/office/drawing/2014/main" id="{550BE7B3-9B6E-4D7C-B83C-331B78F9EDD8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4419600" y="187325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1938" name="Line 34">
            <a:extLst>
              <a:ext uri="{FF2B5EF4-FFF2-40B4-BE49-F238E27FC236}">
                <a16:creationId xmlns:a16="http://schemas.microsoft.com/office/drawing/2014/main" id="{B8BA2CB6-9AF8-48E1-84C4-0E8D97A782A2}"/>
              </a:ext>
            </a:extLst>
          </p:cNvPr>
          <p:cNvSpPr>
            <a:spLocks noChangeShapeType="1"/>
          </p:cNvSpPr>
          <p:nvPr/>
        </p:nvSpPr>
        <p:spPr bwMode="blackWhite">
          <a:xfrm flipH="1">
            <a:off x="838200" y="1873250"/>
            <a:ext cx="35814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1939" name="Rectangle 35">
            <a:extLst>
              <a:ext uri="{FF2B5EF4-FFF2-40B4-BE49-F238E27FC236}">
                <a16:creationId xmlns:a16="http://schemas.microsoft.com/office/drawing/2014/main" id="{2FAC7B1B-B2AC-4DD2-B4D7-3B5A05A7E9AF}"/>
              </a:ext>
            </a:extLst>
          </p:cNvPr>
          <p:cNvSpPr>
            <a:spLocks noChangeArrowheads="1"/>
          </p:cNvSpPr>
          <p:nvPr/>
        </p:nvSpPr>
        <p:spPr bwMode="blackWhite">
          <a:xfrm>
            <a:off x="504825" y="4059238"/>
            <a:ext cx="666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en-US" b="1" i="0">
                <a:latin typeface="Arial" panose="020B0604020202020204" pitchFamily="34" charset="0"/>
              </a:rPr>
              <a:t>CPU</a:t>
            </a:r>
          </a:p>
        </p:txBody>
      </p:sp>
      <p:sp>
        <p:nvSpPr>
          <p:cNvPr id="251940" name="Line 36">
            <a:extLst>
              <a:ext uri="{FF2B5EF4-FFF2-40B4-BE49-F238E27FC236}">
                <a16:creationId xmlns:a16="http://schemas.microsoft.com/office/drawing/2014/main" id="{F11847CB-BEFE-408B-A58C-780B4FDE3F91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838200" y="1873250"/>
            <a:ext cx="0" cy="2209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1941" name="Rectangle 37">
            <a:extLst>
              <a:ext uri="{FF2B5EF4-FFF2-40B4-BE49-F238E27FC236}">
                <a16:creationId xmlns:a16="http://schemas.microsoft.com/office/drawing/2014/main" id="{61E1398A-4784-4CCB-A261-C1417A11856A}"/>
              </a:ext>
            </a:extLst>
          </p:cNvPr>
          <p:cNvSpPr>
            <a:spLocks noChangeArrowheads="1"/>
          </p:cNvSpPr>
          <p:nvPr/>
        </p:nvSpPr>
        <p:spPr bwMode="blackWhite">
          <a:xfrm>
            <a:off x="2374900" y="5499100"/>
            <a:ext cx="1206500" cy="825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51942" name="Rectangle 38">
            <a:extLst>
              <a:ext uri="{FF2B5EF4-FFF2-40B4-BE49-F238E27FC236}">
                <a16:creationId xmlns:a16="http://schemas.microsoft.com/office/drawing/2014/main" id="{B0467169-DF97-41C5-8C88-E135ED166ED3}"/>
              </a:ext>
            </a:extLst>
          </p:cNvPr>
          <p:cNvSpPr>
            <a:spLocks noChangeArrowheads="1"/>
          </p:cNvSpPr>
          <p:nvPr/>
        </p:nvSpPr>
        <p:spPr bwMode="blackWhite">
          <a:xfrm>
            <a:off x="2362200" y="5486400"/>
            <a:ext cx="1233488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en-US" sz="1600" b="1" i="0">
                <a:latin typeface="Arial" panose="020B0604020202020204" pitchFamily="34" charset="0"/>
              </a:rPr>
              <a:t>Operações</a:t>
            </a:r>
            <a:br>
              <a:rPr lang="en-US" altLang="en-US" sz="1600" b="1" i="0">
                <a:latin typeface="Arial" panose="020B0604020202020204" pitchFamily="34" charset="0"/>
              </a:rPr>
            </a:br>
            <a:r>
              <a:rPr lang="en-US" altLang="en-US" sz="1600" b="1" i="0">
                <a:latin typeface="Arial" panose="020B0604020202020204" pitchFamily="34" charset="0"/>
              </a:rPr>
              <a:t>sobre</a:t>
            </a:r>
          </a:p>
          <a:p>
            <a:pPr eaLnBrk="0" hangingPunct="0"/>
            <a:r>
              <a:rPr lang="en-US" altLang="en-US" sz="1600" b="1" i="0">
                <a:latin typeface="Arial" panose="020B0604020202020204" pitchFamily="34" charset="0"/>
              </a:rPr>
              <a:t>pixels</a:t>
            </a:r>
          </a:p>
        </p:txBody>
      </p:sp>
      <p:sp>
        <p:nvSpPr>
          <p:cNvPr id="251943" name="Line 39">
            <a:extLst>
              <a:ext uri="{FF2B5EF4-FFF2-40B4-BE49-F238E27FC236}">
                <a16:creationId xmlns:a16="http://schemas.microsoft.com/office/drawing/2014/main" id="{CAE367E4-EB20-4867-8EFA-AFBA902C0BE9}"/>
              </a:ext>
            </a:extLst>
          </p:cNvPr>
          <p:cNvSpPr>
            <a:spLocks noChangeShapeType="1"/>
          </p:cNvSpPr>
          <p:nvPr/>
        </p:nvSpPr>
        <p:spPr bwMode="blackWhite">
          <a:xfrm>
            <a:off x="3581400" y="5911850"/>
            <a:ext cx="4800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>
            <a:extLst>
              <a:ext uri="{FF2B5EF4-FFF2-40B4-BE49-F238E27FC236}">
                <a16:creationId xmlns:a16="http://schemas.microsoft.com/office/drawing/2014/main" id="{A0299249-D7E1-4FB2-A87E-4FD8AA357B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Desenhando com OpenGL</a:t>
            </a:r>
          </a:p>
        </p:txBody>
      </p:sp>
      <p:sp>
        <p:nvSpPr>
          <p:cNvPr id="253955" name="Rectangle 3">
            <a:extLst>
              <a:ext uri="{FF2B5EF4-FFF2-40B4-BE49-F238E27FC236}">
                <a16:creationId xmlns:a16="http://schemas.microsoft.com/office/drawing/2014/main" id="{71E24F29-1279-4778-A85E-2DCA4AD920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en-US" sz="2600"/>
              <a:t>OpenGL funciona como uma máquina de estados</a:t>
            </a:r>
          </a:p>
          <a:p>
            <a:r>
              <a:rPr lang="pt-BR" altLang="en-US" sz="2600"/>
              <a:t>API tem rotinas para</a:t>
            </a:r>
          </a:p>
          <a:p>
            <a:pPr lvl="1"/>
            <a:r>
              <a:rPr lang="pt-BR" altLang="en-US" sz="2400"/>
              <a:t>Desenhar primitivas geométricas e imagens</a:t>
            </a:r>
          </a:p>
          <a:p>
            <a:pPr lvl="1"/>
            <a:r>
              <a:rPr lang="pt-BR" altLang="en-US" sz="2400"/>
              <a:t>Alterar variáveis de estado (ex.: cor, material, fontes de iluminação, etc)</a:t>
            </a:r>
          </a:p>
          <a:p>
            <a:pPr lvl="1"/>
            <a:r>
              <a:rPr lang="pt-BR" altLang="en-US" sz="2400"/>
              <a:t>Consultar variáveis de estado</a:t>
            </a:r>
          </a:p>
          <a:p>
            <a:r>
              <a:rPr lang="pt-BR" altLang="en-US" sz="2600"/>
              <a:t>OpenGL é um padrão em evolução</a:t>
            </a:r>
          </a:p>
          <a:p>
            <a:pPr lvl="1"/>
            <a:r>
              <a:rPr lang="pt-BR" altLang="en-US" sz="2400"/>
              <a:t>Mecanismo padronizado de extensões</a:t>
            </a:r>
          </a:p>
          <a:p>
            <a:pPr lvl="1"/>
            <a:r>
              <a:rPr lang="pt-BR" altLang="en-US" sz="2400"/>
              <a:t>Novas versões são estabelecidas por um comitê (ARB) de usuários e fabricantes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>
            <a:extLst>
              <a:ext uri="{FF2B5EF4-FFF2-40B4-BE49-F238E27FC236}">
                <a16:creationId xmlns:a16="http://schemas.microsoft.com/office/drawing/2014/main" id="{C26284C6-427B-4948-B8CD-A59434FACA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APIs Relacionadas</a:t>
            </a:r>
          </a:p>
        </p:txBody>
      </p:sp>
      <p:sp>
        <p:nvSpPr>
          <p:cNvPr id="256003" name="Rectangle 3">
            <a:extLst>
              <a:ext uri="{FF2B5EF4-FFF2-40B4-BE49-F238E27FC236}">
                <a16:creationId xmlns:a16="http://schemas.microsoft.com/office/drawing/2014/main" id="{DFA8886A-E337-4372-8D24-0F00A08F62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en-US" sz="2800"/>
              <a:t>GLU (OpenGL Utility Library)</a:t>
            </a:r>
          </a:p>
          <a:p>
            <a:pPr lvl="1"/>
            <a:r>
              <a:rPr lang="pt-BR" altLang="en-US" sz="2400"/>
              <a:t>Parte do padrão OpenGL</a:t>
            </a:r>
          </a:p>
          <a:p>
            <a:pPr lvl="1"/>
            <a:r>
              <a:rPr lang="pt-BR" altLang="en-US" sz="2400"/>
              <a:t>NURBS, trianguladores, quádricas, etc.</a:t>
            </a:r>
          </a:p>
          <a:p>
            <a:r>
              <a:rPr lang="pt-BR" altLang="en-US" sz="2800"/>
              <a:t>AGL, GLX, WGL</a:t>
            </a:r>
          </a:p>
          <a:p>
            <a:pPr lvl="1"/>
            <a:r>
              <a:rPr lang="pt-BR" altLang="en-US" sz="2400"/>
              <a:t>Camadas entre o OpenGL os diversos sistemas de janelas</a:t>
            </a:r>
          </a:p>
          <a:p>
            <a:r>
              <a:rPr lang="pt-BR" altLang="en-US" sz="2800"/>
              <a:t>GLUT (OpenGL Utility Toolkit)</a:t>
            </a:r>
          </a:p>
          <a:p>
            <a:pPr lvl="1"/>
            <a:r>
              <a:rPr lang="pt-BR" altLang="en-US" sz="2400"/>
              <a:t>API portátil de acesso aos sistemas de janelas</a:t>
            </a:r>
          </a:p>
          <a:p>
            <a:pPr lvl="1"/>
            <a:r>
              <a:rPr lang="pt-BR" altLang="en-US" sz="2400"/>
              <a:t>Encapsula e esconde as camadas proprietárias</a:t>
            </a:r>
          </a:p>
          <a:p>
            <a:pPr lvl="1"/>
            <a:r>
              <a:rPr lang="pt-BR" altLang="en-US" sz="2400"/>
              <a:t>Não é parte official do OpenGL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>
            <a:extLst>
              <a:ext uri="{FF2B5EF4-FFF2-40B4-BE49-F238E27FC236}">
                <a16:creationId xmlns:a16="http://schemas.microsoft.com/office/drawing/2014/main" id="{F2F184F3-5DE7-4E4B-819E-B5ACF90AC2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Anatomia de um programa OpenGL/GLUT</a:t>
            </a:r>
          </a:p>
        </p:txBody>
      </p:sp>
      <p:sp>
        <p:nvSpPr>
          <p:cNvPr id="258051" name="Rectangle 3">
            <a:extLst>
              <a:ext uri="{FF2B5EF4-FFF2-40B4-BE49-F238E27FC236}">
                <a16:creationId xmlns:a16="http://schemas.microsoft.com/office/drawing/2014/main" id="{23C9B547-E8E7-4970-B174-8EB79B3793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5105400" cy="54102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pt-BR" altLang="en-US" sz="1700">
                <a:latin typeface="Courier New" panose="02070309020205020404" pitchFamily="49" charset="0"/>
              </a:rPr>
              <a:t>#include &lt;GL/glut.h&gt;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t-BR" altLang="en-US" sz="1600"/>
              <a:t>/* Outros headers */</a:t>
            </a:r>
          </a:p>
          <a:p>
            <a:pPr>
              <a:lnSpc>
                <a:spcPct val="80000"/>
              </a:lnSpc>
              <a:buFontTx/>
              <a:buNone/>
            </a:pPr>
            <a:endParaRPr lang="pt-BR" altLang="en-US" sz="100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pt-BR" altLang="en-US" sz="1700">
                <a:latin typeface="Courier New" panose="02070309020205020404" pitchFamily="49" charset="0"/>
              </a:rPr>
              <a:t>void display (void)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t-BR" altLang="en-US" sz="1000">
                <a:latin typeface="Courier New" panose="02070309020205020404" pitchFamily="49" charset="0"/>
              </a:rPr>
              <a:t>	...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t-BR" altLang="en-US" sz="1700"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t-BR" altLang="en-US" sz="1400"/>
              <a:t>/* Outras rotinas callback */</a:t>
            </a:r>
          </a:p>
          <a:p>
            <a:pPr>
              <a:lnSpc>
                <a:spcPct val="80000"/>
              </a:lnSpc>
              <a:buFontTx/>
              <a:buNone/>
            </a:pPr>
            <a:endParaRPr lang="pt-BR" altLang="en-US" sz="1400"/>
          </a:p>
          <a:p>
            <a:pPr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pt-BR" altLang="en-US" sz="1700">
                <a:latin typeface="Courier New" panose="02070309020205020404" pitchFamily="49" charset="0"/>
              </a:rPr>
              <a:t>int main (int argc, char *argv[]) {</a:t>
            </a:r>
          </a:p>
          <a:p>
            <a:pPr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pt-BR" altLang="en-US" sz="1600">
                <a:latin typeface="Courier New" panose="02070309020205020404" pitchFamily="49" charset="0"/>
              </a:rPr>
              <a:t>   glutInit (argc, argv);</a:t>
            </a:r>
          </a:p>
          <a:p>
            <a:pPr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pt-BR" altLang="en-US" sz="1600">
                <a:latin typeface="Courier New" panose="02070309020205020404" pitchFamily="49" charset="0"/>
              </a:rPr>
              <a:t>   glutInitDisplayMode( </a:t>
            </a:r>
            <a:r>
              <a:rPr lang="pt-BR" altLang="en-US" sz="1400" i="1"/>
              <a:t>modo</a:t>
            </a:r>
            <a:r>
              <a:rPr lang="pt-BR" altLang="en-US" sz="1600">
                <a:latin typeface="Courier New" panose="02070309020205020404" pitchFamily="49" charset="0"/>
              </a:rPr>
              <a:t> );</a:t>
            </a:r>
          </a:p>
          <a:p>
            <a:pPr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pt-BR" altLang="en-US" sz="1600">
                <a:latin typeface="Courier New" panose="02070309020205020404" pitchFamily="49" charset="0"/>
              </a:rPr>
              <a:t>   glutCreateWindow( </a:t>
            </a:r>
            <a:r>
              <a:rPr lang="pt-BR" altLang="en-US" sz="1400" i="1"/>
              <a:t>nome_da_janela</a:t>
            </a:r>
            <a:r>
              <a:rPr lang="pt-BR" altLang="en-US" sz="1600">
                <a:latin typeface="Courier New" panose="02070309020205020404" pitchFamily="49" charset="0"/>
              </a:rPr>
              <a:t> );</a:t>
            </a:r>
          </a:p>
          <a:p>
            <a:pPr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pt-BR" altLang="en-US" sz="1600">
                <a:latin typeface="Courier New" panose="02070309020205020404" pitchFamily="49" charset="0"/>
              </a:rPr>
              <a:t>   glutDisplayFunc( displayCallback );</a:t>
            </a:r>
          </a:p>
          <a:p>
            <a:pPr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pt-BR" altLang="en-US" sz="1600">
                <a:latin typeface="Courier New" panose="02070309020205020404" pitchFamily="49" charset="0"/>
              </a:rPr>
              <a:t>   glutReshapeFunc( reshapeCallback );</a:t>
            </a:r>
          </a:p>
          <a:p>
            <a:pPr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pt-BR" altLang="en-US" sz="1400"/>
              <a:t>	/* Registro de outras rotinas callback */</a:t>
            </a:r>
          </a:p>
          <a:p>
            <a:pPr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pt-BR" altLang="en-US" sz="1600">
                <a:latin typeface="Courier New" panose="02070309020205020404" pitchFamily="49" charset="0"/>
              </a:rPr>
              <a:t>   glutMainLoop();</a:t>
            </a:r>
          </a:p>
          <a:p>
            <a:pPr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pt-BR" altLang="en-US" sz="1600">
                <a:latin typeface="Courier New" panose="02070309020205020404" pitchFamily="49" charset="0"/>
              </a:rPr>
              <a:t>	return 0;</a:t>
            </a:r>
          </a:p>
          <a:p>
            <a:pPr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pt-BR" altLang="en-US" sz="1600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258052" name="AutoShape 4">
            <a:extLst>
              <a:ext uri="{FF2B5EF4-FFF2-40B4-BE49-F238E27FC236}">
                <a16:creationId xmlns:a16="http://schemas.microsoft.com/office/drawing/2014/main" id="{555AD69E-1B3E-4CCD-86A2-78729F213D86}"/>
              </a:ext>
            </a:extLst>
          </p:cNvPr>
          <p:cNvSpPr>
            <a:spLocks/>
          </p:cNvSpPr>
          <p:nvPr/>
        </p:nvSpPr>
        <p:spPr bwMode="auto">
          <a:xfrm>
            <a:off x="5638800" y="1371600"/>
            <a:ext cx="152400" cy="533400"/>
          </a:xfrm>
          <a:prstGeom prst="rightBrace">
            <a:avLst>
              <a:gd name="adj1" fmla="val 291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pt-BR" altLang="en-US" i="0">
                <a:latin typeface="Arial" panose="020B0604020202020204" pitchFamily="34" charset="0"/>
              </a:rPr>
              <a:t>    Headers</a:t>
            </a:r>
          </a:p>
        </p:txBody>
      </p:sp>
      <p:sp>
        <p:nvSpPr>
          <p:cNvPr id="258053" name="AutoShape 5">
            <a:extLst>
              <a:ext uri="{FF2B5EF4-FFF2-40B4-BE49-F238E27FC236}">
                <a16:creationId xmlns:a16="http://schemas.microsoft.com/office/drawing/2014/main" id="{C5FF5A13-1D6B-4270-8A8D-4595ABC7B5E9}"/>
              </a:ext>
            </a:extLst>
          </p:cNvPr>
          <p:cNvSpPr>
            <a:spLocks/>
          </p:cNvSpPr>
          <p:nvPr/>
        </p:nvSpPr>
        <p:spPr bwMode="auto">
          <a:xfrm>
            <a:off x="5638800" y="2057400"/>
            <a:ext cx="228600" cy="914400"/>
          </a:xfrm>
          <a:prstGeom prst="rightBrace">
            <a:avLst>
              <a:gd name="adj1" fmla="val 33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pt-BR" altLang="en-US" i="0">
                <a:latin typeface="Arial" panose="020B0604020202020204" pitchFamily="34" charset="0"/>
              </a:rPr>
              <a:t>    Rotinas Callback</a:t>
            </a:r>
          </a:p>
        </p:txBody>
      </p:sp>
      <p:sp>
        <p:nvSpPr>
          <p:cNvPr id="258054" name="AutoShape 6">
            <a:extLst>
              <a:ext uri="{FF2B5EF4-FFF2-40B4-BE49-F238E27FC236}">
                <a16:creationId xmlns:a16="http://schemas.microsoft.com/office/drawing/2014/main" id="{CD00E6E7-BAF4-40FE-A341-D692AF9420F9}"/>
              </a:ext>
            </a:extLst>
          </p:cNvPr>
          <p:cNvSpPr>
            <a:spLocks/>
          </p:cNvSpPr>
          <p:nvPr/>
        </p:nvSpPr>
        <p:spPr bwMode="auto">
          <a:xfrm>
            <a:off x="5715000" y="3886200"/>
            <a:ext cx="152400" cy="381000"/>
          </a:xfrm>
          <a:prstGeom prst="rightBrace">
            <a:avLst>
              <a:gd name="adj1" fmla="val 208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pt-BR" altLang="en-US" i="0">
                <a:latin typeface="Arial" panose="020B0604020202020204" pitchFamily="34" charset="0"/>
              </a:rPr>
              <a:t>    Inicialização da janela</a:t>
            </a:r>
          </a:p>
        </p:txBody>
      </p:sp>
      <p:sp>
        <p:nvSpPr>
          <p:cNvPr id="258055" name="AutoShape 7">
            <a:extLst>
              <a:ext uri="{FF2B5EF4-FFF2-40B4-BE49-F238E27FC236}">
                <a16:creationId xmlns:a16="http://schemas.microsoft.com/office/drawing/2014/main" id="{BE62E187-00A6-45B1-8BD7-9CC124E3CD67}"/>
              </a:ext>
            </a:extLst>
          </p:cNvPr>
          <p:cNvSpPr>
            <a:spLocks/>
          </p:cNvSpPr>
          <p:nvPr/>
        </p:nvSpPr>
        <p:spPr bwMode="auto">
          <a:xfrm>
            <a:off x="5743575" y="4310063"/>
            <a:ext cx="152400" cy="762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pt-BR" altLang="en-US" i="0">
                <a:latin typeface="Arial" panose="020B0604020202020204" pitchFamily="34" charset="0"/>
              </a:rPr>
              <a:t>    Registro de callbacks</a:t>
            </a:r>
          </a:p>
        </p:txBody>
      </p:sp>
      <p:sp>
        <p:nvSpPr>
          <p:cNvPr id="258056" name="AutoShape 8">
            <a:extLst>
              <a:ext uri="{FF2B5EF4-FFF2-40B4-BE49-F238E27FC236}">
                <a16:creationId xmlns:a16="http://schemas.microsoft.com/office/drawing/2014/main" id="{94F1CD43-1640-437B-9112-76E2FAB3B307}"/>
              </a:ext>
            </a:extLst>
          </p:cNvPr>
          <p:cNvSpPr>
            <a:spLocks/>
          </p:cNvSpPr>
          <p:nvPr/>
        </p:nvSpPr>
        <p:spPr bwMode="auto">
          <a:xfrm>
            <a:off x="5762625" y="5119688"/>
            <a:ext cx="76200" cy="228600"/>
          </a:xfrm>
          <a:prstGeom prst="rightBrace">
            <a:avLst>
              <a:gd name="adj1" fmla="val 25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pt-BR" altLang="en-US" i="0">
                <a:latin typeface="Arial" panose="020B0604020202020204" pitchFamily="34" charset="0"/>
              </a:rPr>
              <a:t>    Laço principal</a:t>
            </a:r>
          </a:p>
        </p:txBody>
      </p:sp>
      <p:sp>
        <p:nvSpPr>
          <p:cNvPr id="258057" name="AutoShape 9">
            <a:extLst>
              <a:ext uri="{FF2B5EF4-FFF2-40B4-BE49-F238E27FC236}">
                <a16:creationId xmlns:a16="http://schemas.microsoft.com/office/drawing/2014/main" id="{C1276D99-D401-48A4-9887-6A50F6C6385E}"/>
              </a:ext>
            </a:extLst>
          </p:cNvPr>
          <p:cNvSpPr>
            <a:spLocks/>
          </p:cNvSpPr>
          <p:nvPr/>
        </p:nvSpPr>
        <p:spPr bwMode="auto">
          <a:xfrm>
            <a:off x="5715000" y="3581400"/>
            <a:ext cx="76200" cy="228600"/>
          </a:xfrm>
          <a:prstGeom prst="rightBrace">
            <a:avLst>
              <a:gd name="adj1" fmla="val 25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pt-BR" altLang="en-US" i="0">
                <a:latin typeface="Arial" panose="020B0604020202020204" pitchFamily="34" charset="0"/>
              </a:rPr>
              <a:t>    Inicialização do GLUT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>
            <a:extLst>
              <a:ext uri="{FF2B5EF4-FFF2-40B4-BE49-F238E27FC236}">
                <a16:creationId xmlns:a16="http://schemas.microsoft.com/office/drawing/2014/main" id="{4F688A22-4605-4ECB-A65A-9DD91477DD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Headers OpenGL/GLUT</a:t>
            </a:r>
          </a:p>
        </p:txBody>
      </p:sp>
      <p:sp>
        <p:nvSpPr>
          <p:cNvPr id="260099" name="Rectangle 3">
            <a:extLst>
              <a:ext uri="{FF2B5EF4-FFF2-40B4-BE49-F238E27FC236}">
                <a16:creationId xmlns:a16="http://schemas.microsoft.com/office/drawing/2014/main" id="{DC18935B-BE72-4F23-858A-5D953CE52E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pt-BR" altLang="en-US" sz="2000">
                <a:latin typeface="Courier New" panose="02070309020205020404" pitchFamily="49" charset="0"/>
              </a:rPr>
              <a:t>#include &lt;GL/glut.h&gt;</a:t>
            </a:r>
          </a:p>
          <a:p>
            <a:pPr lvl="1">
              <a:lnSpc>
                <a:spcPct val="90000"/>
              </a:lnSpc>
            </a:pPr>
            <a:r>
              <a:rPr lang="pt-BR" altLang="en-US" sz="2000"/>
              <a:t>Já inclui automaticamente os headers do OpenGL: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pt-BR" altLang="en-US" sz="1800">
                <a:latin typeface="Courier New" panose="02070309020205020404" pitchFamily="49" charset="0"/>
              </a:rPr>
              <a:t>#include &lt;GL/gl.h&gt;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pt-BR" altLang="en-US" sz="1800">
                <a:latin typeface="Courier New" panose="02070309020205020404" pitchFamily="49" charset="0"/>
              </a:rPr>
              <a:t>#include &lt;GL/glu.h&gt;</a:t>
            </a:r>
          </a:p>
          <a:p>
            <a:pPr lvl="2">
              <a:lnSpc>
                <a:spcPct val="90000"/>
              </a:lnSpc>
              <a:buFontTx/>
              <a:buNone/>
            </a:pPr>
            <a:endParaRPr lang="pt-BR" altLang="en-US" sz="1800"/>
          </a:p>
          <a:p>
            <a:pPr>
              <a:lnSpc>
                <a:spcPct val="90000"/>
              </a:lnSpc>
            </a:pPr>
            <a:r>
              <a:rPr lang="pt-BR" altLang="en-US" sz="2000"/>
              <a:t>Se GLUT não for usado, os headers OpenGL têm que ser incluídos explicitamente, junto com os de outra camada de interface</a:t>
            </a:r>
          </a:p>
          <a:p>
            <a:pPr>
              <a:lnSpc>
                <a:spcPct val="90000"/>
              </a:lnSpc>
            </a:pPr>
            <a:r>
              <a:rPr lang="pt-BR" altLang="en-US" sz="2000"/>
              <a:t>Há APIs para construção de interfaces gráficas (GUI) construídas sobre o GLUT cujos headers incluem os do GLUT</a:t>
            </a:r>
          </a:p>
          <a:p>
            <a:pPr lvl="1">
              <a:lnSpc>
                <a:spcPct val="90000"/>
              </a:lnSpc>
            </a:pPr>
            <a:r>
              <a:rPr lang="pt-BR" altLang="en-US" sz="2000"/>
              <a:t>Por exemplo, o pacote GLUI requer: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pt-BR" altLang="en-US" sz="1800">
                <a:latin typeface="Courier New" panose="02070309020205020404" pitchFamily="49" charset="0"/>
              </a:rPr>
              <a:t>#include &lt;GL/glui.h&gt;</a:t>
            </a:r>
          </a:p>
          <a:p>
            <a:pPr lvl="2">
              <a:lnSpc>
                <a:spcPct val="90000"/>
              </a:lnSpc>
            </a:pPr>
            <a:r>
              <a:rPr lang="pt-BR" altLang="en-US" sz="1800"/>
              <a:t>(Já inclui </a:t>
            </a:r>
            <a:r>
              <a:rPr lang="pt-BR" altLang="en-US" sz="1800">
                <a:latin typeface="Courier New" panose="02070309020205020404" pitchFamily="49" charset="0"/>
              </a:rPr>
              <a:t>glut.h</a:t>
            </a:r>
            <a:r>
              <a:rPr lang="pt-BR" altLang="en-US" sz="1800"/>
              <a:t>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2">
            <a:extLst>
              <a:ext uri="{FF2B5EF4-FFF2-40B4-BE49-F238E27FC236}">
                <a16:creationId xmlns:a16="http://schemas.microsoft.com/office/drawing/2014/main" id="{D878A17B-8F97-4D1C-A7CE-11A8763580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GLUT – Registrando Callbacks</a:t>
            </a:r>
          </a:p>
        </p:txBody>
      </p:sp>
      <p:sp>
        <p:nvSpPr>
          <p:cNvPr id="262147" name="Rectangle 3">
            <a:extLst>
              <a:ext uri="{FF2B5EF4-FFF2-40B4-BE49-F238E27FC236}">
                <a16:creationId xmlns:a16="http://schemas.microsoft.com/office/drawing/2014/main" id="{61B46292-6AB0-41A9-A9FA-73B2EAEC8E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r>
              <a:rPr lang="pt-BR" altLang="en-US" sz="2500"/>
              <a:t>Callbacks são rotinas que serão chamadas para tratar eventos. </a:t>
            </a:r>
          </a:p>
          <a:p>
            <a:r>
              <a:rPr lang="pt-BR" altLang="en-US" sz="2500"/>
              <a:t>Para uma rotina callback ser efetivamente chamada ela precisa ser registrada através da função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pt-BR" altLang="en-US" sz="2400">
                <a:latin typeface="Courier New" panose="02070309020205020404" pitchFamily="49" charset="0"/>
              </a:rPr>
              <a:t>glutXxxFunc (</a:t>
            </a:r>
            <a:r>
              <a:rPr lang="pt-BR" altLang="en-US" sz="2400" i="1">
                <a:latin typeface="Courier New" panose="02070309020205020404" pitchFamily="49" charset="0"/>
              </a:rPr>
              <a:t>callback</a:t>
            </a:r>
            <a:r>
              <a:rPr lang="pt-BR" altLang="en-US" sz="2400">
                <a:latin typeface="Courier New" panose="02070309020205020404" pitchFamily="49" charset="0"/>
              </a:rPr>
              <a:t>)</a:t>
            </a:r>
          </a:p>
          <a:p>
            <a:pPr lvl="1"/>
            <a:r>
              <a:rPr lang="pt-BR" altLang="en-US" sz="2400"/>
              <a:t>Onde </a:t>
            </a:r>
            <a:r>
              <a:rPr lang="pt-BR" altLang="en-US" sz="2400">
                <a:latin typeface="Courier New" panose="02070309020205020404" pitchFamily="49" charset="0"/>
              </a:rPr>
              <a:t>Xxx</a:t>
            </a:r>
            <a:r>
              <a:rPr lang="pt-BR" altLang="en-US" sz="2400"/>
              <a:t> designa uma classe de eventos e </a:t>
            </a:r>
            <a:r>
              <a:rPr lang="pt-BR" altLang="en-US" sz="2400" i="1">
                <a:latin typeface="Courier New" panose="02070309020205020404" pitchFamily="49" charset="0"/>
              </a:rPr>
              <a:t>callback</a:t>
            </a:r>
            <a:r>
              <a:rPr lang="pt-BR" altLang="en-US" sz="2400"/>
              <a:t> é o nome da rotina</a:t>
            </a:r>
          </a:p>
          <a:p>
            <a:r>
              <a:rPr lang="pt-BR" altLang="en-US" sz="2600"/>
              <a:t>Por exemplo, para registrar uma callback de desenho chamada </a:t>
            </a:r>
            <a:r>
              <a:rPr lang="pt-BR" altLang="en-US" sz="2600">
                <a:latin typeface="Courier New" panose="02070309020205020404" pitchFamily="49" charset="0"/>
              </a:rPr>
              <a:t>Desenho</a:t>
            </a:r>
            <a:r>
              <a:rPr lang="pt-BR" altLang="en-US" sz="2600"/>
              <a:t>, usa-se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pt-BR" altLang="en-US" sz="2400">
                <a:latin typeface="Courier New" panose="02070309020205020404" pitchFamily="49" charset="0"/>
              </a:rPr>
              <a:t>glutDisplayFunc (Desenho);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altLang="en-US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altLang="en-US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2116</TotalTime>
  <Words>1345</Words>
  <Application>Microsoft Office PowerPoint</Application>
  <PresentationFormat>On-screen Show (4:3)</PresentationFormat>
  <Paragraphs>384</Paragraphs>
  <Slides>27</Slides>
  <Notes>27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Design padrão</vt:lpstr>
      <vt:lpstr>Introdução à Computação Gráfica OpenGL Básico</vt:lpstr>
      <vt:lpstr>OpenGL – O que é?</vt:lpstr>
      <vt:lpstr>Sistemas de Janela</vt:lpstr>
      <vt:lpstr>Arquitetura do OpenGL</vt:lpstr>
      <vt:lpstr>Desenhando com OpenGL</vt:lpstr>
      <vt:lpstr>APIs Relacionadas</vt:lpstr>
      <vt:lpstr>Anatomia de um programa OpenGL/GLUT</vt:lpstr>
      <vt:lpstr>Headers OpenGL/GLUT</vt:lpstr>
      <vt:lpstr>GLUT – Registrando Callbacks</vt:lpstr>
      <vt:lpstr>GLUT – Callback de desenho</vt:lpstr>
      <vt:lpstr>GLUT – Callback de redimensionamento</vt:lpstr>
      <vt:lpstr>GLUT - Callbacks</vt:lpstr>
      <vt:lpstr>Programa OpenGL/GLUT - Inicialização</vt:lpstr>
      <vt:lpstr>Programa OpenGL/GLUT - Inicialização</vt:lpstr>
      <vt:lpstr>Programa OpenGL/GLUT - Inicialização</vt:lpstr>
      <vt:lpstr>Programa OpenGL/GLUT – Laço Principal</vt:lpstr>
      <vt:lpstr>Exemplo (do livro vermelho)</vt:lpstr>
      <vt:lpstr>Exemplo (do livro vermelho)</vt:lpstr>
      <vt:lpstr>Resultado do Exemplo</vt:lpstr>
      <vt:lpstr>OpenGL – Primitivas de desenho</vt:lpstr>
      <vt:lpstr>OpenGL – Primitivas de desenho</vt:lpstr>
      <vt:lpstr>OpenGL – Exemplo de desenho simples</vt:lpstr>
      <vt:lpstr>OpenGL – Convenções de Nome</vt:lpstr>
      <vt:lpstr>OpenGL -   Especificando Cores</vt:lpstr>
      <vt:lpstr>OpenGL – Controlando as cores</vt:lpstr>
      <vt:lpstr>OpenGL - Sombreamento constante por face e Gouraud</vt:lpstr>
      <vt:lpstr>OpenGL – Exemplo de Inicialização</vt:lpstr>
    </vt:vector>
  </TitlesOfParts>
  <Company>UFRJ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Introdução à Computação Gráfica</dc:title>
  <dc:creator>Coppe/Sistemas</dc:creator>
  <cp:lastModifiedBy>cancer</cp:lastModifiedBy>
  <cp:revision>44</cp:revision>
  <dcterms:created xsi:type="dcterms:W3CDTF">2002-04-02T20:11:36Z</dcterms:created>
  <dcterms:modified xsi:type="dcterms:W3CDTF">2019-10-20T14:41:46Z</dcterms:modified>
</cp:coreProperties>
</file>