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74" r:id="rId12"/>
    <p:sldId id="267" r:id="rId13"/>
    <p:sldId id="268" r:id="rId14"/>
    <p:sldId id="269" r:id="rId15"/>
    <p:sldId id="270" r:id="rId16"/>
    <p:sldId id="275" r:id="rId17"/>
    <p:sldId id="271" r:id="rId18"/>
    <p:sldId id="276" r:id="rId19"/>
    <p:sldId id="272" r:id="rId20"/>
  </p:sldIdLst>
  <p:sldSz cx="9144000" cy="6858000" type="screen4x3"/>
  <p:notesSz cx="6858000" cy="9144000"/>
  <p:defaultTextStyle>
    <a:defPPr>
      <a:defRPr lang="pt-BR"/>
    </a:defPPr>
    <a:lvl1pPr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FF6600"/>
    <a:srgbClr val="A9D7DB"/>
    <a:srgbClr val="88C9CE"/>
    <a:srgbClr val="377F85"/>
    <a:srgbClr val="53B0B7"/>
    <a:srgbClr val="3A888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17" autoAdjust="0"/>
  </p:normalViewPr>
  <p:slideViewPr>
    <p:cSldViewPr>
      <p:cViewPr varScale="1">
        <p:scale>
          <a:sx n="71" d="100"/>
          <a:sy n="71" d="100"/>
        </p:scale>
        <p:origin x="-45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1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2.xml"/><Relationship Id="rId2" Type="http://schemas.openxmlformats.org/officeDocument/2006/relationships/slide" Target="slides/slide7.xml"/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E870FFFC-0A0A-49F6-87D6-01EACA4FAAD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D0B100E7-AE56-4C28-BFB7-991DBF8B25C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6868" name="Rectangle 4">
            <a:extLst>
              <a:ext uri="{FF2B5EF4-FFF2-40B4-BE49-F238E27FC236}">
                <a16:creationId xmlns:a16="http://schemas.microsoft.com/office/drawing/2014/main" id="{74A3E7CD-57B2-4A52-B80D-EA880B64C55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6869" name="Rectangle 5">
            <a:extLst>
              <a:ext uri="{FF2B5EF4-FFF2-40B4-BE49-F238E27FC236}">
                <a16:creationId xmlns:a16="http://schemas.microsoft.com/office/drawing/2014/main" id="{889B6FB5-0A80-49A8-9A46-654CB863140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4F7B686C-D88F-4C77-8DD7-3BE3591A6953}" type="slidenum">
              <a:rPr lang="pt-BR" altLang="en-US"/>
              <a:pPr/>
              <a:t>‹#›</a:t>
            </a:fld>
            <a:endParaRPr lang="pt-B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62C930E3-BC31-4AD4-B5CA-FD5DC4CB562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D24248EE-7F0A-4B23-B667-7C2132C102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F52C45C8-708B-4DEF-B18B-F5EBA78A32D3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D1E6C2AE-272A-4C46-AE8D-8CEC1F1BADA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os estilos do texto mestre</a:t>
            </a:r>
          </a:p>
          <a:p>
            <a:pPr lvl="1"/>
            <a:r>
              <a:rPr lang="pt-BR" altLang="en-US"/>
              <a:t>Segundo nível</a:t>
            </a:r>
          </a:p>
          <a:p>
            <a:pPr lvl="2"/>
            <a:r>
              <a:rPr lang="pt-BR" altLang="en-US"/>
              <a:t>Terceiro nível</a:t>
            </a:r>
          </a:p>
          <a:p>
            <a:pPr lvl="3"/>
            <a:r>
              <a:rPr lang="pt-BR" altLang="en-US"/>
              <a:t>Quarto nível</a:t>
            </a:r>
          </a:p>
          <a:p>
            <a:pPr lvl="4"/>
            <a:r>
              <a:rPr lang="pt-BR" altLang="en-US"/>
              <a:t>Quinto nível</a:t>
            </a:r>
          </a:p>
        </p:txBody>
      </p:sp>
      <p:sp>
        <p:nvSpPr>
          <p:cNvPr id="37894" name="Rectangle 6">
            <a:extLst>
              <a:ext uri="{FF2B5EF4-FFF2-40B4-BE49-F238E27FC236}">
                <a16:creationId xmlns:a16="http://schemas.microsoft.com/office/drawing/2014/main" id="{CEC152B1-48F6-4039-87BB-6848DF7CB0E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7895" name="Rectangle 7">
            <a:extLst>
              <a:ext uri="{FF2B5EF4-FFF2-40B4-BE49-F238E27FC236}">
                <a16:creationId xmlns:a16="http://schemas.microsoft.com/office/drawing/2014/main" id="{8DA0D2DC-2383-4212-8EFA-1B8BE75359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F7753EB9-3F6F-44D2-99A6-55A41D092F6B}" type="slidenum">
              <a:rPr lang="pt-BR" altLang="en-US"/>
              <a:pPr/>
              <a:t>‹#›</a:t>
            </a:fld>
            <a:endParaRPr lang="pt-B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80969F0-FDE7-4811-90D6-AECD887A35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089B3D-47C4-42ED-AFE7-97370DFD657B}" type="slidenum">
              <a:rPr lang="pt-BR" altLang="en-US"/>
              <a:pPr/>
              <a:t>1</a:t>
            </a:fld>
            <a:endParaRPr lang="pt-BR" altLang="en-US"/>
          </a:p>
        </p:txBody>
      </p:sp>
      <p:sp>
        <p:nvSpPr>
          <p:cNvPr id="38914" name="Rectangle 1026">
            <a:extLst>
              <a:ext uri="{FF2B5EF4-FFF2-40B4-BE49-F238E27FC236}">
                <a16:creationId xmlns:a16="http://schemas.microsoft.com/office/drawing/2014/main" id="{3B4B28DE-0FE7-4C7B-B7A9-E8784DA8B49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1027">
            <a:extLst>
              <a:ext uri="{FF2B5EF4-FFF2-40B4-BE49-F238E27FC236}">
                <a16:creationId xmlns:a16="http://schemas.microsoft.com/office/drawing/2014/main" id="{C860E31F-F761-43EB-8180-53B2A2665F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7A04B-719D-4D12-BA97-CD0A6C70D4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AC7CE1-4763-4752-9D2A-9B790DA3BE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7FF504-96E8-41ED-859B-F330BE194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C6ACC-2A27-4345-91B2-D8491B11E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72E456-B061-4681-AF0F-7C66C06CF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62A617-0D7C-4A36-9E1C-F6465438D49F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564292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DFA64-9B17-4514-BF04-A57B61FA2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EE6EE1-F022-48F5-8BA8-B6EAE1BB5F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CC929C-D963-47B8-9430-08334424B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4C7096-401B-459C-A154-1E889CE34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B2B7F-4B1B-42F2-935D-84DF70D1E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D3E1B3-6B67-4240-840A-9786D782D31B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639168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DB6B6C-7943-4A49-8E83-B2AB434BF5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278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C4DC5D-38D1-47C6-8042-061B69E82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278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E190A1-BE9C-456F-9492-9AFFF07EC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87D13E-7474-4051-BC21-399258569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89A62-01A3-4B05-9D37-0C68574C5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4AC4D9-B2BD-40D1-AA43-E1EC41454690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876919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54183-3C09-4B0C-AB24-93500ECDE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1468D2-315C-442E-AD52-FE27FA3184BC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143000"/>
            <a:ext cx="4038600" cy="541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1E2A48-96D8-4633-B1E3-2C7EC38083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541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D2280D-709C-486B-92BC-3B0DEBE103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AEB376-931A-48CE-B2F3-971472B6A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BEE110-3BBE-4CCE-8E6C-9DCA58DE0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9377D58-41C6-44EC-B195-83ED105D0E64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178172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1D445-9534-4347-93F0-7FA4EDB8C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995B1-6F7C-45BE-85AE-A1B5177D2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9BD886-BB60-4D27-BA10-6EA4CCA7B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D10D03-2DCF-46B0-9156-A4603E47B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6FDE60-AF67-41BE-84D9-D1E5A7D21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546321-60D0-4BA9-B793-BC72BB8FEBB8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757380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4E8CD-1C9D-471A-8048-A71B2AAEF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3F20B5-2E3F-41EB-BCD3-0B453955F4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FE20F-7F1A-4AF9-B938-0103A8189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A6E93C-CAF7-4F2A-B819-0B7A0E113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45EB9A-883C-46BB-9B4E-454DEA053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B17BF0-C18B-4A79-A297-163FD32F2F56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13409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F4B86-64F3-4B2C-B5A0-4D9910099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633FE8-A4D1-45C2-A4A2-BEA2B6D1FF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541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1C9471-B5CC-4254-A9ED-EA1BA4DDF0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541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5996C9-B171-4D0C-905A-877605D11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F587BA-53A8-4CCD-A11C-AF1F4D0CE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4AA1EA-0860-4E54-ACE6-29699F224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042D92-6C96-4630-9435-DBBFE47727E0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515892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B3989-AF0A-4A2F-AD16-60CCD14DF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5892DF-5A3E-4D6E-AF91-89E46BB2B5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4D84D1-4D66-45EB-9DC0-F611858DAC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A2864C-53A3-4D85-BAC7-95EEB75790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AB9967-07AD-4CE2-B3AD-6A5F4B535A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912FF8-F4AC-41B4-9392-B41298F6F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F43A96A-7356-41E4-BD50-0F56B235C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1C479C-A50A-40A7-A734-4D6FE2FA0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E63F14-7080-4D8E-A932-CBABFA575934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063566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E02C4-C3D7-40E5-A5EA-F72FA9DC8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EE1B4F-1D09-42E6-A414-3C58237C4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4D3BEC-BA3B-4C5B-A321-FA6E268EF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9C4A54-68C3-4389-87BB-10330A42D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B26DC4-270A-41AF-958C-573E9148D945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449122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A0AB8A-552D-48D2-B2CD-94BDA780A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87EA35-1EDA-42CD-9CA0-01708AB11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E987CC-A9BE-4E32-B2A4-8807AFBFC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C57337-E815-4EAB-92DB-A59F782C10A3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886253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4DB86-B7C5-4B34-BA71-CDD065196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8CD922-CCD3-47BE-B6B1-510C8B958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0C7535-88E4-4625-986E-C860F93A57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7BDD85-C51F-4EA5-A881-5936FE86F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D2650D-96E9-4E7F-96FB-22FF7F6A9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93451C-25D1-46C7-9033-4B5D1926E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313ECA-D860-4183-A9C0-3CE2C3BA7A5F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490995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02273-54C4-44E8-A408-285E57C1C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CFE1ED-64E6-45BD-9D38-6B34DCC7AE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802F82-1912-4524-842F-781BADA719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C655D4-E40F-473D-A9D0-2A0292420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B26C95-BE57-41F2-9349-7C168B2D2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3DB0B3-94F8-4D18-9FD9-D566093FC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B16CD7-9EE9-4D00-BB85-227D37040910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449503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DBF9B6D-ED79-449B-9A0A-51C194B54C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87B8C0A-4508-4A31-8B02-0BA33A241F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43000"/>
            <a:ext cx="82296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os estilos do texto mestre</a:t>
            </a:r>
          </a:p>
          <a:p>
            <a:pPr lvl="1"/>
            <a:r>
              <a:rPr lang="pt-BR" altLang="en-US"/>
              <a:t>Segundo nível</a:t>
            </a:r>
          </a:p>
          <a:p>
            <a:pPr lvl="2"/>
            <a:r>
              <a:rPr lang="pt-BR" altLang="en-US"/>
              <a:t>Terceiro nível</a:t>
            </a:r>
          </a:p>
          <a:p>
            <a:pPr lvl="3"/>
            <a:r>
              <a:rPr lang="pt-BR" altLang="en-US"/>
              <a:t>Quarto nível</a:t>
            </a:r>
          </a:p>
          <a:p>
            <a:pPr lvl="4"/>
            <a:r>
              <a:rPr lang="pt-BR" altLang="en-US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87659F7-A4F6-4964-8D24-DCEFD0B7CB6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j-lt"/>
              </a:defRPr>
            </a:lvl1pPr>
          </a:lstStyle>
          <a:p>
            <a:endParaRPr lang="pt-BR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88668EB-440E-4E64-B346-5F89273DD67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j-lt"/>
              </a:defRPr>
            </a:lvl1pPr>
          </a:lstStyle>
          <a:p>
            <a:endParaRPr lang="pt-BR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980B32-D04F-4D6F-9F88-EBE55FF7F41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j-lt"/>
              </a:defRPr>
            </a:lvl1pPr>
          </a:lstStyle>
          <a:p>
            <a:fld id="{F6AEB229-36D4-40A3-B7BE-F80CC432A09D}" type="slidenum">
              <a:rPr lang="pt-BR" altLang="en-US"/>
              <a:pPr/>
              <a:t>‹#›</a:t>
            </a:fld>
            <a:endParaRPr lang="pt-B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3400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w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1.png"/><Relationship Id="rId4" Type="http://schemas.openxmlformats.org/officeDocument/2006/relationships/image" Target="../media/image10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5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FDB3959-234A-4A1F-AA2A-FCD224A625E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57200" y="2209800"/>
            <a:ext cx="7772400" cy="1470025"/>
          </a:xfrm>
        </p:spPr>
        <p:txBody>
          <a:bodyPr anchor="ctr"/>
          <a:lstStyle/>
          <a:p>
            <a:r>
              <a:rPr lang="pt-BR" altLang="en-US" sz="3400"/>
              <a:t>Introdução à Computação Gráfica</a:t>
            </a:r>
            <a:br>
              <a:rPr lang="pt-BR" altLang="en-US" sz="3400"/>
            </a:br>
            <a:r>
              <a:rPr lang="pt-BR" altLang="en-US" sz="3400"/>
              <a:t>Superfícies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CCAC8D4-CFF9-4C88-BFE8-B4B7106B1ED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95400" y="4648200"/>
            <a:ext cx="6400800" cy="1752600"/>
          </a:xfrm>
        </p:spPr>
        <p:txBody>
          <a:bodyPr/>
          <a:lstStyle/>
          <a:p>
            <a:pPr algn="r"/>
            <a:r>
              <a:rPr lang="pt-BR" altLang="en-US" sz="3000"/>
              <a:t>Claudio Esperança</a:t>
            </a:r>
          </a:p>
          <a:p>
            <a:pPr algn="r"/>
            <a:r>
              <a:rPr lang="pt-BR" altLang="en-US" sz="3000"/>
              <a:t>Paulo Roma Cavalcanti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634" name="Rectangle 2">
            <a:extLst>
              <a:ext uri="{FF2B5EF4-FFF2-40B4-BE49-F238E27FC236}">
                <a16:creationId xmlns:a16="http://schemas.microsoft.com/office/drawing/2014/main" id="{70525BCB-1694-4A81-B6F4-57E26DAA28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Desenhando Retalhos Bézier</a:t>
            </a:r>
          </a:p>
        </p:txBody>
      </p:sp>
      <p:sp>
        <p:nvSpPr>
          <p:cNvPr id="709635" name="Rectangle 3">
            <a:extLst>
              <a:ext uri="{FF2B5EF4-FFF2-40B4-BE49-F238E27FC236}">
                <a16:creationId xmlns:a16="http://schemas.microsoft.com/office/drawing/2014/main" id="{D1272AFE-4C5F-4730-A2A3-5B27162DAB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 sz="2600" b="1"/>
              <a:t>Opção 1</a:t>
            </a:r>
            <a:r>
              <a:rPr lang="pt-BR" altLang="en-US" sz="2600"/>
              <a:t>: Avaliar o retalho para um conjunto de pontos do domínio paramétrico e triangular</a:t>
            </a:r>
          </a:p>
          <a:p>
            <a:pPr lvl="1"/>
            <a:r>
              <a:rPr lang="pt-BR" altLang="en-US" sz="2400"/>
              <a:t>Normalmente, </a:t>
            </a:r>
            <a:r>
              <a:rPr lang="pt-BR" altLang="en-US" sz="2400" i="1"/>
              <a:t>s </a:t>
            </a:r>
            <a:r>
              <a:rPr lang="pt-BR" altLang="en-US" sz="2400"/>
              <a:t>e </a:t>
            </a:r>
            <a:r>
              <a:rPr lang="pt-BR" altLang="en-US" sz="2400" i="1"/>
              <a:t>t </a:t>
            </a:r>
            <a:r>
              <a:rPr lang="pt-BR" altLang="en-US" sz="2400"/>
              <a:t>são tomados em intervalos (regulares ou não) de forma que os pontos avaliados formam uma grade</a:t>
            </a:r>
          </a:p>
          <a:p>
            <a:pPr lvl="1"/>
            <a:r>
              <a:rPr lang="pt-BR" altLang="en-US" sz="2400"/>
              <a:t>Cada célula da grade é constituída de quatro pontos que vão gerar 2 triângulos</a:t>
            </a:r>
          </a:p>
          <a:p>
            <a:pPr lvl="1"/>
            <a:r>
              <a:rPr lang="pt-BR" altLang="en-US" sz="2400"/>
              <a:t>Não se usa quadriláteros visto que os pontos não são necessariamente co-planares</a:t>
            </a:r>
          </a:p>
          <a:p>
            <a:pPr lvl="1"/>
            <a:r>
              <a:rPr lang="pt-BR" altLang="en-US" sz="2400"/>
              <a:t>Renderização fácil com </a:t>
            </a:r>
            <a:r>
              <a:rPr lang="pt-BR" altLang="en-US" sz="2400" i="1"/>
              <a:t>triangle strips</a:t>
            </a:r>
            <a:endParaRPr lang="pt-BR" altLang="en-US" sz="2400"/>
          </a:p>
          <a:p>
            <a:pPr lvl="1"/>
            <a:r>
              <a:rPr lang="pt-BR" altLang="en-US" sz="2400"/>
              <a:t>Vantagem: Simples e suportado pelo OpenGL</a:t>
            </a:r>
          </a:p>
          <a:p>
            <a:pPr lvl="1"/>
            <a:r>
              <a:rPr lang="pt-BR" altLang="en-US" sz="2400"/>
              <a:t>Desvantagem: Não há uma maneira fácil de controlar o aspecto da superfície de forma adaptativa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4" name="Rectangle 2">
            <a:extLst>
              <a:ext uri="{FF2B5EF4-FFF2-40B4-BE49-F238E27FC236}">
                <a16:creationId xmlns:a16="http://schemas.microsoft.com/office/drawing/2014/main" id="{BC0A5831-36D4-4B74-8506-B9F0E65190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Desenhando Retalhos Bézier</a:t>
            </a:r>
          </a:p>
        </p:txBody>
      </p:sp>
      <p:sp>
        <p:nvSpPr>
          <p:cNvPr id="719875" name="Rectangle 3">
            <a:extLst>
              <a:ext uri="{FF2B5EF4-FFF2-40B4-BE49-F238E27FC236}">
                <a16:creationId xmlns:a16="http://schemas.microsoft.com/office/drawing/2014/main" id="{22D15B1B-F960-4ACC-B853-79F6BC1261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 sz="2600" b="1"/>
              <a:t>Opção 2</a:t>
            </a:r>
            <a:r>
              <a:rPr lang="pt-BR" altLang="en-US" sz="2600"/>
              <a:t>: Usar subdivisão</a:t>
            </a:r>
          </a:p>
          <a:p>
            <a:pPr lvl="1"/>
            <a:r>
              <a:rPr lang="pt-BR" altLang="en-US" sz="2400"/>
              <a:t>Permite controle de erro durante a aproximação</a:t>
            </a:r>
          </a:p>
          <a:p>
            <a:pPr lvl="1"/>
            <a:r>
              <a:rPr lang="pt-BR" altLang="en-US" sz="2400"/>
              <a:t>Definida de forma semelhante à subdivisão de curvas Bézier, mas refinamento é feito de forma alternada nos dois eixos de parâmetros</a:t>
            </a:r>
          </a:p>
          <a:p>
            <a:pPr lvl="1"/>
            <a:r>
              <a:rPr lang="pt-BR" altLang="en-US" sz="2400"/>
              <a:t>Sucessivamente computar pontos médios dos vértices e uní-los</a:t>
            </a:r>
          </a:p>
          <a:p>
            <a:pPr lvl="2"/>
            <a:r>
              <a:rPr lang="pt-BR" altLang="en-US" sz="2000"/>
              <a:t>Aplicar procedimento inicialmente em cada linha da grade de controle: 4x4 → 4x7</a:t>
            </a:r>
          </a:p>
          <a:p>
            <a:pPr lvl="2"/>
            <a:r>
              <a:rPr lang="pt-BR" altLang="en-US" sz="2000"/>
              <a:t>Repetir procedimento para cada coluna da grade de controle: 4x7 → 7x7</a:t>
            </a:r>
          </a:p>
          <a:p>
            <a:pPr lvl="1"/>
            <a:endParaRPr lang="pt-BR" altLang="en-US" sz="2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658" name="Rectangle 2">
            <a:extLst>
              <a:ext uri="{FF2B5EF4-FFF2-40B4-BE49-F238E27FC236}">
                <a16:creationId xmlns:a16="http://schemas.microsoft.com/office/drawing/2014/main" id="{D69312A9-699E-438C-A76E-69391A9E9D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Midpoint Subdivision</a:t>
            </a:r>
          </a:p>
        </p:txBody>
      </p:sp>
      <p:sp>
        <p:nvSpPr>
          <p:cNvPr id="710660" name="Line 4">
            <a:extLst>
              <a:ext uri="{FF2B5EF4-FFF2-40B4-BE49-F238E27FC236}">
                <a16:creationId xmlns:a16="http://schemas.microsoft.com/office/drawing/2014/main" id="{C39E0C12-2AA6-4D36-950B-DF74EBA09C3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4800" y="259080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661" name="Line 5">
            <a:extLst>
              <a:ext uri="{FF2B5EF4-FFF2-40B4-BE49-F238E27FC236}">
                <a16:creationId xmlns:a16="http://schemas.microsoft.com/office/drawing/2014/main" id="{372FDE8A-286F-42F8-B0EF-E33F429B11BE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2590800"/>
            <a:ext cx="838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662" name="Line 6">
            <a:extLst>
              <a:ext uri="{FF2B5EF4-FFF2-40B4-BE49-F238E27FC236}">
                <a16:creationId xmlns:a16="http://schemas.microsoft.com/office/drawing/2014/main" id="{A136D9CD-489C-4954-8235-87746B41143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26670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663" name="Line 7">
            <a:extLst>
              <a:ext uri="{FF2B5EF4-FFF2-40B4-BE49-F238E27FC236}">
                <a16:creationId xmlns:a16="http://schemas.microsoft.com/office/drawing/2014/main" id="{CA8A0D00-6833-44F6-918A-1A00CB0D335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2400" y="2895600"/>
            <a:ext cx="838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664" name="Line 8">
            <a:extLst>
              <a:ext uri="{FF2B5EF4-FFF2-40B4-BE49-F238E27FC236}">
                <a16:creationId xmlns:a16="http://schemas.microsoft.com/office/drawing/2014/main" id="{8F7524DA-A9C6-431A-8509-5E2F281F1723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2895600"/>
            <a:ext cx="838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665" name="Line 9">
            <a:extLst>
              <a:ext uri="{FF2B5EF4-FFF2-40B4-BE49-F238E27FC236}">
                <a16:creationId xmlns:a16="http://schemas.microsoft.com/office/drawing/2014/main" id="{B23EC0FF-A4DD-44D2-BE07-97AF735F54BC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2971800"/>
            <a:ext cx="685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666" name="Line 10">
            <a:extLst>
              <a:ext uri="{FF2B5EF4-FFF2-40B4-BE49-F238E27FC236}">
                <a16:creationId xmlns:a16="http://schemas.microsoft.com/office/drawing/2014/main" id="{F996364D-3642-4B85-BCE3-146869CB854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2400" y="3429000"/>
            <a:ext cx="762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667" name="Line 11">
            <a:extLst>
              <a:ext uri="{FF2B5EF4-FFF2-40B4-BE49-F238E27FC236}">
                <a16:creationId xmlns:a16="http://schemas.microsoft.com/office/drawing/2014/main" id="{BCB27B85-305F-4C1C-968A-EECFFDAA21DD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3429000"/>
            <a:ext cx="7620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668" name="Line 12">
            <a:extLst>
              <a:ext uri="{FF2B5EF4-FFF2-40B4-BE49-F238E27FC236}">
                <a16:creationId xmlns:a16="http://schemas.microsoft.com/office/drawing/2014/main" id="{CF022E49-6666-44B9-B79E-922420821DE3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3505200"/>
            <a:ext cx="762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669" name="Line 13">
            <a:extLst>
              <a:ext uri="{FF2B5EF4-FFF2-40B4-BE49-F238E27FC236}">
                <a16:creationId xmlns:a16="http://schemas.microsoft.com/office/drawing/2014/main" id="{EDE8A7F1-EFE4-45D5-8FA3-F54B497575F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2400" y="42672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670" name="Line 14">
            <a:extLst>
              <a:ext uri="{FF2B5EF4-FFF2-40B4-BE49-F238E27FC236}">
                <a16:creationId xmlns:a16="http://schemas.microsoft.com/office/drawing/2014/main" id="{0045CED6-9364-4A1B-AD1F-5092FEF04928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4267200"/>
            <a:ext cx="914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671" name="Line 15">
            <a:extLst>
              <a:ext uri="{FF2B5EF4-FFF2-40B4-BE49-F238E27FC236}">
                <a16:creationId xmlns:a16="http://schemas.microsoft.com/office/drawing/2014/main" id="{81A7FB04-0578-4BF7-9E63-E9E28B4A2DE5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4343400"/>
            <a:ext cx="685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672" name="Line 16">
            <a:extLst>
              <a:ext uri="{FF2B5EF4-FFF2-40B4-BE49-F238E27FC236}">
                <a16:creationId xmlns:a16="http://schemas.microsoft.com/office/drawing/2014/main" id="{E40CF7DD-D63E-4C09-9B6B-A80A59EDF3D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2400" y="28956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673" name="Line 17">
            <a:extLst>
              <a:ext uri="{FF2B5EF4-FFF2-40B4-BE49-F238E27FC236}">
                <a16:creationId xmlns:a16="http://schemas.microsoft.com/office/drawing/2014/main" id="{7D12BD2A-0037-41C2-8410-A09AE071F92E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3505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674" name="Line 18">
            <a:extLst>
              <a:ext uri="{FF2B5EF4-FFF2-40B4-BE49-F238E27FC236}">
                <a16:creationId xmlns:a16="http://schemas.microsoft.com/office/drawing/2014/main" id="{092409EE-66C1-4D6C-ACA9-13CDC6692DF3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4038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675" name="Line 19">
            <a:extLst>
              <a:ext uri="{FF2B5EF4-FFF2-40B4-BE49-F238E27FC236}">
                <a16:creationId xmlns:a16="http://schemas.microsoft.com/office/drawing/2014/main" id="{0383C181-FAEA-4C77-AF0B-CF3143B71B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8200" y="34290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676" name="Line 20">
            <a:extLst>
              <a:ext uri="{FF2B5EF4-FFF2-40B4-BE49-F238E27FC236}">
                <a16:creationId xmlns:a16="http://schemas.microsoft.com/office/drawing/2014/main" id="{48814C5E-F95F-4486-B170-C8DCE35D5D0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4400" y="2895600"/>
            <a:ext cx="76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677" name="Line 21">
            <a:extLst>
              <a:ext uri="{FF2B5EF4-FFF2-40B4-BE49-F238E27FC236}">
                <a16:creationId xmlns:a16="http://schemas.microsoft.com/office/drawing/2014/main" id="{9F4F409A-A9B0-4431-A47D-C6A48E28958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90600" y="25908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678" name="Line 22">
            <a:extLst>
              <a:ext uri="{FF2B5EF4-FFF2-40B4-BE49-F238E27FC236}">
                <a16:creationId xmlns:a16="http://schemas.microsoft.com/office/drawing/2014/main" id="{4122B0A3-5592-4CF8-84AF-706ABCB8D5C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28800" y="26670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679" name="Line 23">
            <a:extLst>
              <a:ext uri="{FF2B5EF4-FFF2-40B4-BE49-F238E27FC236}">
                <a16:creationId xmlns:a16="http://schemas.microsoft.com/office/drawing/2014/main" id="{EDDB4A44-7C53-40E5-8A86-0F821975B6D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76400" y="29718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680" name="Line 24">
            <a:extLst>
              <a:ext uri="{FF2B5EF4-FFF2-40B4-BE49-F238E27FC236}">
                <a16:creationId xmlns:a16="http://schemas.microsoft.com/office/drawing/2014/main" id="{83FE7526-248B-47EF-882A-E0E98B1DB1BB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35052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681" name="Line 25">
            <a:extLst>
              <a:ext uri="{FF2B5EF4-FFF2-40B4-BE49-F238E27FC236}">
                <a16:creationId xmlns:a16="http://schemas.microsoft.com/office/drawing/2014/main" id="{00FF6C0F-FEAC-4E4F-B328-7E268189392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38400" y="4114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682" name="Line 26">
            <a:extLst>
              <a:ext uri="{FF2B5EF4-FFF2-40B4-BE49-F238E27FC236}">
                <a16:creationId xmlns:a16="http://schemas.microsoft.com/office/drawing/2014/main" id="{29A5A8DB-92A5-463E-A853-C587597F0B3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38400" y="3733800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683" name="Line 27">
            <a:extLst>
              <a:ext uri="{FF2B5EF4-FFF2-40B4-BE49-F238E27FC236}">
                <a16:creationId xmlns:a16="http://schemas.microsoft.com/office/drawing/2014/main" id="{9D207572-C723-4836-9DDD-A441B1E2F3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14600" y="28956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684" name="Line 28">
            <a:extLst>
              <a:ext uri="{FF2B5EF4-FFF2-40B4-BE49-F238E27FC236}">
                <a16:creationId xmlns:a16="http://schemas.microsoft.com/office/drawing/2014/main" id="{08D0D1F0-6AE6-435F-B3C5-5B705C1134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71800" y="259080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685" name="Line 29">
            <a:extLst>
              <a:ext uri="{FF2B5EF4-FFF2-40B4-BE49-F238E27FC236}">
                <a16:creationId xmlns:a16="http://schemas.microsoft.com/office/drawing/2014/main" id="{09712486-1527-4778-9ACF-9F69A28136FF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2590800"/>
            <a:ext cx="838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686" name="Line 30">
            <a:extLst>
              <a:ext uri="{FF2B5EF4-FFF2-40B4-BE49-F238E27FC236}">
                <a16:creationId xmlns:a16="http://schemas.microsoft.com/office/drawing/2014/main" id="{D7DC6A63-919C-4EDD-8325-FD63934C16BE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6670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687" name="Line 31">
            <a:extLst>
              <a:ext uri="{FF2B5EF4-FFF2-40B4-BE49-F238E27FC236}">
                <a16:creationId xmlns:a16="http://schemas.microsoft.com/office/drawing/2014/main" id="{D5A43F81-E05B-448E-9A89-ABE4B65DA0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9400" y="2895600"/>
            <a:ext cx="838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688" name="Line 32">
            <a:extLst>
              <a:ext uri="{FF2B5EF4-FFF2-40B4-BE49-F238E27FC236}">
                <a16:creationId xmlns:a16="http://schemas.microsoft.com/office/drawing/2014/main" id="{19BAE960-65C1-4B33-B703-29FD44F90E01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2895600"/>
            <a:ext cx="838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689" name="Line 33">
            <a:extLst>
              <a:ext uri="{FF2B5EF4-FFF2-40B4-BE49-F238E27FC236}">
                <a16:creationId xmlns:a16="http://schemas.microsoft.com/office/drawing/2014/main" id="{8E288102-347F-45EC-9470-7CAD65E10E77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2971800"/>
            <a:ext cx="685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690" name="Line 34">
            <a:extLst>
              <a:ext uri="{FF2B5EF4-FFF2-40B4-BE49-F238E27FC236}">
                <a16:creationId xmlns:a16="http://schemas.microsoft.com/office/drawing/2014/main" id="{B9E9F1B1-8D9D-4B48-B621-80058618BF9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9400" y="3429000"/>
            <a:ext cx="762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691" name="Line 35">
            <a:extLst>
              <a:ext uri="{FF2B5EF4-FFF2-40B4-BE49-F238E27FC236}">
                <a16:creationId xmlns:a16="http://schemas.microsoft.com/office/drawing/2014/main" id="{C607F788-DD68-4D26-834E-25565652E409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3429000"/>
            <a:ext cx="7620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692" name="Line 36">
            <a:extLst>
              <a:ext uri="{FF2B5EF4-FFF2-40B4-BE49-F238E27FC236}">
                <a16:creationId xmlns:a16="http://schemas.microsoft.com/office/drawing/2014/main" id="{040D02C0-75AD-4728-99F3-F085D5A4A701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3505200"/>
            <a:ext cx="762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693" name="Line 37">
            <a:extLst>
              <a:ext uri="{FF2B5EF4-FFF2-40B4-BE49-F238E27FC236}">
                <a16:creationId xmlns:a16="http://schemas.microsoft.com/office/drawing/2014/main" id="{3DA03046-287B-48E0-899E-34D99D4790B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9400" y="42672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694" name="Line 38">
            <a:extLst>
              <a:ext uri="{FF2B5EF4-FFF2-40B4-BE49-F238E27FC236}">
                <a16:creationId xmlns:a16="http://schemas.microsoft.com/office/drawing/2014/main" id="{C099651F-257B-450A-BBD0-8E8B8D37F0AD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4267200"/>
            <a:ext cx="914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695" name="Line 39">
            <a:extLst>
              <a:ext uri="{FF2B5EF4-FFF2-40B4-BE49-F238E27FC236}">
                <a16:creationId xmlns:a16="http://schemas.microsoft.com/office/drawing/2014/main" id="{E891423A-8A23-45F1-945F-89F6A152B9AF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4343400"/>
            <a:ext cx="685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696" name="Line 40">
            <a:extLst>
              <a:ext uri="{FF2B5EF4-FFF2-40B4-BE49-F238E27FC236}">
                <a16:creationId xmlns:a16="http://schemas.microsoft.com/office/drawing/2014/main" id="{046D09A5-B8E2-45B5-BBE6-0E00D81FCB5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9400" y="28956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697" name="Line 41">
            <a:extLst>
              <a:ext uri="{FF2B5EF4-FFF2-40B4-BE49-F238E27FC236}">
                <a16:creationId xmlns:a16="http://schemas.microsoft.com/office/drawing/2014/main" id="{78D64CF1-F7DC-4389-87B4-AF98E6D0EDF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3505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698" name="Line 42">
            <a:extLst>
              <a:ext uri="{FF2B5EF4-FFF2-40B4-BE49-F238E27FC236}">
                <a16:creationId xmlns:a16="http://schemas.microsoft.com/office/drawing/2014/main" id="{AE9DA34D-2FBB-4261-B606-21F333B6DDA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4038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699" name="Line 43">
            <a:extLst>
              <a:ext uri="{FF2B5EF4-FFF2-40B4-BE49-F238E27FC236}">
                <a16:creationId xmlns:a16="http://schemas.microsoft.com/office/drawing/2014/main" id="{06C10F01-607C-4ECC-9FB6-6A1F8893C61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200" y="34290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00" name="Line 44">
            <a:extLst>
              <a:ext uri="{FF2B5EF4-FFF2-40B4-BE49-F238E27FC236}">
                <a16:creationId xmlns:a16="http://schemas.microsoft.com/office/drawing/2014/main" id="{D5E5C07A-14BF-4803-AC36-8009559EF45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81400" y="2895600"/>
            <a:ext cx="76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01" name="Line 45">
            <a:extLst>
              <a:ext uri="{FF2B5EF4-FFF2-40B4-BE49-F238E27FC236}">
                <a16:creationId xmlns:a16="http://schemas.microsoft.com/office/drawing/2014/main" id="{6A38C5F5-BB66-4421-8C7C-FF52D969C63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57600" y="25908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02" name="Line 46">
            <a:extLst>
              <a:ext uri="{FF2B5EF4-FFF2-40B4-BE49-F238E27FC236}">
                <a16:creationId xmlns:a16="http://schemas.microsoft.com/office/drawing/2014/main" id="{C870014E-30CE-4738-A9E8-71282D40C0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95800" y="26670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03" name="Line 47">
            <a:extLst>
              <a:ext uri="{FF2B5EF4-FFF2-40B4-BE49-F238E27FC236}">
                <a16:creationId xmlns:a16="http://schemas.microsoft.com/office/drawing/2014/main" id="{C423470B-AFCE-4090-9AE4-957837D4436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43400" y="29718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04" name="Line 48">
            <a:extLst>
              <a:ext uri="{FF2B5EF4-FFF2-40B4-BE49-F238E27FC236}">
                <a16:creationId xmlns:a16="http://schemas.microsoft.com/office/drawing/2014/main" id="{ABCA8B0C-BF47-480B-981F-86164B3C61A4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35052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05" name="Line 49">
            <a:extLst>
              <a:ext uri="{FF2B5EF4-FFF2-40B4-BE49-F238E27FC236}">
                <a16:creationId xmlns:a16="http://schemas.microsoft.com/office/drawing/2014/main" id="{AE446558-7498-407B-AD0A-33DD8906514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05400" y="4114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06" name="Line 50">
            <a:extLst>
              <a:ext uri="{FF2B5EF4-FFF2-40B4-BE49-F238E27FC236}">
                <a16:creationId xmlns:a16="http://schemas.microsoft.com/office/drawing/2014/main" id="{9FC8AAA6-9FD2-41DB-B309-29B902C47DF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05400" y="3733800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07" name="Line 51">
            <a:extLst>
              <a:ext uri="{FF2B5EF4-FFF2-40B4-BE49-F238E27FC236}">
                <a16:creationId xmlns:a16="http://schemas.microsoft.com/office/drawing/2014/main" id="{3BE0200C-10EB-4695-9BE5-0BA92D48F75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81600" y="28956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08" name="Line 52">
            <a:extLst>
              <a:ext uri="{FF2B5EF4-FFF2-40B4-BE49-F238E27FC236}">
                <a16:creationId xmlns:a16="http://schemas.microsoft.com/office/drawing/2014/main" id="{9DF64AE0-7757-4A1A-BC18-7ADCF3F0294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63888" y="4300538"/>
            <a:ext cx="763587" cy="122237"/>
          </a:xfrm>
          <a:prstGeom prst="line">
            <a:avLst/>
          </a:prstGeom>
          <a:noFill/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09" name="Line 53">
            <a:extLst>
              <a:ext uri="{FF2B5EF4-FFF2-40B4-BE49-F238E27FC236}">
                <a16:creationId xmlns:a16="http://schemas.microsoft.com/office/drawing/2014/main" id="{83BADCC8-12A6-4E13-BC90-A5BBE38A82FD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7475" y="4291013"/>
            <a:ext cx="847725" cy="320675"/>
          </a:xfrm>
          <a:prstGeom prst="line">
            <a:avLst/>
          </a:prstGeom>
          <a:noFill/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10" name="Line 54">
            <a:extLst>
              <a:ext uri="{FF2B5EF4-FFF2-40B4-BE49-F238E27FC236}">
                <a16:creationId xmlns:a16="http://schemas.microsoft.com/office/drawing/2014/main" id="{4C32D1C1-500F-408F-B1AB-A45EB147DD08}"/>
              </a:ext>
            </a:extLst>
          </p:cNvPr>
          <p:cNvSpPr>
            <a:spLocks noChangeShapeType="1"/>
          </p:cNvSpPr>
          <p:nvPr/>
        </p:nvSpPr>
        <p:spPr bwMode="auto">
          <a:xfrm>
            <a:off x="3549650" y="4367213"/>
            <a:ext cx="773113" cy="74612"/>
          </a:xfrm>
          <a:prstGeom prst="line">
            <a:avLst/>
          </a:prstGeom>
          <a:noFill/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11" name="Line 55">
            <a:extLst>
              <a:ext uri="{FF2B5EF4-FFF2-40B4-BE49-F238E27FC236}">
                <a16:creationId xmlns:a16="http://schemas.microsoft.com/office/drawing/2014/main" id="{38205C10-B662-4FC0-8C26-F2AE112494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73413" y="3481388"/>
            <a:ext cx="782637" cy="263525"/>
          </a:xfrm>
          <a:prstGeom prst="line">
            <a:avLst/>
          </a:prstGeom>
          <a:noFill/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12" name="Line 56">
            <a:extLst>
              <a:ext uri="{FF2B5EF4-FFF2-40B4-BE49-F238E27FC236}">
                <a16:creationId xmlns:a16="http://schemas.microsoft.com/office/drawing/2014/main" id="{0BA7CD05-24D9-4D02-B444-B1B2F2E8EA8C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6050" y="3471863"/>
            <a:ext cx="828675" cy="395287"/>
          </a:xfrm>
          <a:prstGeom prst="line">
            <a:avLst/>
          </a:prstGeom>
          <a:noFill/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13" name="Line 57">
            <a:extLst>
              <a:ext uri="{FF2B5EF4-FFF2-40B4-BE49-F238E27FC236}">
                <a16:creationId xmlns:a16="http://schemas.microsoft.com/office/drawing/2014/main" id="{74560E77-DAB1-4F7F-852F-2235C6A7BC1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597275" y="3613150"/>
            <a:ext cx="792163" cy="84138"/>
          </a:xfrm>
          <a:prstGeom prst="line">
            <a:avLst/>
          </a:prstGeom>
          <a:noFill/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14" name="Line 58">
            <a:extLst>
              <a:ext uri="{FF2B5EF4-FFF2-40B4-BE49-F238E27FC236}">
                <a16:creationId xmlns:a16="http://schemas.microsoft.com/office/drawing/2014/main" id="{55A35ADB-DE0F-450A-82DC-247DC49933E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2933700"/>
            <a:ext cx="858838" cy="282575"/>
          </a:xfrm>
          <a:prstGeom prst="line">
            <a:avLst/>
          </a:prstGeom>
          <a:noFill/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15" name="Line 59">
            <a:extLst>
              <a:ext uri="{FF2B5EF4-FFF2-40B4-BE49-F238E27FC236}">
                <a16:creationId xmlns:a16="http://schemas.microsoft.com/office/drawing/2014/main" id="{B5C386FB-7A8C-495C-B585-ACDC9F739DC2}"/>
              </a:ext>
            </a:extLst>
          </p:cNvPr>
          <p:cNvSpPr>
            <a:spLocks noChangeShapeType="1"/>
          </p:cNvSpPr>
          <p:nvPr/>
        </p:nvSpPr>
        <p:spPr bwMode="auto">
          <a:xfrm>
            <a:off x="4049713" y="2914650"/>
            <a:ext cx="811212" cy="471488"/>
          </a:xfrm>
          <a:prstGeom prst="line">
            <a:avLst/>
          </a:prstGeom>
          <a:noFill/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16" name="Line 60">
            <a:extLst>
              <a:ext uri="{FF2B5EF4-FFF2-40B4-BE49-F238E27FC236}">
                <a16:creationId xmlns:a16="http://schemas.microsoft.com/office/drawing/2014/main" id="{BFEA1C2F-80BE-40A5-A78D-E0466EE1C96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662363" y="3065463"/>
            <a:ext cx="801687" cy="104775"/>
          </a:xfrm>
          <a:prstGeom prst="line">
            <a:avLst/>
          </a:prstGeom>
          <a:noFill/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17" name="Line 61">
            <a:extLst>
              <a:ext uri="{FF2B5EF4-FFF2-40B4-BE49-F238E27FC236}">
                <a16:creationId xmlns:a16="http://schemas.microsoft.com/office/drawing/2014/main" id="{A5A39B80-9EA9-4561-BCB3-6B876121FFF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05175" y="2632075"/>
            <a:ext cx="857250" cy="122238"/>
          </a:xfrm>
          <a:prstGeom prst="line">
            <a:avLst/>
          </a:prstGeom>
          <a:noFill/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18" name="Line 62">
            <a:extLst>
              <a:ext uri="{FF2B5EF4-FFF2-40B4-BE49-F238E27FC236}">
                <a16:creationId xmlns:a16="http://schemas.microsoft.com/office/drawing/2014/main" id="{84C6C5D9-6506-44D5-9CF6-568E5C13BD11}"/>
              </a:ext>
            </a:extLst>
          </p:cNvPr>
          <p:cNvSpPr>
            <a:spLocks noChangeShapeType="1"/>
          </p:cNvSpPr>
          <p:nvPr/>
        </p:nvSpPr>
        <p:spPr bwMode="auto">
          <a:xfrm>
            <a:off x="4162425" y="2641600"/>
            <a:ext cx="820738" cy="160338"/>
          </a:xfrm>
          <a:prstGeom prst="line">
            <a:avLst/>
          </a:prstGeom>
          <a:noFill/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19" name="Line 63">
            <a:extLst>
              <a:ext uri="{FF2B5EF4-FFF2-40B4-BE49-F238E27FC236}">
                <a16:creationId xmlns:a16="http://schemas.microsoft.com/office/drawing/2014/main" id="{F379E66B-A39B-4820-B84E-EA42900958E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757613" y="2689225"/>
            <a:ext cx="838200" cy="38100"/>
          </a:xfrm>
          <a:prstGeom prst="line">
            <a:avLst/>
          </a:prstGeom>
          <a:noFill/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20" name="Oval 64">
            <a:extLst>
              <a:ext uri="{FF2B5EF4-FFF2-40B4-BE49-F238E27FC236}">
                <a16:creationId xmlns:a16="http://schemas.microsoft.com/office/drawing/2014/main" id="{8CFDF4D3-4E97-4A40-BA17-67314ACFCD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0550" y="4362450"/>
            <a:ext cx="76200" cy="7620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721" name="Oval 65">
            <a:extLst>
              <a:ext uri="{FF2B5EF4-FFF2-40B4-BE49-F238E27FC236}">
                <a16:creationId xmlns:a16="http://schemas.microsoft.com/office/drawing/2014/main" id="{FA3C1F78-ECC9-42C1-B479-B2C8E10595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0825" y="4522788"/>
            <a:ext cx="76200" cy="7620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722" name="Oval 66">
            <a:extLst>
              <a:ext uri="{FF2B5EF4-FFF2-40B4-BE49-F238E27FC236}">
                <a16:creationId xmlns:a16="http://schemas.microsoft.com/office/drawing/2014/main" id="{684823A6-82E2-4297-BD12-E3A34A7AA4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5838" y="4324350"/>
            <a:ext cx="76200" cy="7620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723" name="Oval 67">
            <a:extLst>
              <a:ext uri="{FF2B5EF4-FFF2-40B4-BE49-F238E27FC236}">
                <a16:creationId xmlns:a16="http://schemas.microsoft.com/office/drawing/2014/main" id="{475167B3-ECDF-4992-85B4-C13663042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6038" y="4371975"/>
            <a:ext cx="76200" cy="7620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724" name="Oval 68">
            <a:extLst>
              <a:ext uri="{FF2B5EF4-FFF2-40B4-BE49-F238E27FC236}">
                <a16:creationId xmlns:a16="http://schemas.microsoft.com/office/drawing/2014/main" id="{48ABF047-5539-4433-9DF5-32E9A83D7D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1800" y="4389438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725" name="Oval 69">
            <a:extLst>
              <a:ext uri="{FF2B5EF4-FFF2-40B4-BE49-F238E27FC236}">
                <a16:creationId xmlns:a16="http://schemas.microsoft.com/office/drawing/2014/main" id="{8E3F5A6C-C389-4CF8-B1CF-A75CB56757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3763" y="4559300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726" name="Oval 70">
            <a:extLst>
              <a:ext uri="{FF2B5EF4-FFF2-40B4-BE49-F238E27FC236}">
                <a16:creationId xmlns:a16="http://schemas.microsoft.com/office/drawing/2014/main" id="{D73D6676-C971-4758-93C1-A9BB917156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0475" y="4824413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727" name="Oval 71">
            <a:extLst>
              <a:ext uri="{FF2B5EF4-FFF2-40B4-BE49-F238E27FC236}">
                <a16:creationId xmlns:a16="http://schemas.microsoft.com/office/drawing/2014/main" id="{A4EEFDBF-90DB-4758-BDB1-0FDF8602FD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0500" y="2862263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728" name="Oval 72">
            <a:extLst>
              <a:ext uri="{FF2B5EF4-FFF2-40B4-BE49-F238E27FC236}">
                <a16:creationId xmlns:a16="http://schemas.microsoft.com/office/drawing/2014/main" id="{1160A609-EAA3-4EA6-8797-080D1AC568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0775" y="2768600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729" name="Oval 73">
            <a:extLst>
              <a:ext uri="{FF2B5EF4-FFF2-40B4-BE49-F238E27FC236}">
                <a16:creationId xmlns:a16="http://schemas.microsoft.com/office/drawing/2014/main" id="{1C2035DC-8620-449E-996F-28BF8F90C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7863" y="2674938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730" name="Oval 74">
            <a:extLst>
              <a:ext uri="{FF2B5EF4-FFF2-40B4-BE49-F238E27FC236}">
                <a16:creationId xmlns:a16="http://schemas.microsoft.com/office/drawing/2014/main" id="{CFDB8D28-7037-480E-9D25-D5DB9AB514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7663" y="2665413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731" name="Oval 75">
            <a:extLst>
              <a:ext uri="{FF2B5EF4-FFF2-40B4-BE49-F238E27FC236}">
                <a16:creationId xmlns:a16="http://schemas.microsoft.com/office/drawing/2014/main" id="{A05F0621-B0CD-4CEC-A47B-EFDD534F61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2655888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732" name="Oval 76">
            <a:extLst>
              <a:ext uri="{FF2B5EF4-FFF2-40B4-BE49-F238E27FC236}">
                <a16:creationId xmlns:a16="http://schemas.microsoft.com/office/drawing/2014/main" id="{93637BB6-7CA5-4266-B93E-B026C21996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8825" y="2711450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733" name="Oval 77">
            <a:extLst>
              <a:ext uri="{FF2B5EF4-FFF2-40B4-BE49-F238E27FC236}">
                <a16:creationId xmlns:a16="http://schemas.microsoft.com/office/drawing/2014/main" id="{C8A8D43D-ED90-492E-9331-4755E72071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9575" y="2862263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734" name="Line 78">
            <a:extLst>
              <a:ext uri="{FF2B5EF4-FFF2-40B4-BE49-F238E27FC236}">
                <a16:creationId xmlns:a16="http://schemas.microsoft.com/office/drawing/2014/main" id="{944C42AD-B7C2-4088-AD4B-EA2205AF81F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60925" y="2819400"/>
            <a:ext cx="92075" cy="557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35" name="Line 79">
            <a:extLst>
              <a:ext uri="{FF2B5EF4-FFF2-40B4-BE49-F238E27FC236}">
                <a16:creationId xmlns:a16="http://schemas.microsoft.com/office/drawing/2014/main" id="{4EDD26C8-4DEC-484A-BB5D-3CA40608678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75200" y="3357563"/>
            <a:ext cx="76200" cy="519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36" name="Line 80">
            <a:extLst>
              <a:ext uri="{FF2B5EF4-FFF2-40B4-BE49-F238E27FC236}">
                <a16:creationId xmlns:a16="http://schemas.microsoft.com/office/drawing/2014/main" id="{2EFD7CE6-B6D2-4BD0-8E62-DC094BB803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46625" y="3867150"/>
            <a:ext cx="19050" cy="715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37" name="Line 81">
            <a:extLst>
              <a:ext uri="{FF2B5EF4-FFF2-40B4-BE49-F238E27FC236}">
                <a16:creationId xmlns:a16="http://schemas.microsoft.com/office/drawing/2014/main" id="{65652E27-35DE-4859-A842-2CF382C48AC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64050" y="2698750"/>
            <a:ext cx="38100" cy="4810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38" name="Line 82">
            <a:extLst>
              <a:ext uri="{FF2B5EF4-FFF2-40B4-BE49-F238E27FC236}">
                <a16:creationId xmlns:a16="http://schemas.microsoft.com/office/drawing/2014/main" id="{86B000BF-7805-4928-A564-9DA8E82535A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79913" y="3179763"/>
            <a:ext cx="84137" cy="536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39" name="Line 83">
            <a:extLst>
              <a:ext uri="{FF2B5EF4-FFF2-40B4-BE49-F238E27FC236}">
                <a16:creationId xmlns:a16="http://schemas.microsoft.com/office/drawing/2014/main" id="{23811C03-E029-4571-A63F-8B0BC706D50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84663" y="3706813"/>
            <a:ext cx="95250" cy="725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40" name="Line 84">
            <a:extLst>
              <a:ext uri="{FF2B5EF4-FFF2-40B4-BE49-F238E27FC236}">
                <a16:creationId xmlns:a16="http://schemas.microsoft.com/office/drawing/2014/main" id="{07C10E6F-5EF9-4D17-875F-16CD2AF4DDC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68763" y="2689225"/>
            <a:ext cx="122237" cy="452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41" name="Line 85">
            <a:extLst>
              <a:ext uri="{FF2B5EF4-FFF2-40B4-BE49-F238E27FC236}">
                <a16:creationId xmlns:a16="http://schemas.microsoft.com/office/drawing/2014/main" id="{ECBE7822-D1CA-40E4-B7EB-F054163282A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92563" y="3141663"/>
            <a:ext cx="76200" cy="509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42" name="Line 86">
            <a:extLst>
              <a:ext uri="{FF2B5EF4-FFF2-40B4-BE49-F238E27FC236}">
                <a16:creationId xmlns:a16="http://schemas.microsoft.com/office/drawing/2014/main" id="{4E6FE38B-CBDC-47A1-A077-53F3EF9C4B8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70325" y="3651250"/>
            <a:ext cx="122238" cy="763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43" name="Line 87">
            <a:extLst>
              <a:ext uri="{FF2B5EF4-FFF2-40B4-BE49-F238E27FC236}">
                <a16:creationId xmlns:a16="http://schemas.microsoft.com/office/drawing/2014/main" id="{3860BC44-595D-41F5-898B-DEA22AECD3D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68700" y="3622675"/>
            <a:ext cx="19050" cy="715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44" name="Line 88">
            <a:extLst>
              <a:ext uri="{FF2B5EF4-FFF2-40B4-BE49-F238E27FC236}">
                <a16:creationId xmlns:a16="http://schemas.microsoft.com/office/drawing/2014/main" id="{FFCADEDC-9315-4DEC-AA6D-5AEC9494B15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87750" y="3048000"/>
            <a:ext cx="103188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45" name="Line 89">
            <a:extLst>
              <a:ext uri="{FF2B5EF4-FFF2-40B4-BE49-F238E27FC236}">
                <a16:creationId xmlns:a16="http://schemas.microsoft.com/office/drawing/2014/main" id="{E5056B82-CEBA-41D1-9045-953D267DD99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90938" y="2689225"/>
            <a:ext cx="131762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46" name="Line 90">
            <a:extLst>
              <a:ext uri="{FF2B5EF4-FFF2-40B4-BE49-F238E27FC236}">
                <a16:creationId xmlns:a16="http://schemas.microsoft.com/office/drawing/2014/main" id="{A3233E7C-C486-45C2-9530-CE8DE9E2C29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28975" y="2763838"/>
            <a:ext cx="95250" cy="442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47" name="Line 91">
            <a:extLst>
              <a:ext uri="{FF2B5EF4-FFF2-40B4-BE49-F238E27FC236}">
                <a16:creationId xmlns:a16="http://schemas.microsoft.com/office/drawing/2014/main" id="{4BD67723-0523-4A75-BF70-8A9C20155D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73413" y="3206750"/>
            <a:ext cx="55562" cy="528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48" name="Line 92">
            <a:extLst>
              <a:ext uri="{FF2B5EF4-FFF2-40B4-BE49-F238E27FC236}">
                <a16:creationId xmlns:a16="http://schemas.microsoft.com/office/drawing/2014/main" id="{33A53147-17E4-45FF-8A65-22FCA38E3AC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63888" y="3735388"/>
            <a:ext cx="9525" cy="687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49" name="Line 93">
            <a:extLst>
              <a:ext uri="{FF2B5EF4-FFF2-40B4-BE49-F238E27FC236}">
                <a16:creationId xmlns:a16="http://schemas.microsoft.com/office/drawing/2014/main" id="{B0E7644E-33A8-4887-A8CF-CF10373AC2F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46750" y="2736850"/>
            <a:ext cx="366713" cy="134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50" name="Line 94">
            <a:extLst>
              <a:ext uri="{FF2B5EF4-FFF2-40B4-BE49-F238E27FC236}">
                <a16:creationId xmlns:a16="http://schemas.microsoft.com/office/drawing/2014/main" id="{03AB8C71-6C3A-466B-A19A-701F8B51C4B6}"/>
              </a:ext>
            </a:extLst>
          </p:cNvPr>
          <p:cNvSpPr>
            <a:spLocks noChangeShapeType="1"/>
          </p:cNvSpPr>
          <p:nvPr/>
        </p:nvSpPr>
        <p:spPr bwMode="auto">
          <a:xfrm>
            <a:off x="7751763" y="2794000"/>
            <a:ext cx="357187" cy="77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51" name="Line 95">
            <a:extLst>
              <a:ext uri="{FF2B5EF4-FFF2-40B4-BE49-F238E27FC236}">
                <a16:creationId xmlns:a16="http://schemas.microsoft.com/office/drawing/2014/main" id="{F0B12F63-A7BC-4BC3-ADC0-051F21BADB7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94350" y="3175000"/>
            <a:ext cx="395288" cy="306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52" name="Line 96">
            <a:extLst>
              <a:ext uri="{FF2B5EF4-FFF2-40B4-BE49-F238E27FC236}">
                <a16:creationId xmlns:a16="http://schemas.microsoft.com/office/drawing/2014/main" id="{ADB366B1-80E1-45AC-B054-0C336DBB26DC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9525" y="3362325"/>
            <a:ext cx="327025" cy="347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53" name="Line 97">
            <a:extLst>
              <a:ext uri="{FF2B5EF4-FFF2-40B4-BE49-F238E27FC236}">
                <a16:creationId xmlns:a16="http://schemas.microsoft.com/office/drawing/2014/main" id="{94817E0F-41B5-4B3C-B4E1-46EF5BF40AD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94350" y="3716338"/>
            <a:ext cx="385763" cy="298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54" name="Line 98">
            <a:extLst>
              <a:ext uri="{FF2B5EF4-FFF2-40B4-BE49-F238E27FC236}">
                <a16:creationId xmlns:a16="http://schemas.microsoft.com/office/drawing/2014/main" id="{B9C7BD4F-C0B4-4BB4-A660-F94948CD464F}"/>
              </a:ext>
            </a:extLst>
          </p:cNvPr>
          <p:cNvSpPr>
            <a:spLocks noChangeShapeType="1"/>
          </p:cNvSpPr>
          <p:nvPr/>
        </p:nvSpPr>
        <p:spPr bwMode="auto">
          <a:xfrm>
            <a:off x="7532688" y="3829050"/>
            <a:ext cx="347662" cy="261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55" name="Line 99">
            <a:extLst>
              <a:ext uri="{FF2B5EF4-FFF2-40B4-BE49-F238E27FC236}">
                <a16:creationId xmlns:a16="http://schemas.microsoft.com/office/drawing/2014/main" id="{57F424EA-3002-47DE-BB6A-2D72C38D4D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94350" y="4394200"/>
            <a:ext cx="365125" cy="153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56" name="Line 100">
            <a:extLst>
              <a:ext uri="{FF2B5EF4-FFF2-40B4-BE49-F238E27FC236}">
                <a16:creationId xmlns:a16="http://schemas.microsoft.com/office/drawing/2014/main" id="{CFAAAC8D-B99C-4A7E-9E30-F097E2205781}"/>
              </a:ext>
            </a:extLst>
          </p:cNvPr>
          <p:cNvSpPr>
            <a:spLocks noChangeShapeType="1"/>
          </p:cNvSpPr>
          <p:nvPr/>
        </p:nvSpPr>
        <p:spPr bwMode="auto">
          <a:xfrm>
            <a:off x="7523163" y="4592638"/>
            <a:ext cx="357187" cy="260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57" name="Line 101">
            <a:extLst>
              <a:ext uri="{FF2B5EF4-FFF2-40B4-BE49-F238E27FC236}">
                <a16:creationId xmlns:a16="http://schemas.microsoft.com/office/drawing/2014/main" id="{E2ACC4C1-A0DD-455A-9619-CC648AA84F4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94350" y="2871788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58" name="Line 102">
            <a:extLst>
              <a:ext uri="{FF2B5EF4-FFF2-40B4-BE49-F238E27FC236}">
                <a16:creationId xmlns:a16="http://schemas.microsoft.com/office/drawing/2014/main" id="{BB2C2541-E384-4C31-A44D-87B5B01A95DD}"/>
              </a:ext>
            </a:extLst>
          </p:cNvPr>
          <p:cNvSpPr>
            <a:spLocks noChangeShapeType="1"/>
          </p:cNvSpPr>
          <p:nvPr/>
        </p:nvSpPr>
        <p:spPr bwMode="auto">
          <a:xfrm>
            <a:off x="5594350" y="3481388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59" name="Line 103">
            <a:extLst>
              <a:ext uri="{FF2B5EF4-FFF2-40B4-BE49-F238E27FC236}">
                <a16:creationId xmlns:a16="http://schemas.microsoft.com/office/drawing/2014/main" id="{4C9CFC3D-D054-4A7A-A988-12534D09CD9D}"/>
              </a:ext>
            </a:extLst>
          </p:cNvPr>
          <p:cNvSpPr>
            <a:spLocks noChangeShapeType="1"/>
          </p:cNvSpPr>
          <p:nvPr/>
        </p:nvSpPr>
        <p:spPr bwMode="auto">
          <a:xfrm>
            <a:off x="5594350" y="4014788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60" name="Line 104">
            <a:extLst>
              <a:ext uri="{FF2B5EF4-FFF2-40B4-BE49-F238E27FC236}">
                <a16:creationId xmlns:a16="http://schemas.microsoft.com/office/drawing/2014/main" id="{D6CAB891-18D0-46B6-A940-53BE254863F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80350" y="4090988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61" name="Line 105">
            <a:extLst>
              <a:ext uri="{FF2B5EF4-FFF2-40B4-BE49-F238E27FC236}">
                <a16:creationId xmlns:a16="http://schemas.microsoft.com/office/drawing/2014/main" id="{EABFF581-B762-4ADE-9C10-153E61F74AD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80350" y="3709988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62" name="Line 106">
            <a:extLst>
              <a:ext uri="{FF2B5EF4-FFF2-40B4-BE49-F238E27FC236}">
                <a16:creationId xmlns:a16="http://schemas.microsoft.com/office/drawing/2014/main" id="{456F6B65-8F50-4B84-8260-2579664C8EC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56550" y="2871788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63" name="Line 107">
            <a:extLst>
              <a:ext uri="{FF2B5EF4-FFF2-40B4-BE49-F238E27FC236}">
                <a16:creationId xmlns:a16="http://schemas.microsoft.com/office/drawing/2014/main" id="{9CBF4839-B419-4160-96F5-21F51C6C77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38838" y="4333875"/>
            <a:ext cx="414337" cy="65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64" name="Line 108">
            <a:extLst>
              <a:ext uri="{FF2B5EF4-FFF2-40B4-BE49-F238E27FC236}">
                <a16:creationId xmlns:a16="http://schemas.microsoft.com/office/drawing/2014/main" id="{F321C684-012F-4C52-BE3C-6F21D8A7CE7D}"/>
              </a:ext>
            </a:extLst>
          </p:cNvPr>
          <p:cNvSpPr>
            <a:spLocks noChangeShapeType="1"/>
          </p:cNvSpPr>
          <p:nvPr/>
        </p:nvSpPr>
        <p:spPr bwMode="auto">
          <a:xfrm>
            <a:off x="7050088" y="4389438"/>
            <a:ext cx="500062" cy="198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65" name="Line 109">
            <a:extLst>
              <a:ext uri="{FF2B5EF4-FFF2-40B4-BE49-F238E27FC236}">
                <a16:creationId xmlns:a16="http://schemas.microsoft.com/office/drawing/2014/main" id="{B06B8893-7770-414F-93E0-313B730A6DF7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4343400"/>
            <a:ext cx="773113" cy="74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66" name="Line 110">
            <a:extLst>
              <a:ext uri="{FF2B5EF4-FFF2-40B4-BE49-F238E27FC236}">
                <a16:creationId xmlns:a16="http://schemas.microsoft.com/office/drawing/2014/main" id="{ED63FBCD-9F71-4B4D-A7D6-46250C9B90A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48363" y="3579813"/>
            <a:ext cx="423862" cy="141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67" name="Line 111">
            <a:extLst>
              <a:ext uri="{FF2B5EF4-FFF2-40B4-BE49-F238E27FC236}">
                <a16:creationId xmlns:a16="http://schemas.microsoft.com/office/drawing/2014/main" id="{F5499B5C-2125-4E8D-AC86-4B0BB8C4601F}"/>
              </a:ext>
            </a:extLst>
          </p:cNvPr>
          <p:cNvSpPr>
            <a:spLocks noChangeShapeType="1"/>
          </p:cNvSpPr>
          <p:nvPr/>
        </p:nvSpPr>
        <p:spPr bwMode="auto">
          <a:xfrm>
            <a:off x="7146925" y="3663950"/>
            <a:ext cx="41275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68" name="Line 112">
            <a:extLst>
              <a:ext uri="{FF2B5EF4-FFF2-40B4-BE49-F238E27FC236}">
                <a16:creationId xmlns:a16="http://schemas.microsoft.com/office/drawing/2014/main" id="{16D5CBC9-290F-4558-98DD-2D4CF168ECE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72225" y="3589338"/>
            <a:ext cx="792163" cy="84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69" name="Line 113">
            <a:extLst>
              <a:ext uri="{FF2B5EF4-FFF2-40B4-BE49-F238E27FC236}">
                <a16:creationId xmlns:a16="http://schemas.microsoft.com/office/drawing/2014/main" id="{F5A337E1-AF08-4FDF-9FA6-28922BD77CD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75350" y="3041650"/>
            <a:ext cx="519113" cy="1508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70" name="Line 114">
            <a:extLst>
              <a:ext uri="{FF2B5EF4-FFF2-40B4-BE49-F238E27FC236}">
                <a16:creationId xmlns:a16="http://schemas.microsoft.com/office/drawing/2014/main" id="{2CA55261-B02B-442A-A659-D83AAA94CE95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3136900"/>
            <a:ext cx="396875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71" name="Line 115">
            <a:extLst>
              <a:ext uri="{FF2B5EF4-FFF2-40B4-BE49-F238E27FC236}">
                <a16:creationId xmlns:a16="http://schemas.microsoft.com/office/drawing/2014/main" id="{44C6C58B-9B19-47B2-BA25-2BDF7C63FF9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437313" y="3041650"/>
            <a:ext cx="801687" cy="104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72" name="Line 116">
            <a:extLst>
              <a:ext uri="{FF2B5EF4-FFF2-40B4-BE49-F238E27FC236}">
                <a16:creationId xmlns:a16="http://schemas.microsoft.com/office/drawing/2014/main" id="{3CE7A395-8FA8-4E54-9F6F-561581CB9A9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80125" y="2684463"/>
            <a:ext cx="508000" cy="46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73" name="Line 117">
            <a:extLst>
              <a:ext uri="{FF2B5EF4-FFF2-40B4-BE49-F238E27FC236}">
                <a16:creationId xmlns:a16="http://schemas.microsoft.com/office/drawing/2014/main" id="{7FEFD65C-2FF2-468B-BD94-F5DF03548394}"/>
              </a:ext>
            </a:extLst>
          </p:cNvPr>
          <p:cNvSpPr>
            <a:spLocks noChangeShapeType="1"/>
          </p:cNvSpPr>
          <p:nvPr/>
        </p:nvSpPr>
        <p:spPr bwMode="auto">
          <a:xfrm>
            <a:off x="7296150" y="2713038"/>
            <a:ext cx="461963" cy="65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74" name="Line 118">
            <a:extLst>
              <a:ext uri="{FF2B5EF4-FFF2-40B4-BE49-F238E27FC236}">
                <a16:creationId xmlns:a16="http://schemas.microsoft.com/office/drawing/2014/main" id="{CFB7348B-D09D-483A-8119-B91AF90FD84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532563" y="2665413"/>
            <a:ext cx="83820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75" name="Oval 119">
            <a:extLst>
              <a:ext uri="{FF2B5EF4-FFF2-40B4-BE49-F238E27FC236}">
                <a16:creationId xmlns:a16="http://schemas.microsoft.com/office/drawing/2014/main" id="{FE93FB60-6011-45B9-B628-36648C49E6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5500" y="4338638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776" name="Oval 120">
            <a:extLst>
              <a:ext uri="{FF2B5EF4-FFF2-40B4-BE49-F238E27FC236}">
                <a16:creationId xmlns:a16="http://schemas.microsoft.com/office/drawing/2014/main" id="{C6E2F87D-FB1E-4E67-9AEC-71041ACD48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5775" y="44989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777" name="Oval 121">
            <a:extLst>
              <a:ext uri="{FF2B5EF4-FFF2-40B4-BE49-F238E27FC236}">
                <a16:creationId xmlns:a16="http://schemas.microsoft.com/office/drawing/2014/main" id="{BBF8C791-CD88-4AD6-8EB7-5CF5D4709E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0788" y="4300538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778" name="Oval 122">
            <a:extLst>
              <a:ext uri="{FF2B5EF4-FFF2-40B4-BE49-F238E27FC236}">
                <a16:creationId xmlns:a16="http://schemas.microsoft.com/office/drawing/2014/main" id="{9ABAFC78-D735-4A4D-9229-1AF6F2C9C6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0988" y="434816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779" name="Oval 123">
            <a:extLst>
              <a:ext uri="{FF2B5EF4-FFF2-40B4-BE49-F238E27FC236}">
                <a16:creationId xmlns:a16="http://schemas.microsoft.com/office/drawing/2014/main" id="{8F64E4B9-60A7-435E-A947-381C1AFA6D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6750" y="4365625"/>
            <a:ext cx="7620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780" name="Oval 124">
            <a:extLst>
              <a:ext uri="{FF2B5EF4-FFF2-40B4-BE49-F238E27FC236}">
                <a16:creationId xmlns:a16="http://schemas.microsoft.com/office/drawing/2014/main" id="{D5724B46-92F0-411A-B56E-45FE502E47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8713" y="4535488"/>
            <a:ext cx="7620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781" name="Oval 125">
            <a:extLst>
              <a:ext uri="{FF2B5EF4-FFF2-40B4-BE49-F238E27FC236}">
                <a16:creationId xmlns:a16="http://schemas.microsoft.com/office/drawing/2014/main" id="{806B5957-6967-463D-AD39-6DBEA9D7C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5425" y="4800600"/>
            <a:ext cx="7620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782" name="Oval 126">
            <a:extLst>
              <a:ext uri="{FF2B5EF4-FFF2-40B4-BE49-F238E27FC236}">
                <a16:creationId xmlns:a16="http://schemas.microsoft.com/office/drawing/2014/main" id="{03B61A0C-7B79-4B36-BF40-76419347A7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5450" y="2838450"/>
            <a:ext cx="7620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783" name="Oval 127">
            <a:extLst>
              <a:ext uri="{FF2B5EF4-FFF2-40B4-BE49-F238E27FC236}">
                <a16:creationId xmlns:a16="http://schemas.microsoft.com/office/drawing/2014/main" id="{59E5D2A6-77A3-42E8-AB7F-B30ED4B164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5725" y="2744788"/>
            <a:ext cx="7620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784" name="Oval 128">
            <a:extLst>
              <a:ext uri="{FF2B5EF4-FFF2-40B4-BE49-F238E27FC236}">
                <a16:creationId xmlns:a16="http://schemas.microsoft.com/office/drawing/2014/main" id="{27FD909A-E57B-437E-ABF5-FA23B153CC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2813" y="2651125"/>
            <a:ext cx="7620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785" name="Oval 129">
            <a:extLst>
              <a:ext uri="{FF2B5EF4-FFF2-40B4-BE49-F238E27FC236}">
                <a16:creationId xmlns:a16="http://schemas.microsoft.com/office/drawing/2014/main" id="{3D3CF66B-BDA7-4FD2-AAD1-83E5D642B3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2613" y="2641600"/>
            <a:ext cx="7620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786" name="Oval 130">
            <a:extLst>
              <a:ext uri="{FF2B5EF4-FFF2-40B4-BE49-F238E27FC236}">
                <a16:creationId xmlns:a16="http://schemas.microsoft.com/office/drawing/2014/main" id="{7AF8004A-1757-49BF-8D74-7E0B243199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4788" y="2632075"/>
            <a:ext cx="7620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787" name="Oval 131">
            <a:extLst>
              <a:ext uri="{FF2B5EF4-FFF2-40B4-BE49-F238E27FC236}">
                <a16:creationId xmlns:a16="http://schemas.microsoft.com/office/drawing/2014/main" id="{4B9829EC-67E6-49D1-9AC9-A31EC7BD11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3775" y="2687638"/>
            <a:ext cx="7620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788" name="Oval 132">
            <a:extLst>
              <a:ext uri="{FF2B5EF4-FFF2-40B4-BE49-F238E27FC236}">
                <a16:creationId xmlns:a16="http://schemas.microsoft.com/office/drawing/2014/main" id="{D3B6BB29-C202-4D31-B855-1860A71E8E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4525" y="2838450"/>
            <a:ext cx="7620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789" name="Line 133">
            <a:extLst>
              <a:ext uri="{FF2B5EF4-FFF2-40B4-BE49-F238E27FC236}">
                <a16:creationId xmlns:a16="http://schemas.microsoft.com/office/drawing/2014/main" id="{49D6A949-E748-4DD4-A82E-3D5C627C31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35875" y="2795588"/>
            <a:ext cx="92075" cy="557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90" name="Line 134">
            <a:extLst>
              <a:ext uri="{FF2B5EF4-FFF2-40B4-BE49-F238E27FC236}">
                <a16:creationId xmlns:a16="http://schemas.microsoft.com/office/drawing/2014/main" id="{8579B3F4-4705-402C-AD54-1698579800C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550150" y="3333750"/>
            <a:ext cx="76200" cy="519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91" name="Line 135">
            <a:extLst>
              <a:ext uri="{FF2B5EF4-FFF2-40B4-BE49-F238E27FC236}">
                <a16:creationId xmlns:a16="http://schemas.microsoft.com/office/drawing/2014/main" id="{91007326-7244-41CA-93B0-ADBF743EFC5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521575" y="3843338"/>
            <a:ext cx="19050" cy="715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92" name="Line 136">
            <a:extLst>
              <a:ext uri="{FF2B5EF4-FFF2-40B4-BE49-F238E27FC236}">
                <a16:creationId xmlns:a16="http://schemas.microsoft.com/office/drawing/2014/main" id="{75E7A273-96A1-443B-AC71-91E5204A39C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39000" y="2674938"/>
            <a:ext cx="38100" cy="481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93" name="Line 137">
            <a:extLst>
              <a:ext uri="{FF2B5EF4-FFF2-40B4-BE49-F238E27FC236}">
                <a16:creationId xmlns:a16="http://schemas.microsoft.com/office/drawing/2014/main" id="{B8B876BE-9FFD-443A-B2A9-757EF304AEC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54863" y="3155950"/>
            <a:ext cx="84137" cy="536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94" name="Line 138">
            <a:extLst>
              <a:ext uri="{FF2B5EF4-FFF2-40B4-BE49-F238E27FC236}">
                <a16:creationId xmlns:a16="http://schemas.microsoft.com/office/drawing/2014/main" id="{A569BD7B-6083-4042-8993-7DE39FFF797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59613" y="3683000"/>
            <a:ext cx="95250" cy="725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95" name="Line 139">
            <a:extLst>
              <a:ext uri="{FF2B5EF4-FFF2-40B4-BE49-F238E27FC236}">
                <a16:creationId xmlns:a16="http://schemas.microsoft.com/office/drawing/2014/main" id="{E7E070CA-EB78-4B1B-AA4C-FEAACD5DC1D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43713" y="2665413"/>
            <a:ext cx="122237" cy="452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96" name="Line 140">
            <a:extLst>
              <a:ext uri="{FF2B5EF4-FFF2-40B4-BE49-F238E27FC236}">
                <a16:creationId xmlns:a16="http://schemas.microsoft.com/office/drawing/2014/main" id="{145F3162-CF31-48C3-904A-CCB211FB723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67513" y="3117850"/>
            <a:ext cx="76200" cy="509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97" name="Line 141">
            <a:extLst>
              <a:ext uri="{FF2B5EF4-FFF2-40B4-BE49-F238E27FC236}">
                <a16:creationId xmlns:a16="http://schemas.microsoft.com/office/drawing/2014/main" id="{6C12FBAD-487C-47BC-8F96-BB83857A5B8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45275" y="3627438"/>
            <a:ext cx="122238" cy="763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98" name="Line 142">
            <a:extLst>
              <a:ext uri="{FF2B5EF4-FFF2-40B4-BE49-F238E27FC236}">
                <a16:creationId xmlns:a16="http://schemas.microsoft.com/office/drawing/2014/main" id="{85D426E3-13EB-4823-A611-17937E00AE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43650" y="3598863"/>
            <a:ext cx="19050" cy="715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799" name="Line 143">
            <a:extLst>
              <a:ext uri="{FF2B5EF4-FFF2-40B4-BE49-F238E27FC236}">
                <a16:creationId xmlns:a16="http://schemas.microsoft.com/office/drawing/2014/main" id="{8F1A1D5C-2BC6-49F6-91BF-6752E56FD47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62700" y="3024188"/>
            <a:ext cx="103188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800" name="Line 144">
            <a:extLst>
              <a:ext uri="{FF2B5EF4-FFF2-40B4-BE49-F238E27FC236}">
                <a16:creationId xmlns:a16="http://schemas.microsoft.com/office/drawing/2014/main" id="{754EE2C0-DC2F-454A-A20F-08CB5353E1C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65888" y="2665413"/>
            <a:ext cx="131762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801" name="Line 145">
            <a:extLst>
              <a:ext uri="{FF2B5EF4-FFF2-40B4-BE49-F238E27FC236}">
                <a16:creationId xmlns:a16="http://schemas.microsoft.com/office/drawing/2014/main" id="{18EA8669-8046-4EC1-A9D4-55868C38344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03925" y="2740025"/>
            <a:ext cx="95250" cy="442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802" name="Line 146">
            <a:extLst>
              <a:ext uri="{FF2B5EF4-FFF2-40B4-BE49-F238E27FC236}">
                <a16:creationId xmlns:a16="http://schemas.microsoft.com/office/drawing/2014/main" id="{DB2A44C5-D99D-4B28-8BB5-C6DEAC3C882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48363" y="3182938"/>
            <a:ext cx="55562" cy="528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803" name="Line 147">
            <a:extLst>
              <a:ext uri="{FF2B5EF4-FFF2-40B4-BE49-F238E27FC236}">
                <a16:creationId xmlns:a16="http://schemas.microsoft.com/office/drawing/2014/main" id="{BE24D65C-4C0E-4CBE-9B3E-92C84E66016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38838" y="3711575"/>
            <a:ext cx="9525" cy="687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804" name="Line 148">
            <a:extLst>
              <a:ext uri="{FF2B5EF4-FFF2-40B4-BE49-F238E27FC236}">
                <a16:creationId xmlns:a16="http://schemas.microsoft.com/office/drawing/2014/main" id="{5D3A8F1A-7846-44A9-9BF1-D468EF4509D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89588" y="3124200"/>
            <a:ext cx="88900" cy="581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805" name="Line 149">
            <a:extLst>
              <a:ext uri="{FF2B5EF4-FFF2-40B4-BE49-F238E27FC236}">
                <a16:creationId xmlns:a16="http://schemas.microsoft.com/office/drawing/2014/main" id="{15BE82A4-2A71-4EA8-A29C-5A0B7FB37B75}"/>
              </a:ext>
            </a:extLst>
          </p:cNvPr>
          <p:cNvSpPr>
            <a:spLocks noChangeShapeType="1"/>
          </p:cNvSpPr>
          <p:nvPr/>
        </p:nvSpPr>
        <p:spPr bwMode="auto">
          <a:xfrm>
            <a:off x="5589588" y="3695700"/>
            <a:ext cx="0" cy="536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806" name="Line 150">
            <a:extLst>
              <a:ext uri="{FF2B5EF4-FFF2-40B4-BE49-F238E27FC236}">
                <a16:creationId xmlns:a16="http://schemas.microsoft.com/office/drawing/2014/main" id="{755E4B53-8C0D-4440-8AAD-2A6480B3B93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80063" y="3384550"/>
            <a:ext cx="66675" cy="612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807" name="Line 151">
            <a:extLst>
              <a:ext uri="{FF2B5EF4-FFF2-40B4-BE49-F238E27FC236}">
                <a16:creationId xmlns:a16="http://schemas.microsoft.com/office/drawing/2014/main" id="{3E3A0492-DD1F-470C-973B-751BC3C7C2B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67413" y="2922588"/>
            <a:ext cx="103187" cy="527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808" name="Line 152">
            <a:extLst>
              <a:ext uri="{FF2B5EF4-FFF2-40B4-BE49-F238E27FC236}">
                <a16:creationId xmlns:a16="http://schemas.microsoft.com/office/drawing/2014/main" id="{841BF4C1-C471-4834-9AF3-D8580672EBE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38838" y="3459163"/>
            <a:ext cx="28575" cy="547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809" name="Line 153">
            <a:extLst>
              <a:ext uri="{FF2B5EF4-FFF2-40B4-BE49-F238E27FC236}">
                <a16:creationId xmlns:a16="http://schemas.microsoft.com/office/drawing/2014/main" id="{7BB9D88E-EA92-4C40-B3B1-3B04DC3A485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48363" y="3128963"/>
            <a:ext cx="66675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810" name="Line 154">
            <a:extLst>
              <a:ext uri="{FF2B5EF4-FFF2-40B4-BE49-F238E27FC236}">
                <a16:creationId xmlns:a16="http://schemas.microsoft.com/office/drawing/2014/main" id="{B6A687EB-B0C5-42B8-893E-822B7750375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10325" y="2836863"/>
            <a:ext cx="112713" cy="528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811" name="Line 155">
            <a:extLst>
              <a:ext uri="{FF2B5EF4-FFF2-40B4-BE49-F238E27FC236}">
                <a16:creationId xmlns:a16="http://schemas.microsoft.com/office/drawing/2014/main" id="{B721103E-6979-421C-80DB-2B69FF2E4C5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43650" y="3365500"/>
            <a:ext cx="66675" cy="60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812" name="Line 156">
            <a:extLst>
              <a:ext uri="{FF2B5EF4-FFF2-40B4-BE49-F238E27FC236}">
                <a16:creationId xmlns:a16="http://schemas.microsoft.com/office/drawing/2014/main" id="{74D3D74F-DC98-41E1-BBFA-57F2490111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72225" y="3025775"/>
            <a:ext cx="112713" cy="650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813" name="Line 157">
            <a:extLst>
              <a:ext uri="{FF2B5EF4-FFF2-40B4-BE49-F238E27FC236}">
                <a16:creationId xmlns:a16="http://schemas.microsoft.com/office/drawing/2014/main" id="{973A2121-4C74-4810-A900-EEBCFD55FDF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05613" y="2865438"/>
            <a:ext cx="95250" cy="500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814" name="Line 158">
            <a:extLst>
              <a:ext uri="{FF2B5EF4-FFF2-40B4-BE49-F238E27FC236}">
                <a16:creationId xmlns:a16="http://schemas.microsoft.com/office/drawing/2014/main" id="{B0F57AF0-61CA-4F01-A9EE-8AAA79D4FD3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11950" y="3375025"/>
            <a:ext cx="84138" cy="668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815" name="Line 159">
            <a:extLst>
              <a:ext uri="{FF2B5EF4-FFF2-40B4-BE49-F238E27FC236}">
                <a16:creationId xmlns:a16="http://schemas.microsoft.com/office/drawing/2014/main" id="{939F4C7B-43A7-4E75-98BF-7094E717416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40525" y="3035300"/>
            <a:ext cx="141288" cy="706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816" name="Line 160">
            <a:extLst>
              <a:ext uri="{FF2B5EF4-FFF2-40B4-BE49-F238E27FC236}">
                <a16:creationId xmlns:a16="http://schemas.microsoft.com/office/drawing/2014/main" id="{85BC7206-479F-4786-9DBD-6A92EFF8C85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02488" y="2903538"/>
            <a:ext cx="55562" cy="565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817" name="Line 161">
            <a:extLst>
              <a:ext uri="{FF2B5EF4-FFF2-40B4-BE49-F238E27FC236}">
                <a16:creationId xmlns:a16="http://schemas.microsoft.com/office/drawing/2014/main" id="{A2455FDA-B349-4BC9-BE4A-529A49F9895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07238" y="3468688"/>
            <a:ext cx="7620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818" name="Line 162">
            <a:extLst>
              <a:ext uri="{FF2B5EF4-FFF2-40B4-BE49-F238E27FC236}">
                <a16:creationId xmlns:a16="http://schemas.microsoft.com/office/drawing/2014/main" id="{4BA61562-4C3E-4DFC-98E0-87101731620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45338" y="3176588"/>
            <a:ext cx="7620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819" name="Line 163">
            <a:extLst>
              <a:ext uri="{FF2B5EF4-FFF2-40B4-BE49-F238E27FC236}">
                <a16:creationId xmlns:a16="http://schemas.microsoft.com/office/drawing/2014/main" id="{48B9D59C-C3FE-436A-8263-73B19C62385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569200" y="3073400"/>
            <a:ext cx="123825" cy="55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820" name="Line 164">
            <a:extLst>
              <a:ext uri="{FF2B5EF4-FFF2-40B4-BE49-F238E27FC236}">
                <a16:creationId xmlns:a16="http://schemas.microsoft.com/office/drawing/2014/main" id="{708CE9D2-4FD0-4D33-97D8-91C6C9C0248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532688" y="3609975"/>
            <a:ext cx="55562" cy="641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821" name="Line 165">
            <a:extLst>
              <a:ext uri="{FF2B5EF4-FFF2-40B4-BE49-F238E27FC236}">
                <a16:creationId xmlns:a16="http://schemas.microsoft.com/office/drawing/2014/main" id="{641D56AA-E87A-4505-8996-1990D6DBE23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32688" y="3298825"/>
            <a:ext cx="131762" cy="708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822" name="Line 166">
            <a:extLst>
              <a:ext uri="{FF2B5EF4-FFF2-40B4-BE49-F238E27FC236}">
                <a16:creationId xmlns:a16="http://schemas.microsoft.com/office/drawing/2014/main" id="{B5318E39-C0FD-4EBD-8CCC-0D40E7A11A5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27975" y="3262313"/>
            <a:ext cx="122238" cy="593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823" name="Line 167">
            <a:extLst>
              <a:ext uri="{FF2B5EF4-FFF2-40B4-BE49-F238E27FC236}">
                <a16:creationId xmlns:a16="http://schemas.microsoft.com/office/drawing/2014/main" id="{6C34B7A9-25D5-41B1-8E7C-A33A7CAC16F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70825" y="3856038"/>
            <a:ext cx="66675" cy="687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824" name="Line 168">
            <a:extLst>
              <a:ext uri="{FF2B5EF4-FFF2-40B4-BE49-F238E27FC236}">
                <a16:creationId xmlns:a16="http://schemas.microsoft.com/office/drawing/2014/main" id="{D159672F-E542-413C-BA15-12EA7633537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08925" y="3573463"/>
            <a:ext cx="85725" cy="58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825" name="Oval 169">
            <a:extLst>
              <a:ext uri="{FF2B5EF4-FFF2-40B4-BE49-F238E27FC236}">
                <a16:creationId xmlns:a16="http://schemas.microsoft.com/office/drawing/2014/main" id="{807E8D90-65E8-40E6-AAC1-DCF378294D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1013" y="4137025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26" name="Oval 170">
            <a:extLst>
              <a:ext uri="{FF2B5EF4-FFF2-40B4-BE49-F238E27FC236}">
                <a16:creationId xmlns:a16="http://schemas.microsoft.com/office/drawing/2014/main" id="{70CBDC86-79B5-4065-8D8F-1045A97F18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1013" y="3835400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27" name="Oval 171">
            <a:extLst>
              <a:ext uri="{FF2B5EF4-FFF2-40B4-BE49-F238E27FC236}">
                <a16:creationId xmlns:a16="http://schemas.microsoft.com/office/drawing/2014/main" id="{B3A92039-8F56-4F0D-AC15-55CC65B477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9113" y="3579813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28" name="Oval 172">
            <a:extLst>
              <a:ext uri="{FF2B5EF4-FFF2-40B4-BE49-F238E27FC236}">
                <a16:creationId xmlns:a16="http://schemas.microsoft.com/office/drawing/2014/main" id="{3FA9E86C-E12F-4CF2-A5EA-9F17087813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8638" y="3363913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29" name="Oval 173">
            <a:extLst>
              <a:ext uri="{FF2B5EF4-FFF2-40B4-BE49-F238E27FC236}">
                <a16:creationId xmlns:a16="http://schemas.microsoft.com/office/drawing/2014/main" id="{1D7164DE-E268-4174-9E52-011A1A3CA4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7213" y="3098800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30" name="Oval 174">
            <a:extLst>
              <a:ext uri="{FF2B5EF4-FFF2-40B4-BE49-F238E27FC236}">
                <a16:creationId xmlns:a16="http://schemas.microsoft.com/office/drawing/2014/main" id="{5E0F139C-AF90-4E96-A614-C408B3E52E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0263" y="3995738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31" name="Oval 175">
            <a:extLst>
              <a:ext uri="{FF2B5EF4-FFF2-40B4-BE49-F238E27FC236}">
                <a16:creationId xmlns:a16="http://schemas.microsoft.com/office/drawing/2014/main" id="{54093007-8D23-4B87-9A7D-773EB7433A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2975" y="2911475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32" name="Oval 176">
            <a:extLst>
              <a:ext uri="{FF2B5EF4-FFF2-40B4-BE49-F238E27FC236}">
                <a16:creationId xmlns:a16="http://schemas.microsoft.com/office/drawing/2014/main" id="{D195095B-79DB-4FD5-A84E-053AAD71CA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6938" y="3194050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33" name="Oval 177">
            <a:extLst>
              <a:ext uri="{FF2B5EF4-FFF2-40B4-BE49-F238E27FC236}">
                <a16:creationId xmlns:a16="http://schemas.microsoft.com/office/drawing/2014/main" id="{53279C77-58ED-4D03-8237-405B431270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9313" y="3675063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34" name="Oval 178">
            <a:extLst>
              <a:ext uri="{FF2B5EF4-FFF2-40B4-BE49-F238E27FC236}">
                <a16:creationId xmlns:a16="http://schemas.microsoft.com/office/drawing/2014/main" id="{9760C5E3-CD65-4219-B3FC-2E153A3CCE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8363" y="3419475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35" name="Oval 179">
            <a:extLst>
              <a:ext uri="{FF2B5EF4-FFF2-40B4-BE49-F238E27FC236}">
                <a16:creationId xmlns:a16="http://schemas.microsoft.com/office/drawing/2014/main" id="{B5E68E76-5CAC-4F07-9375-1D98E33100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4463" y="2816225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36" name="Oval 180">
            <a:extLst>
              <a:ext uri="{FF2B5EF4-FFF2-40B4-BE49-F238E27FC236}">
                <a16:creationId xmlns:a16="http://schemas.microsoft.com/office/drawing/2014/main" id="{C0761B12-9180-473F-99C7-96776C8CE0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5075" y="3919538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37" name="Oval 181">
            <a:extLst>
              <a:ext uri="{FF2B5EF4-FFF2-40B4-BE49-F238E27FC236}">
                <a16:creationId xmlns:a16="http://schemas.microsoft.com/office/drawing/2014/main" id="{C98317F2-8B15-42F5-9BB6-C1DC977E4D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4125" y="3608388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38" name="Oval 182">
            <a:extLst>
              <a:ext uri="{FF2B5EF4-FFF2-40B4-BE49-F238E27FC236}">
                <a16:creationId xmlns:a16="http://schemas.microsoft.com/office/drawing/2014/main" id="{3444EF9C-36AB-49CF-98C8-481D2AF3E1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375" y="3062288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39" name="Oval 183">
            <a:extLst>
              <a:ext uri="{FF2B5EF4-FFF2-40B4-BE49-F238E27FC236}">
                <a16:creationId xmlns:a16="http://schemas.microsoft.com/office/drawing/2014/main" id="{B3E3C669-A189-4300-90D0-F974ADACE4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3338" y="3316288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40" name="Oval 184">
            <a:extLst>
              <a:ext uri="{FF2B5EF4-FFF2-40B4-BE49-F238E27FC236}">
                <a16:creationId xmlns:a16="http://schemas.microsoft.com/office/drawing/2014/main" id="{C60F3067-FC5C-49DE-BB2F-ECFD6AB2A6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3875" y="2844800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41" name="Oval 185">
            <a:extLst>
              <a:ext uri="{FF2B5EF4-FFF2-40B4-BE49-F238E27FC236}">
                <a16:creationId xmlns:a16="http://schemas.microsoft.com/office/drawing/2014/main" id="{319B6107-0BBC-4692-92F3-06D2012DE9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5913" y="3995738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42" name="Oval 186">
            <a:extLst>
              <a:ext uri="{FF2B5EF4-FFF2-40B4-BE49-F238E27FC236}">
                <a16:creationId xmlns:a16="http://schemas.microsoft.com/office/drawing/2014/main" id="{CFEA4865-2E42-4A02-9E2A-FFB37BD014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3063" y="3656013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43" name="Oval 187">
            <a:extLst>
              <a:ext uri="{FF2B5EF4-FFF2-40B4-BE49-F238E27FC236}">
                <a16:creationId xmlns:a16="http://schemas.microsoft.com/office/drawing/2014/main" id="{3C8F42DE-5085-4839-9CF6-3996F86728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6250" y="3155950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44" name="Oval 188">
            <a:extLst>
              <a:ext uri="{FF2B5EF4-FFF2-40B4-BE49-F238E27FC236}">
                <a16:creationId xmlns:a16="http://schemas.microsoft.com/office/drawing/2014/main" id="{44DCD3D2-2ACD-4E6F-AA62-06DB48961B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9100" y="3390900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45" name="Oval 189">
            <a:extLst>
              <a:ext uri="{FF2B5EF4-FFF2-40B4-BE49-F238E27FC236}">
                <a16:creationId xmlns:a16="http://schemas.microsoft.com/office/drawing/2014/main" id="{BC0E663A-F93B-4956-AD45-3AF4828D46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2488" y="2921000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46" name="Oval 190">
            <a:extLst>
              <a:ext uri="{FF2B5EF4-FFF2-40B4-BE49-F238E27FC236}">
                <a16:creationId xmlns:a16="http://schemas.microsoft.com/office/drawing/2014/main" id="{EA75FBA9-AE6C-4259-983C-519A6C1A72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1200" y="4022725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47" name="Oval 191">
            <a:extLst>
              <a:ext uri="{FF2B5EF4-FFF2-40B4-BE49-F238E27FC236}">
                <a16:creationId xmlns:a16="http://schemas.microsoft.com/office/drawing/2014/main" id="{C8D25896-2541-40F6-8766-271FA88845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8825" y="3627438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48" name="Oval 192">
            <a:extLst>
              <a:ext uri="{FF2B5EF4-FFF2-40B4-BE49-F238E27FC236}">
                <a16:creationId xmlns:a16="http://schemas.microsoft.com/office/drawing/2014/main" id="{DA1C21BD-B7CC-4387-BA71-B1CC4370C7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5025" y="3165475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49" name="Oval 193">
            <a:extLst>
              <a:ext uri="{FF2B5EF4-FFF2-40B4-BE49-F238E27FC236}">
                <a16:creationId xmlns:a16="http://schemas.microsoft.com/office/drawing/2014/main" id="{19A8B8B0-345B-4DB9-A086-20A715F77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7400" y="3382963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50" name="Oval 194">
            <a:extLst>
              <a:ext uri="{FF2B5EF4-FFF2-40B4-BE49-F238E27FC236}">
                <a16:creationId xmlns:a16="http://schemas.microsoft.com/office/drawing/2014/main" id="{FC1113D2-E44C-4C77-952C-FD142DED45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6513" y="3043238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51" name="Oval 195">
            <a:extLst>
              <a:ext uri="{FF2B5EF4-FFF2-40B4-BE49-F238E27FC236}">
                <a16:creationId xmlns:a16="http://schemas.microsoft.com/office/drawing/2014/main" id="{3F9D3061-3F0B-4D5B-BF78-C6312D4E98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5700" y="4146550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52" name="Oval 196">
            <a:extLst>
              <a:ext uri="{FF2B5EF4-FFF2-40B4-BE49-F238E27FC236}">
                <a16:creationId xmlns:a16="http://schemas.microsoft.com/office/drawing/2014/main" id="{70181168-82E7-44ED-BA3B-A506E160F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2213" y="3816350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53" name="Oval 197">
            <a:extLst>
              <a:ext uri="{FF2B5EF4-FFF2-40B4-BE49-F238E27FC236}">
                <a16:creationId xmlns:a16="http://schemas.microsoft.com/office/drawing/2014/main" id="{E727129A-5816-4AF3-9DE6-8D71ED800E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8888" y="3278188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54" name="Oval 198">
            <a:extLst>
              <a:ext uri="{FF2B5EF4-FFF2-40B4-BE49-F238E27FC236}">
                <a16:creationId xmlns:a16="http://schemas.microsoft.com/office/drawing/2014/main" id="{70442853-2D54-44B6-8AC5-36E5EF8791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9838" y="3551238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55" name="Oval 199">
            <a:extLst>
              <a:ext uri="{FF2B5EF4-FFF2-40B4-BE49-F238E27FC236}">
                <a16:creationId xmlns:a16="http://schemas.microsoft.com/office/drawing/2014/main" id="{3885CD40-D70C-4A23-8810-0989A580EB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23225" y="3222625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56" name="Oval 200">
            <a:extLst>
              <a:ext uri="{FF2B5EF4-FFF2-40B4-BE49-F238E27FC236}">
                <a16:creationId xmlns:a16="http://schemas.microsoft.com/office/drawing/2014/main" id="{65C5FA5D-AB41-4705-AE4A-DFA3FD7B5B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2888" y="4324350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57" name="Oval 201">
            <a:extLst>
              <a:ext uri="{FF2B5EF4-FFF2-40B4-BE49-F238E27FC236}">
                <a16:creationId xmlns:a16="http://schemas.microsoft.com/office/drawing/2014/main" id="{3BFF2AEB-8C13-4BCB-B956-AE879E3849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0988" y="4013200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58" name="Oval 202">
            <a:extLst>
              <a:ext uri="{FF2B5EF4-FFF2-40B4-BE49-F238E27FC236}">
                <a16:creationId xmlns:a16="http://schemas.microsoft.com/office/drawing/2014/main" id="{B086D200-1D77-46DC-8276-AEAFCBEEDC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48613" y="3551238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59" name="Oval 203">
            <a:extLst>
              <a:ext uri="{FF2B5EF4-FFF2-40B4-BE49-F238E27FC236}">
                <a16:creationId xmlns:a16="http://schemas.microsoft.com/office/drawing/2014/main" id="{BCCD25A4-E8EE-4D0D-90A3-44EBF46F49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9563" y="3759200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60" name="Line 204">
            <a:extLst>
              <a:ext uri="{FF2B5EF4-FFF2-40B4-BE49-F238E27FC236}">
                <a16:creationId xmlns:a16="http://schemas.microsoft.com/office/drawing/2014/main" id="{34F190C8-83FB-46C4-99BF-D4F42E2CB48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10188" y="4699000"/>
            <a:ext cx="366712" cy="134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861" name="Line 205">
            <a:extLst>
              <a:ext uri="{FF2B5EF4-FFF2-40B4-BE49-F238E27FC236}">
                <a16:creationId xmlns:a16="http://schemas.microsoft.com/office/drawing/2014/main" id="{F21EB7B8-B56B-44C0-9B2E-5120E351DA52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4756150"/>
            <a:ext cx="357188" cy="77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862" name="Line 206">
            <a:extLst>
              <a:ext uri="{FF2B5EF4-FFF2-40B4-BE49-F238E27FC236}">
                <a16:creationId xmlns:a16="http://schemas.microsoft.com/office/drawing/2014/main" id="{EC64F0CD-679D-4282-B871-FD22C79DA20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57788" y="6356350"/>
            <a:ext cx="365125" cy="153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863" name="Line 207">
            <a:extLst>
              <a:ext uri="{FF2B5EF4-FFF2-40B4-BE49-F238E27FC236}">
                <a16:creationId xmlns:a16="http://schemas.microsoft.com/office/drawing/2014/main" id="{0C60B2CC-AAC7-49EB-A80A-44CAA8C75178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6600" y="6554788"/>
            <a:ext cx="357188" cy="260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864" name="Line 208">
            <a:extLst>
              <a:ext uri="{FF2B5EF4-FFF2-40B4-BE49-F238E27FC236}">
                <a16:creationId xmlns:a16="http://schemas.microsoft.com/office/drawing/2014/main" id="{017712E8-C0D8-445A-AAF5-58BA1DDA119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02275" y="6296025"/>
            <a:ext cx="414338" cy="65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865" name="Line 209">
            <a:extLst>
              <a:ext uri="{FF2B5EF4-FFF2-40B4-BE49-F238E27FC236}">
                <a16:creationId xmlns:a16="http://schemas.microsoft.com/office/drawing/2014/main" id="{B06B40BB-1893-4A19-AC3D-BC0CBAF61A9A}"/>
              </a:ext>
            </a:extLst>
          </p:cNvPr>
          <p:cNvSpPr>
            <a:spLocks noChangeShapeType="1"/>
          </p:cNvSpPr>
          <p:nvPr/>
        </p:nvSpPr>
        <p:spPr bwMode="auto">
          <a:xfrm>
            <a:off x="6613525" y="6351588"/>
            <a:ext cx="500063" cy="198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866" name="Line 210">
            <a:extLst>
              <a:ext uri="{FF2B5EF4-FFF2-40B4-BE49-F238E27FC236}">
                <a16:creationId xmlns:a16="http://schemas.microsoft.com/office/drawing/2014/main" id="{DB867AB2-9BD0-4E5B-95E0-1FD0DB63E2AA}"/>
              </a:ext>
            </a:extLst>
          </p:cNvPr>
          <p:cNvSpPr>
            <a:spLocks noChangeShapeType="1"/>
          </p:cNvSpPr>
          <p:nvPr/>
        </p:nvSpPr>
        <p:spPr bwMode="auto">
          <a:xfrm>
            <a:off x="5888038" y="6305550"/>
            <a:ext cx="773112" cy="74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867" name="Line 211">
            <a:extLst>
              <a:ext uri="{FF2B5EF4-FFF2-40B4-BE49-F238E27FC236}">
                <a16:creationId xmlns:a16="http://schemas.microsoft.com/office/drawing/2014/main" id="{9E4D9D3C-A996-4DF0-AAB1-092762D5D5A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43563" y="4646613"/>
            <a:ext cx="508000" cy="46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868" name="Line 212">
            <a:extLst>
              <a:ext uri="{FF2B5EF4-FFF2-40B4-BE49-F238E27FC236}">
                <a16:creationId xmlns:a16="http://schemas.microsoft.com/office/drawing/2014/main" id="{44A1404E-E9E5-4F7B-A53E-012812C1925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9588" y="4675188"/>
            <a:ext cx="461962" cy="65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869" name="Line 213">
            <a:extLst>
              <a:ext uri="{FF2B5EF4-FFF2-40B4-BE49-F238E27FC236}">
                <a16:creationId xmlns:a16="http://schemas.microsoft.com/office/drawing/2014/main" id="{3D2146E9-8838-43AC-843B-6448AFD6701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096000" y="4627563"/>
            <a:ext cx="83820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870" name="Oval 214">
            <a:extLst>
              <a:ext uri="{FF2B5EF4-FFF2-40B4-BE49-F238E27FC236}">
                <a16:creationId xmlns:a16="http://schemas.microsoft.com/office/drawing/2014/main" id="{2EF3BAE1-A51C-44F4-9184-52910440A5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8938" y="6300788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71" name="Oval 215">
            <a:extLst>
              <a:ext uri="{FF2B5EF4-FFF2-40B4-BE49-F238E27FC236}">
                <a16:creationId xmlns:a16="http://schemas.microsoft.com/office/drawing/2014/main" id="{34E0888D-2340-4AAA-B3E1-C119298543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213" y="646112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72" name="Oval 216">
            <a:extLst>
              <a:ext uri="{FF2B5EF4-FFF2-40B4-BE49-F238E27FC236}">
                <a16:creationId xmlns:a16="http://schemas.microsoft.com/office/drawing/2014/main" id="{0318E342-2C24-47FC-8C3A-BBE33C0E6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4225" y="6262688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73" name="Oval 217">
            <a:extLst>
              <a:ext uri="{FF2B5EF4-FFF2-40B4-BE49-F238E27FC236}">
                <a16:creationId xmlns:a16="http://schemas.microsoft.com/office/drawing/2014/main" id="{14A06232-94D6-45F6-AAFD-A59AECA363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4425" y="631031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74" name="Oval 218">
            <a:extLst>
              <a:ext uri="{FF2B5EF4-FFF2-40B4-BE49-F238E27FC236}">
                <a16:creationId xmlns:a16="http://schemas.microsoft.com/office/drawing/2014/main" id="{EECC9B2C-660D-4234-8DD3-929109DB9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0188" y="6327775"/>
            <a:ext cx="7620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75" name="Oval 219">
            <a:extLst>
              <a:ext uri="{FF2B5EF4-FFF2-40B4-BE49-F238E27FC236}">
                <a16:creationId xmlns:a16="http://schemas.microsoft.com/office/drawing/2014/main" id="{7361B017-1789-4C60-A2A8-204C989547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2150" y="6497638"/>
            <a:ext cx="7620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76" name="Oval 220">
            <a:extLst>
              <a:ext uri="{FF2B5EF4-FFF2-40B4-BE49-F238E27FC236}">
                <a16:creationId xmlns:a16="http://schemas.microsoft.com/office/drawing/2014/main" id="{919A2F2A-27C2-447E-93DD-CFF8668628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8863" y="6762750"/>
            <a:ext cx="7620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77" name="Oval 221">
            <a:extLst>
              <a:ext uri="{FF2B5EF4-FFF2-40B4-BE49-F238E27FC236}">
                <a16:creationId xmlns:a16="http://schemas.microsoft.com/office/drawing/2014/main" id="{BA54AF69-A7FE-4AAA-B501-9E7EEB716D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8888" y="4800600"/>
            <a:ext cx="7620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78" name="Oval 222">
            <a:extLst>
              <a:ext uri="{FF2B5EF4-FFF2-40B4-BE49-F238E27FC236}">
                <a16:creationId xmlns:a16="http://schemas.microsoft.com/office/drawing/2014/main" id="{5922BF97-CCF9-4B0E-9346-08745EF121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9163" y="4706938"/>
            <a:ext cx="7620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79" name="Oval 223">
            <a:extLst>
              <a:ext uri="{FF2B5EF4-FFF2-40B4-BE49-F238E27FC236}">
                <a16:creationId xmlns:a16="http://schemas.microsoft.com/office/drawing/2014/main" id="{BB5FA7A1-9F81-4510-9AC3-8FA4E794D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6250" y="4613275"/>
            <a:ext cx="7620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80" name="Oval 224">
            <a:extLst>
              <a:ext uri="{FF2B5EF4-FFF2-40B4-BE49-F238E27FC236}">
                <a16:creationId xmlns:a16="http://schemas.microsoft.com/office/drawing/2014/main" id="{C8C5B8FD-2169-4532-BC6D-273215DCD7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6050" y="4603750"/>
            <a:ext cx="7620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81" name="Oval 225">
            <a:extLst>
              <a:ext uri="{FF2B5EF4-FFF2-40B4-BE49-F238E27FC236}">
                <a16:creationId xmlns:a16="http://schemas.microsoft.com/office/drawing/2014/main" id="{9E395AF8-5E32-4D5D-BE1C-CD3341DEE1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8225" y="4594225"/>
            <a:ext cx="7620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82" name="Oval 226">
            <a:extLst>
              <a:ext uri="{FF2B5EF4-FFF2-40B4-BE49-F238E27FC236}">
                <a16:creationId xmlns:a16="http://schemas.microsoft.com/office/drawing/2014/main" id="{08B8EB48-B863-4962-BD82-76272704D4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7213" y="4649788"/>
            <a:ext cx="7620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83" name="Oval 227">
            <a:extLst>
              <a:ext uri="{FF2B5EF4-FFF2-40B4-BE49-F238E27FC236}">
                <a16:creationId xmlns:a16="http://schemas.microsoft.com/office/drawing/2014/main" id="{B2A13689-714E-48CB-832B-1E5BE16148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7963" y="4800600"/>
            <a:ext cx="76200" cy="952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84" name="Oval 228">
            <a:extLst>
              <a:ext uri="{FF2B5EF4-FFF2-40B4-BE49-F238E27FC236}">
                <a16:creationId xmlns:a16="http://schemas.microsoft.com/office/drawing/2014/main" id="{D271FC7F-6E29-4C71-8143-3DC9E73FDD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4450" y="6099175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85" name="Oval 229">
            <a:extLst>
              <a:ext uri="{FF2B5EF4-FFF2-40B4-BE49-F238E27FC236}">
                <a16:creationId xmlns:a16="http://schemas.microsoft.com/office/drawing/2014/main" id="{85F280BF-288F-4C03-BB6C-DD5104C9C9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4450" y="5797550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86" name="Oval 230">
            <a:extLst>
              <a:ext uri="{FF2B5EF4-FFF2-40B4-BE49-F238E27FC236}">
                <a16:creationId xmlns:a16="http://schemas.microsoft.com/office/drawing/2014/main" id="{C8B2C8F1-95A4-4E69-BB54-250A6ADA4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2550" y="5541963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87" name="Oval 231">
            <a:extLst>
              <a:ext uri="{FF2B5EF4-FFF2-40B4-BE49-F238E27FC236}">
                <a16:creationId xmlns:a16="http://schemas.microsoft.com/office/drawing/2014/main" id="{AAA8E63B-DDD7-49E1-BDA5-806496D922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2075" y="5326063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88" name="Oval 232">
            <a:extLst>
              <a:ext uri="{FF2B5EF4-FFF2-40B4-BE49-F238E27FC236}">
                <a16:creationId xmlns:a16="http://schemas.microsoft.com/office/drawing/2014/main" id="{683BAAEA-6DE1-4612-B9F3-ABED48F164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0650" y="5060950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89" name="Oval 233">
            <a:extLst>
              <a:ext uri="{FF2B5EF4-FFF2-40B4-BE49-F238E27FC236}">
                <a16:creationId xmlns:a16="http://schemas.microsoft.com/office/drawing/2014/main" id="{D7CD8A8C-1DE8-46F2-8818-294671C0FC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3700" y="5957888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90" name="Oval 234">
            <a:extLst>
              <a:ext uri="{FF2B5EF4-FFF2-40B4-BE49-F238E27FC236}">
                <a16:creationId xmlns:a16="http://schemas.microsoft.com/office/drawing/2014/main" id="{010BA880-8999-48A0-B4C0-B52639C1A0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6413" y="4873625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91" name="Oval 235">
            <a:extLst>
              <a:ext uri="{FF2B5EF4-FFF2-40B4-BE49-F238E27FC236}">
                <a16:creationId xmlns:a16="http://schemas.microsoft.com/office/drawing/2014/main" id="{1380D6C4-806C-4F7C-BC0B-1D1F80CD8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0375" y="5156200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92" name="Oval 236">
            <a:extLst>
              <a:ext uri="{FF2B5EF4-FFF2-40B4-BE49-F238E27FC236}">
                <a16:creationId xmlns:a16="http://schemas.microsoft.com/office/drawing/2014/main" id="{C2D003F4-2CE4-4F25-B167-6F041F31E9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2750" y="5637213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93" name="Oval 237">
            <a:extLst>
              <a:ext uri="{FF2B5EF4-FFF2-40B4-BE49-F238E27FC236}">
                <a16:creationId xmlns:a16="http://schemas.microsoft.com/office/drawing/2014/main" id="{79C850FD-1D77-4EC6-870A-146DEE2CA9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1800" y="5381625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94" name="Oval 238">
            <a:extLst>
              <a:ext uri="{FF2B5EF4-FFF2-40B4-BE49-F238E27FC236}">
                <a16:creationId xmlns:a16="http://schemas.microsoft.com/office/drawing/2014/main" id="{27019CF3-931B-47FF-94B3-AD355AC0F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7900" y="4778375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95" name="Oval 239">
            <a:extLst>
              <a:ext uri="{FF2B5EF4-FFF2-40B4-BE49-F238E27FC236}">
                <a16:creationId xmlns:a16="http://schemas.microsoft.com/office/drawing/2014/main" id="{5E3F7A6B-C970-4E13-AE2C-1867F8186D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8513" y="5881688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96" name="Oval 240">
            <a:extLst>
              <a:ext uri="{FF2B5EF4-FFF2-40B4-BE49-F238E27FC236}">
                <a16:creationId xmlns:a16="http://schemas.microsoft.com/office/drawing/2014/main" id="{3E80B044-F492-4DAE-94AE-DEB2761327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7563" y="5570538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97" name="Oval 241">
            <a:extLst>
              <a:ext uri="{FF2B5EF4-FFF2-40B4-BE49-F238E27FC236}">
                <a16:creationId xmlns:a16="http://schemas.microsoft.com/office/drawing/2014/main" id="{A2806A86-A88C-4D13-B00A-8A48ED7F56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2813" y="5024438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98" name="Oval 242">
            <a:extLst>
              <a:ext uri="{FF2B5EF4-FFF2-40B4-BE49-F238E27FC236}">
                <a16:creationId xmlns:a16="http://schemas.microsoft.com/office/drawing/2014/main" id="{81B58E68-170E-4317-8D68-3E5A532C3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6775" y="5278438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899" name="Oval 243">
            <a:extLst>
              <a:ext uri="{FF2B5EF4-FFF2-40B4-BE49-F238E27FC236}">
                <a16:creationId xmlns:a16="http://schemas.microsoft.com/office/drawing/2014/main" id="{07411E90-44B1-4B6D-9137-D12498278F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37313" y="4806950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900" name="Oval 244">
            <a:extLst>
              <a:ext uri="{FF2B5EF4-FFF2-40B4-BE49-F238E27FC236}">
                <a16:creationId xmlns:a16="http://schemas.microsoft.com/office/drawing/2014/main" id="{4CE50A69-9184-480A-ACBA-800EBBB69E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9350" y="5957888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901" name="Oval 245">
            <a:extLst>
              <a:ext uri="{FF2B5EF4-FFF2-40B4-BE49-F238E27FC236}">
                <a16:creationId xmlns:a16="http://schemas.microsoft.com/office/drawing/2014/main" id="{EA9859EC-3AEA-4F5D-BE0E-82192E6744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6500" y="5618163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902" name="Oval 246">
            <a:extLst>
              <a:ext uri="{FF2B5EF4-FFF2-40B4-BE49-F238E27FC236}">
                <a16:creationId xmlns:a16="http://schemas.microsoft.com/office/drawing/2014/main" id="{B9578EE0-EB49-41A1-914D-B4836FEDD3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9688" y="5118100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903" name="Oval 247">
            <a:extLst>
              <a:ext uri="{FF2B5EF4-FFF2-40B4-BE49-F238E27FC236}">
                <a16:creationId xmlns:a16="http://schemas.microsoft.com/office/drawing/2014/main" id="{EF8CB82B-A5DB-43DE-A1C3-A2E91241BB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2538" y="5353050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904" name="Oval 248">
            <a:extLst>
              <a:ext uri="{FF2B5EF4-FFF2-40B4-BE49-F238E27FC236}">
                <a16:creationId xmlns:a16="http://schemas.microsoft.com/office/drawing/2014/main" id="{9FDE51F6-3699-4EF6-9D5A-D2EA287786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5925" y="4883150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905" name="Oval 249">
            <a:extLst>
              <a:ext uri="{FF2B5EF4-FFF2-40B4-BE49-F238E27FC236}">
                <a16:creationId xmlns:a16="http://schemas.microsoft.com/office/drawing/2014/main" id="{D87F884F-5E2F-4032-9BA6-D191F7656B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4638" y="5984875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906" name="Oval 250">
            <a:extLst>
              <a:ext uri="{FF2B5EF4-FFF2-40B4-BE49-F238E27FC236}">
                <a16:creationId xmlns:a16="http://schemas.microsoft.com/office/drawing/2014/main" id="{833F64EB-9CA7-4356-9782-0C7131B360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2263" y="5589588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907" name="Oval 251">
            <a:extLst>
              <a:ext uri="{FF2B5EF4-FFF2-40B4-BE49-F238E27FC236}">
                <a16:creationId xmlns:a16="http://schemas.microsoft.com/office/drawing/2014/main" id="{2B4C65DF-3D98-42CB-BD18-50D50CBE15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8463" y="5127625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908" name="Oval 252">
            <a:extLst>
              <a:ext uri="{FF2B5EF4-FFF2-40B4-BE49-F238E27FC236}">
                <a16:creationId xmlns:a16="http://schemas.microsoft.com/office/drawing/2014/main" id="{73F5FB11-3709-4F41-9945-09D00F8937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0838" y="5345113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909" name="Oval 253">
            <a:extLst>
              <a:ext uri="{FF2B5EF4-FFF2-40B4-BE49-F238E27FC236}">
                <a16:creationId xmlns:a16="http://schemas.microsoft.com/office/drawing/2014/main" id="{9EDF6F9D-5CD0-4719-A760-E883599DEC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9950" y="5005388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910" name="Oval 254">
            <a:extLst>
              <a:ext uri="{FF2B5EF4-FFF2-40B4-BE49-F238E27FC236}">
                <a16:creationId xmlns:a16="http://schemas.microsoft.com/office/drawing/2014/main" id="{2BFFCE7F-443F-494F-8D70-FD8CAAB065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9138" y="6108700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911" name="Oval 255">
            <a:extLst>
              <a:ext uri="{FF2B5EF4-FFF2-40B4-BE49-F238E27FC236}">
                <a16:creationId xmlns:a16="http://schemas.microsoft.com/office/drawing/2014/main" id="{57821DC0-10DB-4E97-A1DA-B3FC7F0970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5650" y="5778500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912" name="Oval 256">
            <a:extLst>
              <a:ext uri="{FF2B5EF4-FFF2-40B4-BE49-F238E27FC236}">
                <a16:creationId xmlns:a16="http://schemas.microsoft.com/office/drawing/2014/main" id="{56A0D39F-F569-419A-9F30-4286AB171C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2325" y="5240338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913" name="Oval 257">
            <a:extLst>
              <a:ext uri="{FF2B5EF4-FFF2-40B4-BE49-F238E27FC236}">
                <a16:creationId xmlns:a16="http://schemas.microsoft.com/office/drawing/2014/main" id="{50354AE6-D5BC-4887-ACE9-FBC8337D4C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3275" y="5513388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914" name="Oval 258">
            <a:extLst>
              <a:ext uri="{FF2B5EF4-FFF2-40B4-BE49-F238E27FC236}">
                <a16:creationId xmlns:a16="http://schemas.microsoft.com/office/drawing/2014/main" id="{17BCECCC-8B82-4A99-9972-F016404750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6663" y="5184775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915" name="Oval 259">
            <a:extLst>
              <a:ext uri="{FF2B5EF4-FFF2-40B4-BE49-F238E27FC236}">
                <a16:creationId xmlns:a16="http://schemas.microsoft.com/office/drawing/2014/main" id="{929D7D92-EDA5-466D-BCA9-8708152A60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6325" y="6286500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916" name="Oval 260">
            <a:extLst>
              <a:ext uri="{FF2B5EF4-FFF2-40B4-BE49-F238E27FC236}">
                <a16:creationId xmlns:a16="http://schemas.microsoft.com/office/drawing/2014/main" id="{D9DF60BA-FD21-4505-8B4B-7B27995FAA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4425" y="5975350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917" name="Oval 261">
            <a:extLst>
              <a:ext uri="{FF2B5EF4-FFF2-40B4-BE49-F238E27FC236}">
                <a16:creationId xmlns:a16="http://schemas.microsoft.com/office/drawing/2014/main" id="{DDB31857-03BA-4588-8CBD-D12C52CBB1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2050" y="5513388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918" name="Oval 262">
            <a:extLst>
              <a:ext uri="{FF2B5EF4-FFF2-40B4-BE49-F238E27FC236}">
                <a16:creationId xmlns:a16="http://schemas.microsoft.com/office/drawing/2014/main" id="{8588E190-38E1-48D3-97FD-6D4D4C7EE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3000" y="5721350"/>
            <a:ext cx="76200" cy="95250"/>
          </a:xfrm>
          <a:prstGeom prst="ellipse">
            <a:avLst/>
          </a:prstGeom>
          <a:solidFill>
            <a:srgbClr val="F80000"/>
          </a:solidFill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919" name="Line 263">
            <a:extLst>
              <a:ext uri="{FF2B5EF4-FFF2-40B4-BE49-F238E27FC236}">
                <a16:creationId xmlns:a16="http://schemas.microsoft.com/office/drawing/2014/main" id="{C0BD907C-AEBB-4C45-B820-E92DF188B79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32400" y="4845050"/>
            <a:ext cx="84138" cy="282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20" name="Line 264">
            <a:extLst>
              <a:ext uri="{FF2B5EF4-FFF2-40B4-BE49-F238E27FC236}">
                <a16:creationId xmlns:a16="http://schemas.microsoft.com/office/drawing/2014/main" id="{159AEAEE-4D39-4EE9-9305-645948423C8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13350" y="5127625"/>
            <a:ext cx="19050" cy="246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21" name="Line 265">
            <a:extLst>
              <a:ext uri="{FF2B5EF4-FFF2-40B4-BE49-F238E27FC236}">
                <a16:creationId xmlns:a16="http://schemas.microsoft.com/office/drawing/2014/main" id="{0A615306-2063-4EE1-A52C-84D76D8D3C1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94300" y="5373688"/>
            <a:ext cx="1905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22" name="Line 266">
            <a:extLst>
              <a:ext uri="{FF2B5EF4-FFF2-40B4-BE49-F238E27FC236}">
                <a16:creationId xmlns:a16="http://schemas.microsoft.com/office/drawing/2014/main" id="{66A326C3-7C00-4753-9FD1-0563EC319BF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56200" y="5589588"/>
            <a:ext cx="38100" cy="265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23" name="Line 267">
            <a:extLst>
              <a:ext uri="{FF2B5EF4-FFF2-40B4-BE49-F238E27FC236}">
                <a16:creationId xmlns:a16="http://schemas.microsoft.com/office/drawing/2014/main" id="{9ECD40C5-61FD-489F-8BA8-21A0D4C259FA}"/>
              </a:ext>
            </a:extLst>
          </p:cNvPr>
          <p:cNvSpPr>
            <a:spLocks noChangeShapeType="1"/>
          </p:cNvSpPr>
          <p:nvPr/>
        </p:nvSpPr>
        <p:spPr bwMode="auto">
          <a:xfrm>
            <a:off x="5156200" y="5854700"/>
            <a:ext cx="0" cy="292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24" name="Line 268">
            <a:extLst>
              <a:ext uri="{FF2B5EF4-FFF2-40B4-BE49-F238E27FC236}">
                <a16:creationId xmlns:a16="http://schemas.microsoft.com/office/drawing/2014/main" id="{81CC8E63-4A2C-4666-ACEB-8C40EB237FC8}"/>
              </a:ext>
            </a:extLst>
          </p:cNvPr>
          <p:cNvSpPr>
            <a:spLocks noChangeShapeType="1"/>
          </p:cNvSpPr>
          <p:nvPr/>
        </p:nvSpPr>
        <p:spPr bwMode="auto">
          <a:xfrm>
            <a:off x="5156200" y="6146800"/>
            <a:ext cx="9525" cy="376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25" name="Line 269">
            <a:extLst>
              <a:ext uri="{FF2B5EF4-FFF2-40B4-BE49-F238E27FC236}">
                <a16:creationId xmlns:a16="http://schemas.microsoft.com/office/drawing/2014/main" id="{73B3CDFB-443C-4AF2-AC29-729A5A801B6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37150" y="6005513"/>
            <a:ext cx="387350" cy="131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26" name="Line 270">
            <a:extLst>
              <a:ext uri="{FF2B5EF4-FFF2-40B4-BE49-F238E27FC236}">
                <a16:creationId xmlns:a16="http://schemas.microsoft.com/office/drawing/2014/main" id="{12F7B722-F073-4F8C-B63D-3F6D4FBAE78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24500" y="5938838"/>
            <a:ext cx="385763" cy="66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27" name="Line 271">
            <a:extLst>
              <a:ext uri="{FF2B5EF4-FFF2-40B4-BE49-F238E27FC236}">
                <a16:creationId xmlns:a16="http://schemas.microsoft.com/office/drawing/2014/main" id="{AF1CFC1B-6F5F-4104-9AA2-D5EF34320567}"/>
              </a:ext>
            </a:extLst>
          </p:cNvPr>
          <p:cNvSpPr>
            <a:spLocks noChangeShapeType="1"/>
          </p:cNvSpPr>
          <p:nvPr/>
        </p:nvSpPr>
        <p:spPr bwMode="auto">
          <a:xfrm>
            <a:off x="5910263" y="5938838"/>
            <a:ext cx="377825" cy="66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28" name="Line 272">
            <a:extLst>
              <a:ext uri="{FF2B5EF4-FFF2-40B4-BE49-F238E27FC236}">
                <a16:creationId xmlns:a16="http://schemas.microsoft.com/office/drawing/2014/main" id="{4FB36FE2-DA57-42D5-BCAF-6BAB754CE79D}"/>
              </a:ext>
            </a:extLst>
          </p:cNvPr>
          <p:cNvSpPr>
            <a:spLocks noChangeShapeType="1"/>
          </p:cNvSpPr>
          <p:nvPr/>
        </p:nvSpPr>
        <p:spPr bwMode="auto">
          <a:xfrm>
            <a:off x="6288088" y="6005513"/>
            <a:ext cx="376237" cy="17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29" name="Line 273">
            <a:extLst>
              <a:ext uri="{FF2B5EF4-FFF2-40B4-BE49-F238E27FC236}">
                <a16:creationId xmlns:a16="http://schemas.microsoft.com/office/drawing/2014/main" id="{CB285288-FE1B-4B9A-AB8D-5AEBF997D04F}"/>
              </a:ext>
            </a:extLst>
          </p:cNvPr>
          <p:cNvSpPr>
            <a:spLocks noChangeShapeType="1"/>
          </p:cNvSpPr>
          <p:nvPr/>
        </p:nvSpPr>
        <p:spPr bwMode="auto">
          <a:xfrm>
            <a:off x="6664325" y="6022975"/>
            <a:ext cx="433388" cy="133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30" name="Line 274">
            <a:extLst>
              <a:ext uri="{FF2B5EF4-FFF2-40B4-BE49-F238E27FC236}">
                <a16:creationId xmlns:a16="http://schemas.microsoft.com/office/drawing/2014/main" id="{C4493EFF-FEA8-4D8B-BA08-9DC7213BFC25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7713" y="6156325"/>
            <a:ext cx="349250" cy="168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31" name="Line 275">
            <a:extLst>
              <a:ext uri="{FF2B5EF4-FFF2-40B4-BE49-F238E27FC236}">
                <a16:creationId xmlns:a16="http://schemas.microsoft.com/office/drawing/2014/main" id="{234547B4-3A5B-4D8F-95C8-A5837CA7172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116763" y="5826125"/>
            <a:ext cx="387350" cy="206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32" name="Line 276">
            <a:extLst>
              <a:ext uri="{FF2B5EF4-FFF2-40B4-BE49-F238E27FC236}">
                <a16:creationId xmlns:a16="http://schemas.microsoft.com/office/drawing/2014/main" id="{103265A8-FB02-4AFF-97FA-D00BC642934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692900" y="5627688"/>
            <a:ext cx="423863" cy="198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33" name="Line 277">
            <a:extLst>
              <a:ext uri="{FF2B5EF4-FFF2-40B4-BE49-F238E27FC236}">
                <a16:creationId xmlns:a16="http://schemas.microsoft.com/office/drawing/2014/main" id="{854EDCCC-3389-45A5-98BE-56588AB9073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34125" y="5627688"/>
            <a:ext cx="349250" cy="28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34" name="Line 278">
            <a:extLst>
              <a:ext uri="{FF2B5EF4-FFF2-40B4-BE49-F238E27FC236}">
                <a16:creationId xmlns:a16="http://schemas.microsoft.com/office/drawing/2014/main" id="{65BA4D3B-198C-43B7-BDC5-3B81CF57ED5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938838" y="5618163"/>
            <a:ext cx="366712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35" name="Line 279">
            <a:extLst>
              <a:ext uri="{FF2B5EF4-FFF2-40B4-BE49-F238E27FC236}">
                <a16:creationId xmlns:a16="http://schemas.microsoft.com/office/drawing/2014/main" id="{93AACD24-714E-45C8-8FED-A9421299CC5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95925" y="5618163"/>
            <a:ext cx="423863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36" name="Line 280">
            <a:extLst>
              <a:ext uri="{FF2B5EF4-FFF2-40B4-BE49-F238E27FC236}">
                <a16:creationId xmlns:a16="http://schemas.microsoft.com/office/drawing/2014/main" id="{9758CB62-5590-4029-A730-421FF04F35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75250" y="5694363"/>
            <a:ext cx="320675" cy="169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37" name="Line 281">
            <a:extLst>
              <a:ext uri="{FF2B5EF4-FFF2-40B4-BE49-F238E27FC236}">
                <a16:creationId xmlns:a16="http://schemas.microsoft.com/office/drawing/2014/main" id="{B9BAB19C-5B94-4A26-8717-CF2349D1AF7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03825" y="5419725"/>
            <a:ext cx="339725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38" name="Line 282">
            <a:extLst>
              <a:ext uri="{FF2B5EF4-FFF2-40B4-BE49-F238E27FC236}">
                <a16:creationId xmlns:a16="http://schemas.microsoft.com/office/drawing/2014/main" id="{0E0A4826-C025-4DCB-B89F-945D2647F81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43550" y="5326063"/>
            <a:ext cx="442913" cy="84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39" name="Line 283">
            <a:extLst>
              <a:ext uri="{FF2B5EF4-FFF2-40B4-BE49-F238E27FC236}">
                <a16:creationId xmlns:a16="http://schemas.microsoft.com/office/drawing/2014/main" id="{2591C440-CD5A-45CF-ABC4-2636A7D50E3D}"/>
              </a:ext>
            </a:extLst>
          </p:cNvPr>
          <p:cNvSpPr>
            <a:spLocks noChangeShapeType="1"/>
          </p:cNvSpPr>
          <p:nvPr/>
        </p:nvSpPr>
        <p:spPr bwMode="auto">
          <a:xfrm>
            <a:off x="5986463" y="5326063"/>
            <a:ext cx="414337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40" name="Line 284">
            <a:extLst>
              <a:ext uri="{FF2B5EF4-FFF2-40B4-BE49-F238E27FC236}">
                <a16:creationId xmlns:a16="http://schemas.microsoft.com/office/drawing/2014/main" id="{21189961-336F-4B9F-85E8-18503274BD19}"/>
              </a:ext>
            </a:extLst>
          </p:cNvPr>
          <p:cNvSpPr>
            <a:spLocks noChangeShapeType="1"/>
          </p:cNvSpPr>
          <p:nvPr/>
        </p:nvSpPr>
        <p:spPr bwMode="auto">
          <a:xfrm>
            <a:off x="6372225" y="5373688"/>
            <a:ext cx="368300" cy="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41" name="Line 285">
            <a:extLst>
              <a:ext uri="{FF2B5EF4-FFF2-40B4-BE49-F238E27FC236}">
                <a16:creationId xmlns:a16="http://schemas.microsoft.com/office/drawing/2014/main" id="{8F920074-ECA5-4924-8654-9C34698F5B90}"/>
              </a:ext>
            </a:extLst>
          </p:cNvPr>
          <p:cNvSpPr>
            <a:spLocks noChangeShapeType="1"/>
          </p:cNvSpPr>
          <p:nvPr/>
        </p:nvSpPr>
        <p:spPr bwMode="auto">
          <a:xfrm>
            <a:off x="6740525" y="5383213"/>
            <a:ext cx="461963" cy="179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42" name="Line 286">
            <a:extLst>
              <a:ext uri="{FF2B5EF4-FFF2-40B4-BE49-F238E27FC236}">
                <a16:creationId xmlns:a16="http://schemas.microsoft.com/office/drawing/2014/main" id="{E8DFDAA8-8828-4626-BF18-4B04FD8EA924}"/>
              </a:ext>
            </a:extLst>
          </p:cNvPr>
          <p:cNvSpPr>
            <a:spLocks noChangeShapeType="1"/>
          </p:cNvSpPr>
          <p:nvPr/>
        </p:nvSpPr>
        <p:spPr bwMode="auto">
          <a:xfrm>
            <a:off x="7202488" y="5562600"/>
            <a:ext cx="32067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43" name="Line 287">
            <a:extLst>
              <a:ext uri="{FF2B5EF4-FFF2-40B4-BE49-F238E27FC236}">
                <a16:creationId xmlns:a16="http://schemas.microsoft.com/office/drawing/2014/main" id="{A98CD79F-FA60-4392-B141-716F9C5F889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202488" y="5287963"/>
            <a:ext cx="330200" cy="274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44" name="Line 288">
            <a:extLst>
              <a:ext uri="{FF2B5EF4-FFF2-40B4-BE49-F238E27FC236}">
                <a16:creationId xmlns:a16="http://schemas.microsoft.com/office/drawing/2014/main" id="{40E56D53-72EB-4223-A6F5-A670C27312B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805613" y="5184775"/>
            <a:ext cx="396875" cy="103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45" name="Line 289">
            <a:extLst>
              <a:ext uri="{FF2B5EF4-FFF2-40B4-BE49-F238E27FC236}">
                <a16:creationId xmlns:a16="http://schemas.microsoft.com/office/drawing/2014/main" id="{7905ABA4-0D2C-46C7-9C48-1B31CBD6B06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429375" y="5124450"/>
            <a:ext cx="376238" cy="60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46" name="Line 290">
            <a:extLst>
              <a:ext uri="{FF2B5EF4-FFF2-40B4-BE49-F238E27FC236}">
                <a16:creationId xmlns:a16="http://schemas.microsoft.com/office/drawing/2014/main" id="{38753235-9A8E-4228-A40D-00F7291D3AB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022975" y="5072063"/>
            <a:ext cx="415925" cy="46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47" name="Line 291">
            <a:extLst>
              <a:ext uri="{FF2B5EF4-FFF2-40B4-BE49-F238E27FC236}">
                <a16:creationId xmlns:a16="http://schemas.microsoft.com/office/drawing/2014/main" id="{8952BEBC-26A2-44C1-8983-FBE696C9D42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70538" y="5072063"/>
            <a:ext cx="444500" cy="141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48" name="Line 292">
            <a:extLst>
              <a:ext uri="{FF2B5EF4-FFF2-40B4-BE49-F238E27FC236}">
                <a16:creationId xmlns:a16="http://schemas.microsoft.com/office/drawing/2014/main" id="{00344D69-9AB3-493B-BD9D-C76450D43F1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22875" y="5213350"/>
            <a:ext cx="347663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49" name="Line 293">
            <a:extLst>
              <a:ext uri="{FF2B5EF4-FFF2-40B4-BE49-F238E27FC236}">
                <a16:creationId xmlns:a16="http://schemas.microsoft.com/office/drawing/2014/main" id="{A1F5871E-5A19-4B44-93E3-9D409E3ABBD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59388" y="4921250"/>
            <a:ext cx="38735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50" name="Line 294">
            <a:extLst>
              <a:ext uri="{FF2B5EF4-FFF2-40B4-BE49-F238E27FC236}">
                <a16:creationId xmlns:a16="http://schemas.microsoft.com/office/drawing/2014/main" id="{585748BA-36E7-4966-8854-E5177C7D416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46738" y="4826000"/>
            <a:ext cx="471487" cy="85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51" name="Line 295">
            <a:extLst>
              <a:ext uri="{FF2B5EF4-FFF2-40B4-BE49-F238E27FC236}">
                <a16:creationId xmlns:a16="http://schemas.microsoft.com/office/drawing/2014/main" id="{68238DED-3649-4F52-9058-5EDA5B4E135F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8225" y="4816475"/>
            <a:ext cx="358775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52" name="Line 296">
            <a:extLst>
              <a:ext uri="{FF2B5EF4-FFF2-40B4-BE49-F238E27FC236}">
                <a16:creationId xmlns:a16="http://schemas.microsoft.com/office/drawing/2014/main" id="{08776A38-E1C4-45A9-8FF0-1B7698FB9249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4854575"/>
            <a:ext cx="338138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53" name="Line 297">
            <a:extLst>
              <a:ext uri="{FF2B5EF4-FFF2-40B4-BE49-F238E27FC236}">
                <a16:creationId xmlns:a16="http://schemas.microsoft.com/office/drawing/2014/main" id="{EF3BBF37-0F94-4317-81A4-533BC3728A9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5138" y="4930775"/>
            <a:ext cx="452437" cy="112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54" name="Line 298">
            <a:extLst>
              <a:ext uri="{FF2B5EF4-FFF2-40B4-BE49-F238E27FC236}">
                <a16:creationId xmlns:a16="http://schemas.microsoft.com/office/drawing/2014/main" id="{FACF2160-E824-4465-9398-284F515C8F71}"/>
              </a:ext>
            </a:extLst>
          </p:cNvPr>
          <p:cNvSpPr>
            <a:spLocks noChangeShapeType="1"/>
          </p:cNvSpPr>
          <p:nvPr/>
        </p:nvSpPr>
        <p:spPr bwMode="auto">
          <a:xfrm>
            <a:off x="7267575" y="5043488"/>
            <a:ext cx="368300" cy="188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55" name="Line 299">
            <a:extLst>
              <a:ext uri="{FF2B5EF4-FFF2-40B4-BE49-F238E27FC236}">
                <a16:creationId xmlns:a16="http://schemas.microsoft.com/office/drawing/2014/main" id="{141EED69-C419-4168-89F2-F5C4E6B41777}"/>
              </a:ext>
            </a:extLst>
          </p:cNvPr>
          <p:cNvSpPr>
            <a:spLocks noChangeShapeType="1"/>
          </p:cNvSpPr>
          <p:nvPr/>
        </p:nvSpPr>
        <p:spPr bwMode="auto">
          <a:xfrm>
            <a:off x="7645400" y="4806950"/>
            <a:ext cx="0" cy="444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56" name="Line 300">
            <a:extLst>
              <a:ext uri="{FF2B5EF4-FFF2-40B4-BE49-F238E27FC236}">
                <a16:creationId xmlns:a16="http://schemas.microsoft.com/office/drawing/2014/main" id="{46F5EAE7-8255-46DD-95EE-FC87BD34C88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542213" y="5251450"/>
            <a:ext cx="103187" cy="311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57" name="Line 301">
            <a:extLst>
              <a:ext uri="{FF2B5EF4-FFF2-40B4-BE49-F238E27FC236}">
                <a16:creationId xmlns:a16="http://schemas.microsoft.com/office/drawing/2014/main" id="{CFE717CC-FB65-4F04-967A-937869ECE1F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523163" y="5562600"/>
            <a:ext cx="19050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58" name="Line 302">
            <a:extLst>
              <a:ext uri="{FF2B5EF4-FFF2-40B4-BE49-F238E27FC236}">
                <a16:creationId xmlns:a16="http://schemas.microsoft.com/office/drawing/2014/main" id="{86977A9C-7366-40DB-9B21-05B2C1C41CC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504113" y="5759450"/>
            <a:ext cx="9525" cy="255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59" name="Line 303">
            <a:extLst>
              <a:ext uri="{FF2B5EF4-FFF2-40B4-BE49-F238E27FC236}">
                <a16:creationId xmlns:a16="http://schemas.microsoft.com/office/drawing/2014/main" id="{7EDC85B0-7485-453F-B4DE-4343B9676F3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66013" y="6022975"/>
            <a:ext cx="28575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60" name="Line 304">
            <a:extLst>
              <a:ext uri="{FF2B5EF4-FFF2-40B4-BE49-F238E27FC236}">
                <a16:creationId xmlns:a16="http://schemas.microsoft.com/office/drawing/2014/main" id="{00CF196B-4166-494E-AF98-D0EBA9CE5F08}"/>
              </a:ext>
            </a:extLst>
          </p:cNvPr>
          <p:cNvSpPr>
            <a:spLocks noChangeShapeType="1"/>
          </p:cNvSpPr>
          <p:nvPr/>
        </p:nvSpPr>
        <p:spPr bwMode="auto">
          <a:xfrm>
            <a:off x="7437438" y="6362700"/>
            <a:ext cx="9525" cy="4810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61" name="Line 305">
            <a:extLst>
              <a:ext uri="{FF2B5EF4-FFF2-40B4-BE49-F238E27FC236}">
                <a16:creationId xmlns:a16="http://schemas.microsoft.com/office/drawing/2014/main" id="{DA26A48E-6F51-40B8-85B9-DB4F5C534EB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51675" y="6146800"/>
            <a:ext cx="28575" cy="366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62" name="Line 306">
            <a:extLst>
              <a:ext uri="{FF2B5EF4-FFF2-40B4-BE49-F238E27FC236}">
                <a16:creationId xmlns:a16="http://schemas.microsoft.com/office/drawing/2014/main" id="{632A2D1D-7EC9-42BA-A816-18729BD0894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80250" y="5788025"/>
            <a:ext cx="55563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63" name="Line 307">
            <a:extLst>
              <a:ext uri="{FF2B5EF4-FFF2-40B4-BE49-F238E27FC236}">
                <a16:creationId xmlns:a16="http://schemas.microsoft.com/office/drawing/2014/main" id="{7918E62F-B104-4763-BC47-6FA7987FA56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35813" y="5580063"/>
            <a:ext cx="38100" cy="198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64" name="Line 308">
            <a:extLst>
              <a:ext uri="{FF2B5EF4-FFF2-40B4-BE49-F238E27FC236}">
                <a16:creationId xmlns:a16="http://schemas.microsoft.com/office/drawing/2014/main" id="{02A1431E-868B-459F-97D9-2254D9AC0F3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73913" y="5287963"/>
            <a:ext cx="28575" cy="292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65" name="Line 309">
            <a:extLst>
              <a:ext uri="{FF2B5EF4-FFF2-40B4-BE49-F238E27FC236}">
                <a16:creationId xmlns:a16="http://schemas.microsoft.com/office/drawing/2014/main" id="{AEBE8E04-5310-4A82-ACBF-4F54206C576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02488" y="5043488"/>
            <a:ext cx="74612" cy="244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66" name="Line 310">
            <a:extLst>
              <a:ext uri="{FF2B5EF4-FFF2-40B4-BE49-F238E27FC236}">
                <a16:creationId xmlns:a16="http://schemas.microsoft.com/office/drawing/2014/main" id="{1E2148C8-E20B-4675-8BA1-C75C921DB7C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77100" y="4760913"/>
            <a:ext cx="47625" cy="282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67" name="Line 311">
            <a:extLst>
              <a:ext uri="{FF2B5EF4-FFF2-40B4-BE49-F238E27FC236}">
                <a16:creationId xmlns:a16="http://schemas.microsoft.com/office/drawing/2014/main" id="{83C8CAA5-9298-4EB8-9514-58EB14A88A6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96088" y="4656138"/>
            <a:ext cx="47625" cy="293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68" name="Line 312">
            <a:extLst>
              <a:ext uri="{FF2B5EF4-FFF2-40B4-BE49-F238E27FC236}">
                <a16:creationId xmlns:a16="http://schemas.microsoft.com/office/drawing/2014/main" id="{D47F60F7-2261-4ADC-809B-AA92841811BC}"/>
              </a:ext>
            </a:extLst>
          </p:cNvPr>
          <p:cNvSpPr>
            <a:spLocks noChangeShapeType="1"/>
          </p:cNvSpPr>
          <p:nvPr/>
        </p:nvSpPr>
        <p:spPr bwMode="auto">
          <a:xfrm>
            <a:off x="6796088" y="4949825"/>
            <a:ext cx="952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69" name="Line 313">
            <a:extLst>
              <a:ext uri="{FF2B5EF4-FFF2-40B4-BE49-F238E27FC236}">
                <a16:creationId xmlns:a16="http://schemas.microsoft.com/office/drawing/2014/main" id="{27AFDFEA-9C76-42B8-9CB7-D9BC1AB2254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21475" y="5175250"/>
            <a:ext cx="84138" cy="25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70" name="Line 314">
            <a:extLst>
              <a:ext uri="{FF2B5EF4-FFF2-40B4-BE49-F238E27FC236}">
                <a16:creationId xmlns:a16="http://schemas.microsoft.com/office/drawing/2014/main" id="{21876177-D7A0-44EC-BF9D-D025D2E43977}"/>
              </a:ext>
            </a:extLst>
          </p:cNvPr>
          <p:cNvSpPr>
            <a:spLocks noChangeShapeType="1"/>
          </p:cNvSpPr>
          <p:nvPr/>
        </p:nvSpPr>
        <p:spPr bwMode="auto">
          <a:xfrm>
            <a:off x="6711950" y="5429250"/>
            <a:ext cx="0" cy="246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71" name="Line 315">
            <a:extLst>
              <a:ext uri="{FF2B5EF4-FFF2-40B4-BE49-F238E27FC236}">
                <a16:creationId xmlns:a16="http://schemas.microsoft.com/office/drawing/2014/main" id="{6A0D353F-40BF-4D38-968C-B8E4D777B2B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64325" y="5646738"/>
            <a:ext cx="47625" cy="414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72" name="Line 316">
            <a:extLst>
              <a:ext uri="{FF2B5EF4-FFF2-40B4-BE49-F238E27FC236}">
                <a16:creationId xmlns:a16="http://schemas.microsoft.com/office/drawing/2014/main" id="{533DA45D-32FB-4CC3-B97F-478582E2E93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99238" y="6051550"/>
            <a:ext cx="46037" cy="339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73" name="Line 317">
            <a:extLst>
              <a:ext uri="{FF2B5EF4-FFF2-40B4-BE49-F238E27FC236}">
                <a16:creationId xmlns:a16="http://schemas.microsoft.com/office/drawing/2014/main" id="{A4F2F773-2F75-4CFD-965C-7A5992204F8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11888" y="5986463"/>
            <a:ext cx="47625" cy="376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74" name="Line 318">
            <a:extLst>
              <a:ext uri="{FF2B5EF4-FFF2-40B4-BE49-F238E27FC236}">
                <a16:creationId xmlns:a16="http://schemas.microsoft.com/office/drawing/2014/main" id="{1086DFBC-881F-4EFB-820E-F7BF6F07DD7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59513" y="5656263"/>
            <a:ext cx="47625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75" name="Line 319">
            <a:extLst>
              <a:ext uri="{FF2B5EF4-FFF2-40B4-BE49-F238E27FC236}">
                <a16:creationId xmlns:a16="http://schemas.microsoft.com/office/drawing/2014/main" id="{985E8631-D365-4651-9DCC-DFB42CA6F3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16663" y="5345113"/>
            <a:ext cx="65087" cy="311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76" name="Line 320">
            <a:extLst>
              <a:ext uri="{FF2B5EF4-FFF2-40B4-BE49-F238E27FC236}">
                <a16:creationId xmlns:a16="http://schemas.microsoft.com/office/drawing/2014/main" id="{B52C2AEE-534D-4A79-8096-B16262919FF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72225" y="5156200"/>
            <a:ext cx="47625" cy="2270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77" name="Line 321">
            <a:extLst>
              <a:ext uri="{FF2B5EF4-FFF2-40B4-BE49-F238E27FC236}">
                <a16:creationId xmlns:a16="http://schemas.microsoft.com/office/drawing/2014/main" id="{F808AFD5-B1E4-4254-A27B-E20D6BAE8E9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00800" y="4845050"/>
            <a:ext cx="84138" cy="336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78" name="Line 322">
            <a:extLst>
              <a:ext uri="{FF2B5EF4-FFF2-40B4-BE49-F238E27FC236}">
                <a16:creationId xmlns:a16="http://schemas.microsoft.com/office/drawing/2014/main" id="{D0A46418-B8C0-44B9-AAB3-CE542214D42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84938" y="4629150"/>
            <a:ext cx="5715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79" name="Line 323">
            <a:extLst>
              <a:ext uri="{FF2B5EF4-FFF2-40B4-BE49-F238E27FC236}">
                <a16:creationId xmlns:a16="http://schemas.microsoft.com/office/drawing/2014/main" id="{CCA57F29-2B99-4910-9B2D-12759E4C517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9175" y="4638675"/>
            <a:ext cx="47625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80" name="Line 324">
            <a:extLst>
              <a:ext uri="{FF2B5EF4-FFF2-40B4-BE49-F238E27FC236}">
                <a16:creationId xmlns:a16="http://schemas.microsoft.com/office/drawing/2014/main" id="{FA445EAA-0C7E-4EE9-82DD-4B62832F1AE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22975" y="4835525"/>
            <a:ext cx="76200" cy="265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81" name="Line 325">
            <a:extLst>
              <a:ext uri="{FF2B5EF4-FFF2-40B4-BE49-F238E27FC236}">
                <a16:creationId xmlns:a16="http://schemas.microsoft.com/office/drawing/2014/main" id="{7BEF00AA-7D8A-4D20-8497-EA55A449D83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95988" y="5100638"/>
            <a:ext cx="26987" cy="234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82" name="Line 326">
            <a:extLst>
              <a:ext uri="{FF2B5EF4-FFF2-40B4-BE49-F238E27FC236}">
                <a16:creationId xmlns:a16="http://schemas.microsoft.com/office/drawing/2014/main" id="{666243D1-A90A-43EC-87AC-0D9617886A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48363" y="5335588"/>
            <a:ext cx="47625" cy="282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83" name="Line 327">
            <a:extLst>
              <a:ext uri="{FF2B5EF4-FFF2-40B4-BE49-F238E27FC236}">
                <a16:creationId xmlns:a16="http://schemas.microsoft.com/office/drawing/2014/main" id="{B59B66FF-C4B8-4079-BD2B-9436C9D49EF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29313" y="5618163"/>
            <a:ext cx="19050" cy="320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84" name="Line 328">
            <a:extLst>
              <a:ext uri="{FF2B5EF4-FFF2-40B4-BE49-F238E27FC236}">
                <a16:creationId xmlns:a16="http://schemas.microsoft.com/office/drawing/2014/main" id="{49E09332-B6EE-4217-B822-9C4785718A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00738" y="5938838"/>
            <a:ext cx="28575" cy="349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85" name="Line 329">
            <a:extLst>
              <a:ext uri="{FF2B5EF4-FFF2-40B4-BE49-F238E27FC236}">
                <a16:creationId xmlns:a16="http://schemas.microsoft.com/office/drawing/2014/main" id="{2486852D-5750-43D0-BE6A-A119429E99A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95925" y="5995988"/>
            <a:ext cx="9525" cy="3286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86" name="Line 330">
            <a:extLst>
              <a:ext uri="{FF2B5EF4-FFF2-40B4-BE49-F238E27FC236}">
                <a16:creationId xmlns:a16="http://schemas.microsoft.com/office/drawing/2014/main" id="{850FEEE4-1933-4774-B751-D4604588046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05450" y="5684838"/>
            <a:ext cx="19050" cy="311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87" name="Line 331">
            <a:extLst>
              <a:ext uri="{FF2B5EF4-FFF2-40B4-BE49-F238E27FC236}">
                <a16:creationId xmlns:a16="http://schemas.microsoft.com/office/drawing/2014/main" id="{A7E48416-AA2A-42F5-A44B-4D70D4C195C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24500" y="5419725"/>
            <a:ext cx="28575" cy="265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88" name="Line 332">
            <a:extLst>
              <a:ext uri="{FF2B5EF4-FFF2-40B4-BE49-F238E27FC236}">
                <a16:creationId xmlns:a16="http://schemas.microsoft.com/office/drawing/2014/main" id="{10F9A23E-1185-4EF7-B743-4186FF21C4A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53075" y="5194300"/>
            <a:ext cx="36513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89" name="Line 333">
            <a:extLst>
              <a:ext uri="{FF2B5EF4-FFF2-40B4-BE49-F238E27FC236}">
                <a16:creationId xmlns:a16="http://schemas.microsoft.com/office/drawing/2014/main" id="{4FE976DB-CA99-4943-BB01-2B515B5FD83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89588" y="4911725"/>
            <a:ext cx="28575" cy="282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990" name="Line 334">
            <a:extLst>
              <a:ext uri="{FF2B5EF4-FFF2-40B4-BE49-F238E27FC236}">
                <a16:creationId xmlns:a16="http://schemas.microsoft.com/office/drawing/2014/main" id="{37284CA8-196C-4A9D-B5B9-0D708814BF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18163" y="4675188"/>
            <a:ext cx="47625" cy="2365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1682" name="Rectangle 2">
            <a:extLst>
              <a:ext uri="{FF2B5EF4-FFF2-40B4-BE49-F238E27FC236}">
                <a16:creationId xmlns:a16="http://schemas.microsoft.com/office/drawing/2014/main" id="{FAA230A8-574D-4227-81A3-8656B7A8DB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Procedimento Adaptativo</a:t>
            </a:r>
          </a:p>
        </p:txBody>
      </p:sp>
      <p:sp>
        <p:nvSpPr>
          <p:cNvPr id="711683" name="Rectangle 3">
            <a:extLst>
              <a:ext uri="{FF2B5EF4-FFF2-40B4-BE49-F238E27FC236}">
                <a16:creationId xmlns:a16="http://schemas.microsoft.com/office/drawing/2014/main" id="{12917FD9-C1C7-482C-B3C6-3005F0DE12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3200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100"/>
              <a:t>Através da subdivisão obtemos 4 grades de controle e testamos: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Se a grade é aproximadamente plana, ela é desenhada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Senão, subdividir em 4 sub-grades e aplicar o procedimento recursivamente</a:t>
            </a:r>
          </a:p>
          <a:p>
            <a:pPr>
              <a:lnSpc>
                <a:spcPct val="90000"/>
              </a:lnSpc>
            </a:pPr>
            <a:r>
              <a:rPr lang="pt-BR" altLang="en-US" sz="2100"/>
              <a:t>Problema: Retalhos vizinhos podem não ser subdivididos uniformemente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Rachaduras: polígonos de controle não se justapõem 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Pode ser consertado forçando grades mais subdivididas a se justaporem às grades menos subdivididas ao longo da aresta comum </a:t>
            </a:r>
          </a:p>
        </p:txBody>
      </p:sp>
      <p:sp>
        <p:nvSpPr>
          <p:cNvPr id="711684" name="Line 4">
            <a:extLst>
              <a:ext uri="{FF2B5EF4-FFF2-40B4-BE49-F238E27FC236}">
                <a16:creationId xmlns:a16="http://schemas.microsoft.com/office/drawing/2014/main" id="{B1D43C3C-4122-484D-8B1D-5131BA0838E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8200" y="5257800"/>
            <a:ext cx="685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1685" name="Line 5">
            <a:extLst>
              <a:ext uri="{FF2B5EF4-FFF2-40B4-BE49-F238E27FC236}">
                <a16:creationId xmlns:a16="http://schemas.microsoft.com/office/drawing/2014/main" id="{F4EE2CA6-33F2-4643-B7BD-5C7AC8EC40B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24000" y="46482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1686" name="Line 6">
            <a:extLst>
              <a:ext uri="{FF2B5EF4-FFF2-40B4-BE49-F238E27FC236}">
                <a16:creationId xmlns:a16="http://schemas.microsoft.com/office/drawing/2014/main" id="{06B0FA5B-E979-4828-9029-7A04F4D1F1D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648200"/>
            <a:ext cx="990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1687" name="Line 7">
            <a:extLst>
              <a:ext uri="{FF2B5EF4-FFF2-40B4-BE49-F238E27FC236}">
                <a16:creationId xmlns:a16="http://schemas.microsoft.com/office/drawing/2014/main" id="{A23D382C-A446-4D75-8563-4E5679AEA66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14600" y="4724400"/>
            <a:ext cx="685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1688" name="Line 8">
            <a:extLst>
              <a:ext uri="{FF2B5EF4-FFF2-40B4-BE49-F238E27FC236}">
                <a16:creationId xmlns:a16="http://schemas.microsoft.com/office/drawing/2014/main" id="{6A0C3B59-490A-4C1B-97A3-78F0D8F8119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524000" y="5257800"/>
            <a:ext cx="990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1689" name="Line 9">
            <a:extLst>
              <a:ext uri="{FF2B5EF4-FFF2-40B4-BE49-F238E27FC236}">
                <a16:creationId xmlns:a16="http://schemas.microsoft.com/office/drawing/2014/main" id="{B4CB6B70-509C-4F0E-ABC4-65F6A799DF2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54102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1690" name="Line 10">
            <a:extLst>
              <a:ext uri="{FF2B5EF4-FFF2-40B4-BE49-F238E27FC236}">
                <a16:creationId xmlns:a16="http://schemas.microsoft.com/office/drawing/2014/main" id="{6501A3CF-B854-4B80-B7F6-A80EDCC2A60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8200" y="6019800"/>
            <a:ext cx="1066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1691" name="Line 11">
            <a:extLst>
              <a:ext uri="{FF2B5EF4-FFF2-40B4-BE49-F238E27FC236}">
                <a16:creationId xmlns:a16="http://schemas.microsoft.com/office/drawing/2014/main" id="{67987FC8-4CD0-4754-9D8E-EEAE00B91B5A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6248400"/>
            <a:ext cx="1371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1692" name="Line 12">
            <a:extLst>
              <a:ext uri="{FF2B5EF4-FFF2-40B4-BE49-F238E27FC236}">
                <a16:creationId xmlns:a16="http://schemas.microsoft.com/office/drawing/2014/main" id="{0C9ED370-DFFE-4EBD-9A9B-ECB173AB9F0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6600" y="4953000"/>
            <a:ext cx="11430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1693" name="Line 13">
            <a:extLst>
              <a:ext uri="{FF2B5EF4-FFF2-40B4-BE49-F238E27FC236}">
                <a16:creationId xmlns:a16="http://schemas.microsoft.com/office/drawing/2014/main" id="{311589A0-ECC4-42F1-AFD8-C5B4A90776C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200400" y="4724400"/>
            <a:ext cx="1219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1694" name="Line 14">
            <a:extLst>
              <a:ext uri="{FF2B5EF4-FFF2-40B4-BE49-F238E27FC236}">
                <a16:creationId xmlns:a16="http://schemas.microsoft.com/office/drawing/2014/main" id="{6D929AB0-D5E3-4DA6-B228-6C736E8476C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4724400"/>
            <a:ext cx="12954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1695" name="Line 15">
            <a:extLst>
              <a:ext uri="{FF2B5EF4-FFF2-40B4-BE49-F238E27FC236}">
                <a16:creationId xmlns:a16="http://schemas.microsoft.com/office/drawing/2014/main" id="{084CD1CB-B757-4145-91EC-6D45DEDF639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20963" y="4648200"/>
            <a:ext cx="1189037" cy="712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1696" name="Text Box 16">
            <a:extLst>
              <a:ext uri="{FF2B5EF4-FFF2-40B4-BE49-F238E27FC236}">
                <a16:creationId xmlns:a16="http://schemas.microsoft.com/office/drawing/2014/main" id="{F4719B8A-E178-4B46-AE05-3B792BF52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4505325"/>
            <a:ext cx="1282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1800"/>
              <a:t>Rachadura</a:t>
            </a:r>
          </a:p>
        </p:txBody>
      </p:sp>
      <p:sp>
        <p:nvSpPr>
          <p:cNvPr id="711697" name="Line 17">
            <a:extLst>
              <a:ext uri="{FF2B5EF4-FFF2-40B4-BE49-F238E27FC236}">
                <a16:creationId xmlns:a16="http://schemas.microsoft.com/office/drawing/2014/main" id="{455691A4-199B-4BDC-98B7-61C9273B797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219200" y="4419600"/>
            <a:ext cx="990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1698" name="Line 18">
            <a:extLst>
              <a:ext uri="{FF2B5EF4-FFF2-40B4-BE49-F238E27FC236}">
                <a16:creationId xmlns:a16="http://schemas.microsoft.com/office/drawing/2014/main" id="{C0716FE9-0005-4053-B089-1CA333ED7F3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5800" y="44196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1699" name="Line 19">
            <a:extLst>
              <a:ext uri="{FF2B5EF4-FFF2-40B4-BE49-F238E27FC236}">
                <a16:creationId xmlns:a16="http://schemas.microsoft.com/office/drawing/2014/main" id="{C967E792-A54A-48B8-A900-72A2F17C6664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4876800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1700" name="Line 20">
            <a:extLst>
              <a:ext uri="{FF2B5EF4-FFF2-40B4-BE49-F238E27FC236}">
                <a16:creationId xmlns:a16="http://schemas.microsoft.com/office/drawing/2014/main" id="{62DE974B-0470-49E4-85FA-86A9393948E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52400" y="55626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1701" name="Line 21">
            <a:extLst>
              <a:ext uri="{FF2B5EF4-FFF2-40B4-BE49-F238E27FC236}">
                <a16:creationId xmlns:a16="http://schemas.microsoft.com/office/drawing/2014/main" id="{A6E80A8A-E885-40C2-88BE-19BC9DF755B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2400" y="4876800"/>
            <a:ext cx="533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1702" name="Line 22">
            <a:extLst>
              <a:ext uri="{FF2B5EF4-FFF2-40B4-BE49-F238E27FC236}">
                <a16:creationId xmlns:a16="http://schemas.microsoft.com/office/drawing/2014/main" id="{14305161-5104-488C-8740-825025F4866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5334000"/>
            <a:ext cx="685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1703" name="Line 23">
            <a:extLst>
              <a:ext uri="{FF2B5EF4-FFF2-40B4-BE49-F238E27FC236}">
                <a16:creationId xmlns:a16="http://schemas.microsoft.com/office/drawing/2014/main" id="{7B5FE346-8086-4117-BB25-11F6425C9FC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15000" y="47244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1704" name="Line 24">
            <a:extLst>
              <a:ext uri="{FF2B5EF4-FFF2-40B4-BE49-F238E27FC236}">
                <a16:creationId xmlns:a16="http://schemas.microsoft.com/office/drawing/2014/main" id="{0CAA74D3-937B-4A86-85CB-F0A67FCA7E20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4724400"/>
            <a:ext cx="990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1705" name="Line 25">
            <a:extLst>
              <a:ext uri="{FF2B5EF4-FFF2-40B4-BE49-F238E27FC236}">
                <a16:creationId xmlns:a16="http://schemas.microsoft.com/office/drawing/2014/main" id="{51B07561-9B2B-41E0-88CD-961EFDA2738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715000" y="5334000"/>
            <a:ext cx="1066800" cy="190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1706" name="Line 26">
            <a:extLst>
              <a:ext uri="{FF2B5EF4-FFF2-40B4-BE49-F238E27FC236}">
                <a16:creationId xmlns:a16="http://schemas.microsoft.com/office/drawing/2014/main" id="{36D43BBC-0187-41E9-9AF7-06968E0DC16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029200" y="6096000"/>
            <a:ext cx="1066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1707" name="Line 27">
            <a:extLst>
              <a:ext uri="{FF2B5EF4-FFF2-40B4-BE49-F238E27FC236}">
                <a16:creationId xmlns:a16="http://schemas.microsoft.com/office/drawing/2014/main" id="{C4B2C88F-9142-481E-B17A-5E844C9EF5BC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6324600"/>
            <a:ext cx="1905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1708" name="Line 28">
            <a:extLst>
              <a:ext uri="{FF2B5EF4-FFF2-40B4-BE49-F238E27FC236}">
                <a16:creationId xmlns:a16="http://schemas.microsoft.com/office/drawing/2014/main" id="{4B4018AF-3624-4090-B74B-6DAF0B95BD9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01000" y="5181600"/>
            <a:ext cx="11430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1709" name="Line 29">
            <a:extLst>
              <a:ext uri="{FF2B5EF4-FFF2-40B4-BE49-F238E27FC236}">
                <a16:creationId xmlns:a16="http://schemas.microsoft.com/office/drawing/2014/main" id="{8B9D6DDD-59FB-4031-AC19-C6748FEB991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391400" y="4800600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1710" name="Line 30">
            <a:extLst>
              <a:ext uri="{FF2B5EF4-FFF2-40B4-BE49-F238E27FC236}">
                <a16:creationId xmlns:a16="http://schemas.microsoft.com/office/drawing/2014/main" id="{4D8D0298-0ECB-468E-A1CF-8F434AB78E2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0" y="4800600"/>
            <a:ext cx="12954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1711" name="Line 31">
            <a:extLst>
              <a:ext uri="{FF2B5EF4-FFF2-40B4-BE49-F238E27FC236}">
                <a16:creationId xmlns:a16="http://schemas.microsoft.com/office/drawing/2014/main" id="{8DAE3C96-1057-4F8D-AB29-DAB7BA618EE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410200" y="4495800"/>
            <a:ext cx="990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1712" name="Line 32">
            <a:extLst>
              <a:ext uri="{FF2B5EF4-FFF2-40B4-BE49-F238E27FC236}">
                <a16:creationId xmlns:a16="http://schemas.microsoft.com/office/drawing/2014/main" id="{085C331F-6D77-4209-B676-E122548582D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6800" y="44958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1713" name="Line 33">
            <a:extLst>
              <a:ext uri="{FF2B5EF4-FFF2-40B4-BE49-F238E27FC236}">
                <a16:creationId xmlns:a16="http://schemas.microsoft.com/office/drawing/2014/main" id="{6276443E-9FED-4F7F-8383-DD1FA37CBC51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4953000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1714" name="Line 34">
            <a:extLst>
              <a:ext uri="{FF2B5EF4-FFF2-40B4-BE49-F238E27FC236}">
                <a16:creationId xmlns:a16="http://schemas.microsoft.com/office/drawing/2014/main" id="{589A3D03-5DF5-4668-AF7F-A7D11AEDDFA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43400" y="56388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1715" name="Line 35">
            <a:extLst>
              <a:ext uri="{FF2B5EF4-FFF2-40B4-BE49-F238E27FC236}">
                <a16:creationId xmlns:a16="http://schemas.microsoft.com/office/drawing/2014/main" id="{813D7564-C971-495F-A11C-8C74484A86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43400" y="4953000"/>
            <a:ext cx="533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706" name="Rectangle 2">
            <a:extLst>
              <a:ext uri="{FF2B5EF4-FFF2-40B4-BE49-F238E27FC236}">
                <a16:creationId xmlns:a16="http://schemas.microsoft.com/office/drawing/2014/main" id="{481C0971-436E-4DAD-A115-51CA05BD7F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Computando o Vetor Normal</a:t>
            </a:r>
          </a:p>
        </p:txBody>
      </p:sp>
      <p:sp>
        <p:nvSpPr>
          <p:cNvPr id="712707" name="Rectangle 3">
            <a:extLst>
              <a:ext uri="{FF2B5EF4-FFF2-40B4-BE49-F238E27FC236}">
                <a16:creationId xmlns:a16="http://schemas.microsoft.com/office/drawing/2014/main" id="{4B61BA04-35B5-4D38-8D35-7AEFAA00CB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1981200"/>
          </a:xfrm>
        </p:spPr>
        <p:txBody>
          <a:bodyPr/>
          <a:lstStyle/>
          <a:p>
            <a:r>
              <a:rPr lang="pt-BR" altLang="en-US" sz="2600"/>
              <a:t>Derivadas parciais em relação a </a:t>
            </a:r>
            <a:r>
              <a:rPr lang="pt-BR" altLang="en-US" sz="2600" i="1"/>
              <a:t>t </a:t>
            </a:r>
            <a:r>
              <a:rPr lang="pt-BR" altLang="en-US" sz="2600"/>
              <a:t>e a </a:t>
            </a:r>
            <a:r>
              <a:rPr lang="pt-BR" altLang="en-US" sz="2600" i="1"/>
              <a:t>s </a:t>
            </a:r>
            <a:r>
              <a:rPr lang="pt-BR" altLang="en-US" sz="2600"/>
              <a:t>pertencem ao plano tangente</a:t>
            </a:r>
          </a:p>
          <a:p>
            <a:r>
              <a:rPr lang="pt-BR" altLang="en-US" sz="2600"/>
              <a:t>Vetor normal é calculado normalizando o produto cruzado de ambas</a:t>
            </a:r>
          </a:p>
          <a:p>
            <a:pPr>
              <a:buFontTx/>
              <a:buNone/>
            </a:pPr>
            <a:endParaRPr lang="pt-BR" altLang="en-US" sz="2600"/>
          </a:p>
        </p:txBody>
      </p:sp>
      <p:graphicFrame>
        <p:nvGraphicFramePr>
          <p:cNvPr id="712708" name="Object 4">
            <a:extLst>
              <a:ext uri="{FF2B5EF4-FFF2-40B4-BE49-F238E27FC236}">
                <a16:creationId xmlns:a16="http://schemas.microsoft.com/office/drawing/2014/main" id="{72D4D19E-ABF0-439A-A1D7-6947A2E2490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2000" y="3657600"/>
          <a:ext cx="3200400" cy="877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2711" name="Equation" r:id="rId3" imgW="1765080" imgH="482400" progId="Equation.3">
                  <p:embed/>
                </p:oleObj>
              </mc:Choice>
              <mc:Fallback>
                <p:oleObj name="Equation" r:id="rId3" imgW="1765080" imgH="482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657600"/>
                        <a:ext cx="3200400" cy="877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2709" name="Object 5">
            <a:extLst>
              <a:ext uri="{FF2B5EF4-FFF2-40B4-BE49-F238E27FC236}">
                <a16:creationId xmlns:a16="http://schemas.microsoft.com/office/drawing/2014/main" id="{C79BEF78-67AB-49DB-BC15-D02EF7D5110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02175" y="3622675"/>
          <a:ext cx="3246438" cy="947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2712" name="Equation" r:id="rId5" imgW="1790640" imgH="520560" progId="Equation.3">
                  <p:embed/>
                </p:oleObj>
              </mc:Choice>
              <mc:Fallback>
                <p:oleObj name="Equation" r:id="rId5" imgW="1790640" imgH="5205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2175" y="3622675"/>
                        <a:ext cx="3246438" cy="947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2710" name="Object 6">
            <a:extLst>
              <a:ext uri="{FF2B5EF4-FFF2-40B4-BE49-F238E27FC236}">
                <a16:creationId xmlns:a16="http://schemas.microsoft.com/office/drawing/2014/main" id="{4B26F980-11E1-4CC1-B793-7499B328657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67000" y="4724400"/>
          <a:ext cx="3384550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2713" name="Equation" r:id="rId7" imgW="1866600" imgH="457200" progId="Equation.3">
                  <p:embed/>
                </p:oleObj>
              </mc:Choice>
              <mc:Fallback>
                <p:oleObj name="Equation" r:id="rId7" imgW="1866600" imgH="457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724400"/>
                        <a:ext cx="3384550" cy="83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730" name="Rectangle 2">
            <a:extLst>
              <a:ext uri="{FF2B5EF4-FFF2-40B4-BE49-F238E27FC236}">
                <a16:creationId xmlns:a16="http://schemas.microsoft.com/office/drawing/2014/main" id="{97CA42F6-3C17-44C6-8052-7B89AF614B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Retalhos B-spline</a:t>
            </a:r>
          </a:p>
        </p:txBody>
      </p:sp>
      <p:sp>
        <p:nvSpPr>
          <p:cNvPr id="713731" name="Rectangle 3">
            <a:extLst>
              <a:ext uri="{FF2B5EF4-FFF2-40B4-BE49-F238E27FC236}">
                <a16:creationId xmlns:a16="http://schemas.microsoft.com/office/drawing/2014/main" id="{EA9A9F4C-4396-4493-A7DF-E217DDBB6A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60425" y="2495550"/>
            <a:ext cx="4518025" cy="3829050"/>
          </a:xfrm>
        </p:spPr>
        <p:txBody>
          <a:bodyPr/>
          <a:lstStyle/>
          <a:p>
            <a:r>
              <a:rPr lang="pt-BR" altLang="en-US" sz="2600" i="1"/>
              <a:t>B</a:t>
            </a:r>
            <a:r>
              <a:rPr lang="pt-BR" altLang="en-US" sz="2600" i="1" baseline="-25000"/>
              <a:t>i</a:t>
            </a:r>
            <a:r>
              <a:rPr lang="pt-BR" altLang="en-US" sz="2600" i="1"/>
              <a:t>(s)</a:t>
            </a:r>
            <a:r>
              <a:rPr lang="pt-BR" altLang="en-US" sz="2600"/>
              <a:t> e </a:t>
            </a:r>
            <a:r>
              <a:rPr lang="pt-BR" altLang="en-US" sz="2600" i="1"/>
              <a:t>B</a:t>
            </a:r>
            <a:r>
              <a:rPr lang="pt-BR" altLang="en-US" sz="2600" i="1" baseline="-25000"/>
              <a:t>j</a:t>
            </a:r>
            <a:r>
              <a:rPr lang="pt-BR" altLang="en-US" sz="2600" i="1"/>
              <a:t>(t)</a:t>
            </a:r>
            <a:r>
              <a:rPr lang="pt-BR" altLang="en-US" sz="2600"/>
              <a:t> são as funções da base B-spline </a:t>
            </a:r>
          </a:p>
          <a:p>
            <a:r>
              <a:rPr lang="pt-BR" altLang="en-US" sz="2600"/>
              <a:t>É necessário fornecer dois vetores de nós, um para cada direção (parâmetros)</a:t>
            </a:r>
          </a:p>
          <a:p>
            <a:r>
              <a:rPr lang="pt-BR" altLang="en-US" sz="2600"/>
              <a:t>Também podemos ter superfícies B-spline uniformes e não uniformes</a:t>
            </a:r>
          </a:p>
        </p:txBody>
      </p:sp>
      <p:graphicFrame>
        <p:nvGraphicFramePr>
          <p:cNvPr id="713732" name="Object 4">
            <a:extLst>
              <a:ext uri="{FF2B5EF4-FFF2-40B4-BE49-F238E27FC236}">
                <a16:creationId xmlns:a16="http://schemas.microsoft.com/office/drawing/2014/main" id="{864ABBBD-B767-4C3C-88D4-A8719BA795F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43000" y="1371600"/>
          <a:ext cx="3810000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3734" name="Equation" r:id="rId3" imgW="1688760" imgH="444240" progId="Equation.3">
                  <p:embed/>
                </p:oleObj>
              </mc:Choice>
              <mc:Fallback>
                <p:oleObj name="Equation" r:id="rId3" imgW="1688760" imgH="444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371600"/>
                        <a:ext cx="3810000" cy="1004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13733" name="Picture 5">
            <a:extLst>
              <a:ext uri="{FF2B5EF4-FFF2-40B4-BE49-F238E27FC236}">
                <a16:creationId xmlns:a16="http://schemas.microsoft.com/office/drawing/2014/main" id="{65896A02-AC24-4385-82A5-10331E75AF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33"/>
          <a:stretch>
            <a:fillRect/>
          </a:stretch>
        </p:blipFill>
        <p:spPr bwMode="auto">
          <a:xfrm>
            <a:off x="5105400" y="1600200"/>
            <a:ext cx="4038600" cy="3582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898" name="Rectangle 2">
            <a:extLst>
              <a:ext uri="{FF2B5EF4-FFF2-40B4-BE49-F238E27FC236}">
                <a16:creationId xmlns:a16="http://schemas.microsoft.com/office/drawing/2014/main" id="{A7E8EE63-4F2A-4A1B-B16A-CDDA3CC84B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 sz="3000"/>
              <a:t>Forma Matricial das funções B-spline bicúbicas</a:t>
            </a:r>
          </a:p>
        </p:txBody>
      </p:sp>
      <p:pic>
        <p:nvPicPr>
          <p:cNvPr id="720903" name="Picture 7" descr="$\displaystyle {\bf P} (u,v) \: = \:&#10;\left[&#10;\begin{array}{cccc}&#10;1 &amp; u &amp; u^2 &amp; u...&#10;...ht]&#10;M P M^T&#10;\left[&#10;\begin{array}{c}&#10;1 \\  v \\  v^2 \\  v^3&#10;\end{array}\right]&#10;$">
            <a:extLst>
              <a:ext uri="{FF2B5EF4-FFF2-40B4-BE49-F238E27FC236}">
                <a16:creationId xmlns:a16="http://schemas.microsoft.com/office/drawing/2014/main" id="{9ECD9A34-0AF2-4110-A887-572A46AD3B86}"/>
              </a:ext>
            </a:extLst>
          </p:cNvPr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81200" y="1143000"/>
            <a:ext cx="5029200" cy="19129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20901" name="Picture 5" descr="$\displaystyle P \: = \:&#10;\left[&#10;\begin{array}{cccc}&#10;{\bf P} _{0,0} &amp; {\bf P} _{0...&#10;... _{3,0} &amp; {\bf P} _{3,1} &amp; {\bf P} _{3,2} &amp; {\bf P} _{3,3}&#10;\end{array}\right]&#10;$">
            <a:extLst>
              <a:ext uri="{FF2B5EF4-FFF2-40B4-BE49-F238E27FC236}">
                <a16:creationId xmlns:a16="http://schemas.microsoft.com/office/drawing/2014/main" id="{C9EFB7FE-029F-4F76-875B-B18D6068EF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186238"/>
            <a:ext cx="3733800" cy="187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0905" name="Text Box 9">
            <a:extLst>
              <a:ext uri="{FF2B5EF4-FFF2-40B4-BE49-F238E27FC236}">
                <a16:creationId xmlns:a16="http://schemas.microsoft.com/office/drawing/2014/main" id="{03EE879F-019D-48EB-B670-B2E961C53C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200400"/>
            <a:ext cx="81295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Onde </a:t>
            </a:r>
            <a:r>
              <a:rPr lang="pt-BR" altLang="en-US" i="1"/>
              <a:t>P </a:t>
            </a:r>
            <a:r>
              <a:rPr lang="pt-BR" altLang="en-US"/>
              <a:t>é a matriz de pontos de controle e </a:t>
            </a:r>
            <a:r>
              <a:rPr lang="pt-BR" altLang="en-US" i="1"/>
              <a:t>M </a:t>
            </a:r>
            <a:r>
              <a:rPr lang="pt-BR" altLang="en-US"/>
              <a:t>é a matriz de coeficientes </a:t>
            </a:r>
          </a:p>
        </p:txBody>
      </p:sp>
      <p:pic>
        <p:nvPicPr>
          <p:cNvPr id="720907" name="Picture 11" descr="$\displaystyle M \: = \:&#10;\frac{1}{6}&#10;\left[&#10;\begin{array}{rrrr}&#10;1 &amp; 4 &amp; 1 &amp; 0 \\&#10;-3 &amp; 0 &amp; 3 &amp; 0 \\&#10;3 &amp; -6 &amp; 3 &amp; 0 \\&#10;-1 &amp; 3 &amp; -3 &amp; 1&#10;\end{array}\right]&#10;$">
            <a:extLst>
              <a:ext uri="{FF2B5EF4-FFF2-40B4-BE49-F238E27FC236}">
                <a16:creationId xmlns:a16="http://schemas.microsoft.com/office/drawing/2014/main" id="{0B441CFF-1C8A-4086-B2E2-ABF7C6B98E7C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53000" y="4191000"/>
            <a:ext cx="3276600" cy="1863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754" name="Rectangle 2">
            <a:extLst>
              <a:ext uri="{FF2B5EF4-FFF2-40B4-BE49-F238E27FC236}">
                <a16:creationId xmlns:a16="http://schemas.microsoft.com/office/drawing/2014/main" id="{90F66A00-75D9-4099-84DF-4359F262DD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Avaliando Retalhos B-spline Uniformes</a:t>
            </a:r>
          </a:p>
        </p:txBody>
      </p:sp>
      <p:sp>
        <p:nvSpPr>
          <p:cNvPr id="714755" name="Rectangle 3">
            <a:extLst>
              <a:ext uri="{FF2B5EF4-FFF2-40B4-BE49-F238E27FC236}">
                <a16:creationId xmlns:a16="http://schemas.microsoft.com/office/drawing/2014/main" id="{89EB15A2-0E8C-4907-94B2-18ADBC3BDD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/>
              <a:t>Como todas as funções de base são translações de uma mesma função</a:t>
            </a:r>
          </a:p>
          <a:p>
            <a:pPr lvl="1"/>
            <a:r>
              <a:rPr lang="pt-BR" altLang="en-US"/>
              <a:t>Seja </a:t>
            </a:r>
            <a:r>
              <a:rPr lang="pt-BR" altLang="en-US" i="1"/>
              <a:t>a </a:t>
            </a:r>
            <a:r>
              <a:rPr lang="pt-BR" altLang="en-US"/>
              <a:t>= </a:t>
            </a:r>
            <a:r>
              <a:rPr lang="pt-BR" altLang="en-US">
                <a:sym typeface="Symbol" panose="05050102010706020507" pitchFamily="18" charset="2"/>
              </a:rPr>
              <a:t></a:t>
            </a:r>
            <a:r>
              <a:rPr lang="pt-BR" altLang="en-US" i="1"/>
              <a:t>s</a:t>
            </a:r>
            <a:r>
              <a:rPr lang="pt-BR" altLang="en-US">
                <a:sym typeface="Symbol" panose="05050102010706020507" pitchFamily="18" charset="2"/>
              </a:rPr>
              <a:t></a:t>
            </a:r>
            <a:r>
              <a:rPr lang="pt-BR" altLang="en-US"/>
              <a:t>, </a:t>
            </a:r>
            <a:r>
              <a:rPr lang="pt-BR" altLang="en-US" i="1"/>
              <a:t>b </a:t>
            </a:r>
            <a:r>
              <a:rPr lang="pt-BR" altLang="en-US"/>
              <a:t>= </a:t>
            </a:r>
            <a:r>
              <a:rPr lang="pt-BR" altLang="en-US">
                <a:sym typeface="Symbol" panose="05050102010706020507" pitchFamily="18" charset="2"/>
              </a:rPr>
              <a:t></a:t>
            </a:r>
            <a:r>
              <a:rPr lang="pt-BR" altLang="en-US" i="1"/>
              <a:t>t</a:t>
            </a:r>
            <a:r>
              <a:rPr lang="pt-BR" altLang="en-US">
                <a:sym typeface="Symbol" panose="05050102010706020507" pitchFamily="18" charset="2"/>
              </a:rPr>
              <a:t></a:t>
            </a:r>
            <a:endParaRPr lang="pt-BR" altLang="en-US"/>
          </a:p>
          <a:p>
            <a:pPr lvl="1"/>
            <a:r>
              <a:rPr lang="pt-BR" altLang="en-US"/>
              <a:t>Computar: </a:t>
            </a:r>
            <a:r>
              <a:rPr lang="pt-BR" altLang="en-US" i="1"/>
              <a:t>u </a:t>
            </a:r>
            <a:r>
              <a:rPr lang="pt-BR" altLang="en-US"/>
              <a:t>= </a:t>
            </a:r>
            <a:r>
              <a:rPr lang="pt-BR" altLang="en-US" i="1"/>
              <a:t>s </a:t>
            </a:r>
            <a:r>
              <a:rPr lang="pt-BR" altLang="en-US"/>
              <a:t>– </a:t>
            </a:r>
            <a:r>
              <a:rPr lang="pt-BR" altLang="en-US" i="1"/>
              <a:t>a </a:t>
            </a:r>
            <a:r>
              <a:rPr lang="pt-BR" altLang="en-US"/>
              <a:t>, </a:t>
            </a:r>
            <a:r>
              <a:rPr lang="pt-BR" altLang="en-US" i="1"/>
              <a:t>v </a:t>
            </a:r>
            <a:r>
              <a:rPr lang="pt-BR" altLang="en-US"/>
              <a:t>= </a:t>
            </a:r>
            <a:r>
              <a:rPr lang="pt-BR" altLang="en-US" i="1"/>
              <a:t>t</a:t>
            </a:r>
            <a:r>
              <a:rPr lang="pt-BR" altLang="en-US"/>
              <a:t> – </a:t>
            </a:r>
            <a:r>
              <a:rPr lang="pt-BR" altLang="en-US" i="1"/>
              <a:t>b</a:t>
            </a:r>
            <a:r>
              <a:rPr lang="pt-BR" altLang="en-US"/>
              <a:t> </a:t>
            </a:r>
          </a:p>
          <a:p>
            <a:pPr lvl="1"/>
            <a:r>
              <a:rPr lang="pt-BR" altLang="en-US"/>
              <a:t>Usar funções da base para intervalo [0,1)</a:t>
            </a:r>
          </a:p>
        </p:txBody>
      </p:sp>
      <p:graphicFrame>
        <p:nvGraphicFramePr>
          <p:cNvPr id="714756" name="Object 4">
            <a:extLst>
              <a:ext uri="{FF2B5EF4-FFF2-40B4-BE49-F238E27FC236}">
                <a16:creationId xmlns:a16="http://schemas.microsoft.com/office/drawing/2014/main" id="{65F4BD0B-40DF-4F52-88AA-0A05B522E4D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86000" y="4419600"/>
          <a:ext cx="4352925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4757" name="Equation" r:id="rId3" imgW="1930320" imgH="444240" progId="Equation.3">
                  <p:embed/>
                </p:oleObj>
              </mc:Choice>
              <mc:Fallback>
                <p:oleObj name="Equation" r:id="rId3" imgW="1930320" imgH="444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4419600"/>
                        <a:ext cx="4352925" cy="1004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970" name="Rectangle 2">
            <a:extLst>
              <a:ext uri="{FF2B5EF4-FFF2-40B4-BE49-F238E27FC236}">
                <a16:creationId xmlns:a16="http://schemas.microsoft.com/office/drawing/2014/main" id="{8927B909-A619-43C9-8023-77A5A8E9E7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Subdivisão de Retalhos B-spline</a:t>
            </a:r>
          </a:p>
        </p:txBody>
      </p:sp>
      <p:sp>
        <p:nvSpPr>
          <p:cNvPr id="723971" name="Rectangle 3">
            <a:extLst>
              <a:ext uri="{FF2B5EF4-FFF2-40B4-BE49-F238E27FC236}">
                <a16:creationId xmlns:a16="http://schemas.microsoft.com/office/drawing/2014/main" id="{C0BC669F-FBC7-4DBF-A778-87FFCF37B7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175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100"/>
              <a:t>A grade de controle de uma B-spline bicúbica pode ser subdividida em 4 sub-grades permitindo um esquema de desenho adaptativo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25 pontos de controle são gerados divididos em 4 grupos de 9</a:t>
            </a:r>
          </a:p>
          <a:p>
            <a:pPr lvl="1">
              <a:lnSpc>
                <a:spcPct val="90000"/>
              </a:lnSpc>
            </a:pPr>
            <a:r>
              <a:rPr lang="pt-BR" altLang="en-US" sz="1800">
                <a:latin typeface="Arial" panose="020B0604020202020204" pitchFamily="34" charset="0"/>
              </a:rPr>
              <a:t>http://graphics.cs.ucdavis.edu/CAGDNotes/Cubic-B-Spline-Surface-Refinement/Cubic-B-Spline-Surface-Refinement.html</a:t>
            </a:r>
          </a:p>
        </p:txBody>
      </p:sp>
      <p:pic>
        <p:nvPicPr>
          <p:cNvPr id="723973" name="Picture 5" descr="\includegraphics {figures/catmull-clark-2}">
            <a:extLst>
              <a:ext uri="{FF2B5EF4-FFF2-40B4-BE49-F238E27FC236}">
                <a16:creationId xmlns:a16="http://schemas.microsoft.com/office/drawing/2014/main" id="{83F4C219-4DF9-4D3C-A8B1-1F8280A52C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B3B3B3"/>
              </a:clrFrom>
              <a:clrTo>
                <a:srgbClr val="B3B3B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048000"/>
            <a:ext cx="4953000" cy="362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778" name="Rectangle 2">
            <a:extLst>
              <a:ext uri="{FF2B5EF4-FFF2-40B4-BE49-F238E27FC236}">
                <a16:creationId xmlns:a16="http://schemas.microsoft.com/office/drawing/2014/main" id="{C1770AA8-4706-4689-9864-08883DD807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Propriedades dos Retalhos B-spline</a:t>
            </a:r>
          </a:p>
        </p:txBody>
      </p:sp>
      <p:sp>
        <p:nvSpPr>
          <p:cNvPr id="715779" name="Rectangle 3">
            <a:extLst>
              <a:ext uri="{FF2B5EF4-FFF2-40B4-BE49-F238E27FC236}">
                <a16:creationId xmlns:a16="http://schemas.microsoft.com/office/drawing/2014/main" id="{7FB46764-F48F-443C-BC0E-0C91E02EEE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600"/>
              <a:t>Retalho restrito ao fecho convexo da grade de controle</a:t>
            </a:r>
          </a:p>
          <a:p>
            <a:pPr>
              <a:lnSpc>
                <a:spcPct val="90000"/>
              </a:lnSpc>
            </a:pPr>
            <a:r>
              <a:rPr lang="pt-BR" altLang="en-US" sz="2600"/>
              <a:t>Continuidade é C</a:t>
            </a:r>
            <a:r>
              <a:rPr lang="pt-BR" altLang="en-US" sz="2600" baseline="30000"/>
              <a:t>2</a:t>
            </a:r>
            <a:r>
              <a:rPr lang="pt-BR" altLang="en-US" sz="2600"/>
              <a:t> para B-splines bicúbicas</a:t>
            </a:r>
          </a:p>
          <a:p>
            <a:pPr>
              <a:lnSpc>
                <a:spcPct val="90000"/>
              </a:lnSpc>
            </a:pPr>
            <a:r>
              <a:rPr lang="pt-BR" altLang="en-US" sz="2600"/>
              <a:t>Pode-se forçar interpolação através da duplicação dos nós de controle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Problema: Derivadas parciais desaparecem e normais ficam indefinidas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Solução: Usar ponto próximo da superfície ou estimar pela média das normais da grade de controle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Melhor ainda: Usar B-splines interpoladoras </a:t>
            </a:r>
          </a:p>
          <a:p>
            <a:pPr>
              <a:lnSpc>
                <a:spcPct val="90000"/>
              </a:lnSpc>
            </a:pPr>
            <a:r>
              <a:rPr lang="pt-BR" altLang="en-US" sz="2600"/>
              <a:t>O uso de B-splines não uniformes dá mais controle à modelagem </a:t>
            </a:r>
          </a:p>
          <a:p>
            <a:pPr>
              <a:lnSpc>
                <a:spcPct val="90000"/>
              </a:lnSpc>
            </a:pPr>
            <a:r>
              <a:rPr lang="pt-BR" altLang="en-US" sz="2600"/>
              <a:t>Retalhos NURBS podem ser também definidos</a:t>
            </a:r>
            <a:endParaRPr lang="pt-BR" altLang="en-US" sz="2600" i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0418" name="Rectangle 2">
            <a:extLst>
              <a:ext uri="{FF2B5EF4-FFF2-40B4-BE49-F238E27FC236}">
                <a16:creationId xmlns:a16="http://schemas.microsoft.com/office/drawing/2014/main" id="{B37C8AF7-E271-46FB-90D9-82D3FEE47E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Superfícies Paramétricas</a:t>
            </a:r>
          </a:p>
        </p:txBody>
      </p:sp>
      <p:sp>
        <p:nvSpPr>
          <p:cNvPr id="700419" name="Rectangle 3">
            <a:extLst>
              <a:ext uri="{FF2B5EF4-FFF2-40B4-BE49-F238E27FC236}">
                <a16:creationId xmlns:a16="http://schemas.microsoft.com/office/drawing/2014/main" id="{9298D947-CAB9-43A3-9A91-9ABB9D8E46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1371600"/>
          </a:xfrm>
        </p:spPr>
        <p:txBody>
          <a:bodyPr/>
          <a:lstStyle/>
          <a:p>
            <a:r>
              <a:rPr lang="pt-BR" altLang="en-US" sz="2600"/>
              <a:t>Pontos são dados por funções </a:t>
            </a:r>
            <a:r>
              <a:rPr lang="pt-BR" altLang="en-US" sz="2600" b="1"/>
              <a:t>R</a:t>
            </a:r>
            <a:r>
              <a:rPr lang="pt-BR" altLang="en-US" sz="2600" baseline="30000"/>
              <a:t>2 </a:t>
            </a:r>
            <a:r>
              <a:rPr lang="pt-BR" altLang="en-US" sz="2600"/>
              <a:t>→ </a:t>
            </a:r>
            <a:r>
              <a:rPr lang="pt-BR" altLang="en-US" sz="2600" b="1"/>
              <a:t>R</a:t>
            </a:r>
            <a:r>
              <a:rPr lang="pt-BR" altLang="en-US" sz="2600" baseline="30000"/>
              <a:t>3</a:t>
            </a:r>
            <a:endParaRPr lang="pt-BR" altLang="en-US" sz="2600"/>
          </a:p>
          <a:p>
            <a:r>
              <a:rPr lang="pt-BR" altLang="en-US" sz="2600"/>
              <a:t>Um caso simples: polinomiais de grau 1 (interpolação bilinear)</a:t>
            </a:r>
          </a:p>
          <a:p>
            <a:pPr lvl="1"/>
            <a:endParaRPr lang="pt-BR" altLang="en-US" sz="2400"/>
          </a:p>
        </p:txBody>
      </p:sp>
      <p:sp>
        <p:nvSpPr>
          <p:cNvPr id="700420" name="Line 4">
            <a:extLst>
              <a:ext uri="{FF2B5EF4-FFF2-40B4-BE49-F238E27FC236}">
                <a16:creationId xmlns:a16="http://schemas.microsoft.com/office/drawing/2014/main" id="{ADE1826B-F60B-401A-9C66-1A34223BF90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52800" y="2362200"/>
            <a:ext cx="1600200" cy="2590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0421" name="Line 5">
            <a:extLst>
              <a:ext uri="{FF2B5EF4-FFF2-40B4-BE49-F238E27FC236}">
                <a16:creationId xmlns:a16="http://schemas.microsoft.com/office/drawing/2014/main" id="{9A90239D-251D-46C3-881A-83A2EC00D8B0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4953000"/>
            <a:ext cx="51054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0422" name="Line 6">
            <a:extLst>
              <a:ext uri="{FF2B5EF4-FFF2-40B4-BE49-F238E27FC236}">
                <a16:creationId xmlns:a16="http://schemas.microsoft.com/office/drawing/2014/main" id="{D38499F7-660D-45FF-975C-08E455665CE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077200" y="2514600"/>
            <a:ext cx="381000" cy="3124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0423" name="Line 7">
            <a:extLst>
              <a:ext uri="{FF2B5EF4-FFF2-40B4-BE49-F238E27FC236}">
                <a16:creationId xmlns:a16="http://schemas.microsoft.com/office/drawing/2014/main" id="{D5E869D5-1292-42D2-A458-0CEFFACDD1F4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2362200"/>
            <a:ext cx="31242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0424" name="Oval 8">
            <a:extLst>
              <a:ext uri="{FF2B5EF4-FFF2-40B4-BE49-F238E27FC236}">
                <a16:creationId xmlns:a16="http://schemas.microsoft.com/office/drawing/2014/main" id="{01944B3A-47C3-409D-8CBB-8E4F0B7E5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8768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0425" name="Oval 9">
            <a:extLst>
              <a:ext uri="{FF2B5EF4-FFF2-40B4-BE49-F238E27FC236}">
                <a16:creationId xmlns:a16="http://schemas.microsoft.com/office/drawing/2014/main" id="{FCD71E09-3F74-47F6-967D-E7EC2BC4BE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55626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0426" name="Oval 10">
            <a:extLst>
              <a:ext uri="{FF2B5EF4-FFF2-40B4-BE49-F238E27FC236}">
                <a16:creationId xmlns:a16="http://schemas.microsoft.com/office/drawing/2014/main" id="{35FDEFA6-9ACD-48E5-9890-C51C3C7806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2438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0427" name="Oval 11">
            <a:extLst>
              <a:ext uri="{FF2B5EF4-FFF2-40B4-BE49-F238E27FC236}">
                <a16:creationId xmlns:a16="http://schemas.microsoft.com/office/drawing/2014/main" id="{802D3C0F-B95D-47F0-ABB0-F32E0D76B2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2286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0428" name="Line 12">
            <a:extLst>
              <a:ext uri="{FF2B5EF4-FFF2-40B4-BE49-F238E27FC236}">
                <a16:creationId xmlns:a16="http://schemas.microsoft.com/office/drawing/2014/main" id="{4BF4B9B7-54FC-4DED-ADE6-2F90E2C0BE90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5105400"/>
            <a:ext cx="3352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0429" name="Line 13">
            <a:extLst>
              <a:ext uri="{FF2B5EF4-FFF2-40B4-BE49-F238E27FC236}">
                <a16:creationId xmlns:a16="http://schemas.microsoft.com/office/drawing/2014/main" id="{93FF358B-82BF-4103-AAA5-DA987606CB9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81800" y="3200400"/>
            <a:ext cx="3048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0430" name="Text Box 14">
            <a:extLst>
              <a:ext uri="{FF2B5EF4-FFF2-40B4-BE49-F238E27FC236}">
                <a16:creationId xmlns:a16="http://schemas.microsoft.com/office/drawing/2014/main" id="{B364E937-D47A-4DE0-805A-9FC85F1672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5257800"/>
            <a:ext cx="303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latin typeface="Times New Roman" panose="02020603050405020304" pitchFamily="18" charset="0"/>
              </a:rPr>
              <a:t>s</a:t>
            </a:r>
          </a:p>
        </p:txBody>
      </p:sp>
      <p:sp>
        <p:nvSpPr>
          <p:cNvPr id="700431" name="Text Box 15">
            <a:extLst>
              <a:ext uri="{FF2B5EF4-FFF2-40B4-BE49-F238E27FC236}">
                <a16:creationId xmlns:a16="http://schemas.microsoft.com/office/drawing/2014/main" id="{4CBCD8A8-2351-43B9-91C7-0EA0515DB2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3962400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latin typeface="Times New Roman" panose="02020603050405020304" pitchFamily="18" charset="0"/>
              </a:rPr>
              <a:t>t</a:t>
            </a:r>
          </a:p>
        </p:txBody>
      </p:sp>
      <p:sp>
        <p:nvSpPr>
          <p:cNvPr id="700432" name="Oval 16">
            <a:extLst>
              <a:ext uri="{FF2B5EF4-FFF2-40B4-BE49-F238E27FC236}">
                <a16:creationId xmlns:a16="http://schemas.microsoft.com/office/drawing/2014/main" id="{96E81C9E-3F5A-469D-856F-47A685CC06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5334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0433" name="Oval 17">
            <a:extLst>
              <a:ext uri="{FF2B5EF4-FFF2-40B4-BE49-F238E27FC236}">
                <a16:creationId xmlns:a16="http://schemas.microsoft.com/office/drawing/2014/main" id="{EC7989A9-966D-4F31-ABB4-21DC9F3116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2625" y="2384425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0434" name="Line 18">
            <a:extLst>
              <a:ext uri="{FF2B5EF4-FFF2-40B4-BE49-F238E27FC236}">
                <a16:creationId xmlns:a16="http://schemas.microsoft.com/office/drawing/2014/main" id="{C8691E72-9CAB-40CA-B71F-C6ED0F07C2B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05600" y="2455863"/>
            <a:ext cx="393700" cy="2954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0435" name="Oval 19">
            <a:extLst>
              <a:ext uri="{FF2B5EF4-FFF2-40B4-BE49-F238E27FC236}">
                <a16:creationId xmlns:a16="http://schemas.microsoft.com/office/drawing/2014/main" id="{408151DC-68E5-4609-BD3A-D501661BF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3048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0436" name="Text Box 20">
            <a:extLst>
              <a:ext uri="{FF2B5EF4-FFF2-40B4-BE49-F238E27FC236}">
                <a16:creationId xmlns:a16="http://schemas.microsoft.com/office/drawing/2014/main" id="{0BD3F221-B363-44EE-B6F2-5E283B9191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905000"/>
            <a:ext cx="303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latin typeface="Times New Roman" panose="02020603050405020304" pitchFamily="18" charset="0"/>
              </a:rPr>
              <a:t>s</a:t>
            </a:r>
          </a:p>
        </p:txBody>
      </p:sp>
      <p:sp>
        <p:nvSpPr>
          <p:cNvPr id="700437" name="Line 21">
            <a:extLst>
              <a:ext uri="{FF2B5EF4-FFF2-40B4-BE49-F238E27FC236}">
                <a16:creationId xmlns:a16="http://schemas.microsoft.com/office/drawing/2014/main" id="{73DE6DCB-9018-4AC2-ACE3-322615AC21FC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2286000"/>
            <a:ext cx="2057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0438" name="Text Box 22">
            <a:extLst>
              <a:ext uri="{FF2B5EF4-FFF2-40B4-BE49-F238E27FC236}">
                <a16:creationId xmlns:a16="http://schemas.microsoft.com/office/drawing/2014/main" id="{95BF0398-7C70-46C2-BB5A-DC2A405AE6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0725" y="2860675"/>
            <a:ext cx="801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 i="1">
                <a:latin typeface="Times New Roman" panose="02020603050405020304" pitchFamily="18" charset="0"/>
              </a:rPr>
              <a:t>x</a:t>
            </a:r>
            <a:r>
              <a:rPr lang="en-US" altLang="en-US" sz="2400">
                <a:latin typeface="Times New Roman" panose="02020603050405020304" pitchFamily="18" charset="0"/>
              </a:rPr>
              <a:t>(</a:t>
            </a:r>
            <a:r>
              <a:rPr lang="en-US" altLang="en-US" sz="2400" i="1">
                <a:latin typeface="Times New Roman" panose="02020603050405020304" pitchFamily="18" charset="0"/>
              </a:rPr>
              <a:t>s</a:t>
            </a:r>
            <a:r>
              <a:rPr lang="en-US" altLang="en-US" sz="2400">
                <a:latin typeface="Times New Roman" panose="02020603050405020304" pitchFamily="18" charset="0"/>
              </a:rPr>
              <a:t>,</a:t>
            </a:r>
            <a:r>
              <a:rPr lang="en-US" altLang="en-US" sz="2400" i="1">
                <a:latin typeface="Times New Roman" panose="02020603050405020304" pitchFamily="18" charset="0"/>
              </a:rPr>
              <a:t>t</a:t>
            </a:r>
            <a:r>
              <a:rPr lang="en-US" altLang="en-US" sz="2400"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700439" name="Text Box 23">
            <a:extLst>
              <a:ext uri="{FF2B5EF4-FFF2-40B4-BE49-F238E27FC236}">
                <a16:creationId xmlns:a16="http://schemas.microsoft.com/office/drawing/2014/main" id="{ACFC58FA-1BFC-4287-B73C-397DFF9C19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4495800"/>
            <a:ext cx="623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 i="1">
                <a:latin typeface="Times New Roman" panose="02020603050405020304" pitchFamily="18" charset="0"/>
              </a:rPr>
              <a:t>P</a:t>
            </a:r>
            <a:r>
              <a:rPr lang="en-US" altLang="en-US" sz="2400" baseline="-25000">
                <a:latin typeface="Times New Roman" panose="02020603050405020304" pitchFamily="18" charset="0"/>
              </a:rPr>
              <a:t>0,0</a:t>
            </a:r>
          </a:p>
        </p:txBody>
      </p:sp>
      <p:sp>
        <p:nvSpPr>
          <p:cNvPr id="700440" name="Text Box 24">
            <a:extLst>
              <a:ext uri="{FF2B5EF4-FFF2-40B4-BE49-F238E27FC236}">
                <a16:creationId xmlns:a16="http://schemas.microsoft.com/office/drawing/2014/main" id="{DAD0313F-80A3-4A60-832A-1EB4412AC3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0113" y="5105400"/>
            <a:ext cx="623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 i="1">
                <a:latin typeface="Times New Roman" panose="02020603050405020304" pitchFamily="18" charset="0"/>
              </a:rPr>
              <a:t>P</a:t>
            </a:r>
            <a:r>
              <a:rPr lang="en-US" altLang="en-US" sz="2400" baseline="-25000">
                <a:latin typeface="Times New Roman" panose="02020603050405020304" pitchFamily="18" charset="0"/>
              </a:rPr>
              <a:t>1,0</a:t>
            </a:r>
          </a:p>
        </p:txBody>
      </p:sp>
      <p:sp>
        <p:nvSpPr>
          <p:cNvPr id="700441" name="Text Box 25">
            <a:extLst>
              <a:ext uri="{FF2B5EF4-FFF2-40B4-BE49-F238E27FC236}">
                <a16:creationId xmlns:a16="http://schemas.microsoft.com/office/drawing/2014/main" id="{28C573EA-4C48-4882-B59E-2A775F204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1981200"/>
            <a:ext cx="623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 i="1">
                <a:latin typeface="Times New Roman" panose="02020603050405020304" pitchFamily="18" charset="0"/>
              </a:rPr>
              <a:t>P</a:t>
            </a:r>
            <a:r>
              <a:rPr lang="en-US" altLang="en-US" sz="2400" baseline="-25000">
                <a:latin typeface="Times New Roman" panose="02020603050405020304" pitchFamily="18" charset="0"/>
              </a:rPr>
              <a:t>1,1</a:t>
            </a:r>
          </a:p>
        </p:txBody>
      </p:sp>
      <p:sp>
        <p:nvSpPr>
          <p:cNvPr id="700442" name="Text Box 26">
            <a:extLst>
              <a:ext uri="{FF2B5EF4-FFF2-40B4-BE49-F238E27FC236}">
                <a16:creationId xmlns:a16="http://schemas.microsoft.com/office/drawing/2014/main" id="{1CC6A58C-C8B5-4688-BA42-D17A87241D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2438400"/>
            <a:ext cx="623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 i="1">
                <a:latin typeface="Times New Roman" panose="02020603050405020304" pitchFamily="18" charset="0"/>
              </a:rPr>
              <a:t>P</a:t>
            </a:r>
            <a:r>
              <a:rPr lang="en-US" altLang="en-US" sz="2400" baseline="-25000">
                <a:latin typeface="Times New Roman" panose="02020603050405020304" pitchFamily="18" charset="0"/>
              </a:rPr>
              <a:t>0,1</a:t>
            </a:r>
          </a:p>
        </p:txBody>
      </p:sp>
      <p:sp>
        <p:nvSpPr>
          <p:cNvPr id="700443" name="Text Box 27">
            <a:extLst>
              <a:ext uri="{FF2B5EF4-FFF2-40B4-BE49-F238E27FC236}">
                <a16:creationId xmlns:a16="http://schemas.microsoft.com/office/drawing/2014/main" id="{72ACD304-2895-48A7-84F4-FFB8202614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5562600"/>
            <a:ext cx="869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 i="1">
                <a:latin typeface="Times New Roman" panose="02020603050405020304" pitchFamily="18" charset="0"/>
              </a:rPr>
              <a:t>x</a:t>
            </a:r>
            <a:r>
              <a:rPr lang="en-US" altLang="en-US" sz="2400">
                <a:latin typeface="Times New Roman" panose="02020603050405020304" pitchFamily="18" charset="0"/>
              </a:rPr>
              <a:t>(</a:t>
            </a:r>
            <a:r>
              <a:rPr lang="en-US" altLang="en-US" sz="2400" i="1">
                <a:latin typeface="Times New Roman" panose="02020603050405020304" pitchFamily="18" charset="0"/>
              </a:rPr>
              <a:t>s,0</a:t>
            </a:r>
            <a:r>
              <a:rPr lang="en-US" altLang="en-US" sz="2400"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700444" name="Text Box 28">
            <a:extLst>
              <a:ext uri="{FF2B5EF4-FFF2-40B4-BE49-F238E27FC236}">
                <a16:creationId xmlns:a16="http://schemas.microsoft.com/office/drawing/2014/main" id="{EE6D3EE3-C3C6-4650-9650-9DD1D1A96C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1981200"/>
            <a:ext cx="869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 i="1">
                <a:latin typeface="Times New Roman" panose="02020603050405020304" pitchFamily="18" charset="0"/>
              </a:rPr>
              <a:t>x</a:t>
            </a:r>
            <a:r>
              <a:rPr lang="en-US" altLang="en-US" sz="2400">
                <a:latin typeface="Times New Roman" panose="02020603050405020304" pitchFamily="18" charset="0"/>
              </a:rPr>
              <a:t>(</a:t>
            </a:r>
            <a:r>
              <a:rPr lang="en-US" altLang="en-US" sz="2400" i="1">
                <a:latin typeface="Times New Roman" panose="02020603050405020304" pitchFamily="18" charset="0"/>
              </a:rPr>
              <a:t>s,1</a:t>
            </a:r>
            <a:r>
              <a:rPr lang="en-US" altLang="en-US" sz="2400">
                <a:latin typeface="Times New Roman" panose="02020603050405020304" pitchFamily="18" charset="0"/>
              </a:rPr>
              <a:t>)</a:t>
            </a:r>
          </a:p>
        </p:txBody>
      </p:sp>
      <p:graphicFrame>
        <p:nvGraphicFramePr>
          <p:cNvPr id="700445" name="Object 29">
            <a:extLst>
              <a:ext uri="{FF2B5EF4-FFF2-40B4-BE49-F238E27FC236}">
                <a16:creationId xmlns:a16="http://schemas.microsoft.com/office/drawing/2014/main" id="{40687AA3-BCA0-44DB-972B-7F0D9891A25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0063" y="2667000"/>
          <a:ext cx="3189287" cy="327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0446" name="Equation" r:id="rId3" imgW="1841400" imgH="1892160" progId="Equation.3">
                  <p:embed/>
                </p:oleObj>
              </mc:Choice>
              <mc:Fallback>
                <p:oleObj name="Equation" r:id="rId3" imgW="1841400" imgH="189216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3" y="2667000"/>
                        <a:ext cx="3189287" cy="327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>
            <a:extLst>
              <a:ext uri="{FF2B5EF4-FFF2-40B4-BE49-F238E27FC236}">
                <a16:creationId xmlns:a16="http://schemas.microsoft.com/office/drawing/2014/main" id="{47E2708E-8D14-4318-B8FA-6CDE3DE7AF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 sz="3000"/>
              <a:t>Retalhos de Superfície e Produto Tensorial</a:t>
            </a:r>
          </a:p>
        </p:txBody>
      </p:sp>
      <p:sp>
        <p:nvSpPr>
          <p:cNvPr id="701443" name="Rectangle 3">
            <a:extLst>
              <a:ext uri="{FF2B5EF4-FFF2-40B4-BE49-F238E27FC236}">
                <a16:creationId xmlns:a16="http://schemas.microsoft.com/office/drawing/2014/main" id="{BBF2CCE4-3D0C-48A3-BDF8-2D2C3C2C92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8910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600"/>
              <a:t>Produto tensorial de duas curvas em forma paramétrica = superfície em forma paramétrica</a:t>
            </a:r>
          </a:p>
          <a:p>
            <a:pPr>
              <a:lnSpc>
                <a:spcPct val="90000"/>
              </a:lnSpc>
            </a:pPr>
            <a:r>
              <a:rPr lang="pt-BR" altLang="en-US" sz="2600">
                <a:sym typeface="Symbol" panose="05050102010706020507" pitchFamily="18" charset="2"/>
              </a:rPr>
              <a:t>Fórmula geral:</a:t>
            </a:r>
          </a:p>
          <a:p>
            <a:pPr>
              <a:lnSpc>
                <a:spcPct val="90000"/>
              </a:lnSpc>
            </a:pPr>
            <a:endParaRPr lang="pt-BR" altLang="en-US" sz="2600"/>
          </a:p>
          <a:p>
            <a:pPr>
              <a:lnSpc>
                <a:spcPct val="90000"/>
              </a:lnSpc>
            </a:pPr>
            <a:r>
              <a:rPr lang="pt-BR" altLang="en-US" sz="2600"/>
              <a:t>Superfície definida para um retângulo no espaço de parâmetros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Tipicamente:  0 </a:t>
            </a:r>
            <a:r>
              <a:rPr lang="pt-BR" altLang="en-US" sz="2400">
                <a:sym typeface="Symbol" panose="05050102010706020507" pitchFamily="18" charset="2"/>
              </a:rPr>
              <a:t> </a:t>
            </a:r>
            <a:r>
              <a:rPr lang="pt-BR" altLang="en-US" sz="2400" i="1">
                <a:sym typeface="Symbol" panose="05050102010706020507" pitchFamily="18" charset="2"/>
              </a:rPr>
              <a:t>s &lt; </a:t>
            </a:r>
            <a:r>
              <a:rPr lang="pt-BR" altLang="en-US" sz="2400">
                <a:sym typeface="Symbol" panose="05050102010706020507" pitchFamily="18" charset="2"/>
              </a:rPr>
              <a:t>1</a:t>
            </a:r>
            <a:r>
              <a:rPr lang="pt-BR" altLang="en-US" sz="2400" i="1">
                <a:sym typeface="Symbol" panose="05050102010706020507" pitchFamily="18" charset="2"/>
              </a:rPr>
              <a:t> </a:t>
            </a:r>
            <a:r>
              <a:rPr lang="pt-BR" altLang="en-US" sz="2400">
                <a:sym typeface="Symbol" panose="05050102010706020507" pitchFamily="18" charset="2"/>
              </a:rPr>
              <a:t>,</a:t>
            </a:r>
            <a:r>
              <a:rPr lang="pt-BR" altLang="en-US" sz="2400" i="1">
                <a:sym typeface="Symbol" panose="05050102010706020507" pitchFamily="18" charset="2"/>
              </a:rPr>
              <a:t> </a:t>
            </a:r>
            <a:r>
              <a:rPr lang="pt-BR" altLang="en-US" sz="2400">
                <a:sym typeface="Symbol" panose="05050102010706020507" pitchFamily="18" charset="2"/>
              </a:rPr>
              <a:t>0</a:t>
            </a:r>
            <a:r>
              <a:rPr lang="pt-BR" altLang="en-US" sz="2400" i="1">
                <a:sym typeface="Symbol" panose="05050102010706020507" pitchFamily="18" charset="2"/>
              </a:rPr>
              <a:t> </a:t>
            </a:r>
            <a:r>
              <a:rPr lang="pt-BR" altLang="en-US" sz="2400">
                <a:sym typeface="Symbol" panose="05050102010706020507" pitchFamily="18" charset="2"/>
              </a:rPr>
              <a:t> </a:t>
            </a:r>
            <a:r>
              <a:rPr lang="pt-BR" altLang="en-US" sz="2400" i="1">
                <a:sym typeface="Symbol" panose="05050102010706020507" pitchFamily="18" charset="2"/>
              </a:rPr>
              <a:t>t &lt; </a:t>
            </a:r>
            <a:r>
              <a:rPr lang="pt-BR" altLang="en-US" sz="2400">
                <a:sym typeface="Symbol" panose="05050102010706020507" pitchFamily="18" charset="2"/>
              </a:rPr>
              <a:t>1</a:t>
            </a:r>
            <a:endParaRPr lang="pt-BR" altLang="en-US" sz="2400" baseline="-25000">
              <a:sym typeface="Symbol" panose="05050102010706020507" pitchFamily="18" charset="2"/>
            </a:endParaRPr>
          </a:p>
          <a:p>
            <a:pPr>
              <a:lnSpc>
                <a:spcPct val="90000"/>
              </a:lnSpc>
            </a:pPr>
            <a:r>
              <a:rPr lang="pt-BR" altLang="en-US" sz="2600">
                <a:sym typeface="Symbol" panose="05050102010706020507" pitchFamily="18" charset="2"/>
              </a:rPr>
              <a:t>Forma da superfície especificada por uma grade de controle</a:t>
            </a:r>
          </a:p>
          <a:p>
            <a:pPr lvl="1">
              <a:lnSpc>
                <a:spcPct val="90000"/>
              </a:lnSpc>
            </a:pPr>
            <a:r>
              <a:rPr lang="pt-BR" altLang="en-US" sz="2400">
                <a:sym typeface="Symbol" panose="05050102010706020507" pitchFamily="18" charset="2"/>
              </a:rPr>
              <a:t>2 x 2 pontos para uma superfície bilinear</a:t>
            </a:r>
          </a:p>
          <a:p>
            <a:pPr lvl="1">
              <a:lnSpc>
                <a:spcPct val="90000"/>
              </a:lnSpc>
            </a:pPr>
            <a:r>
              <a:rPr lang="pt-BR" altLang="en-US" sz="2400">
                <a:sym typeface="Symbol" panose="05050102010706020507" pitchFamily="18" charset="2"/>
              </a:rPr>
              <a:t>3 x 3 pontos para uma superfície biquadrática</a:t>
            </a:r>
          </a:p>
          <a:p>
            <a:pPr lvl="1">
              <a:lnSpc>
                <a:spcPct val="90000"/>
              </a:lnSpc>
            </a:pPr>
            <a:r>
              <a:rPr lang="pt-BR" altLang="en-US" sz="2400">
                <a:sym typeface="Symbol" panose="05050102010706020507" pitchFamily="18" charset="2"/>
              </a:rPr>
              <a:t>etc</a:t>
            </a:r>
          </a:p>
          <a:p>
            <a:pPr>
              <a:lnSpc>
                <a:spcPct val="90000"/>
              </a:lnSpc>
            </a:pPr>
            <a:endParaRPr lang="pt-BR" altLang="en-US" sz="2600">
              <a:sym typeface="Symbol" panose="05050102010706020507" pitchFamily="18" charset="2"/>
            </a:endParaRPr>
          </a:p>
        </p:txBody>
      </p:sp>
      <p:graphicFrame>
        <p:nvGraphicFramePr>
          <p:cNvPr id="701444" name="Object 4">
            <a:extLst>
              <a:ext uri="{FF2B5EF4-FFF2-40B4-BE49-F238E27FC236}">
                <a16:creationId xmlns:a16="http://schemas.microsoft.com/office/drawing/2014/main" id="{86F8AD56-389B-4E43-BE71-7438D303A19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00400" y="1905000"/>
          <a:ext cx="4038600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1445" name="Equation" r:id="rId3" imgW="1854000" imgH="457200" progId="Equation.3">
                  <p:embed/>
                </p:oleObj>
              </mc:Choice>
              <mc:Fallback>
                <p:oleObj name="Equation" r:id="rId3" imgW="185400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1905000"/>
                        <a:ext cx="4038600" cy="99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466" name="Rectangle 2">
            <a:extLst>
              <a:ext uri="{FF2B5EF4-FFF2-40B4-BE49-F238E27FC236}">
                <a16:creationId xmlns:a16="http://schemas.microsoft.com/office/drawing/2014/main" id="{500965DC-5467-45DA-90B3-D969933E9B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Retalhos Bézier</a:t>
            </a:r>
          </a:p>
        </p:txBody>
      </p:sp>
      <p:sp>
        <p:nvSpPr>
          <p:cNvPr id="702467" name="Rectangle 3">
            <a:extLst>
              <a:ext uri="{FF2B5EF4-FFF2-40B4-BE49-F238E27FC236}">
                <a16:creationId xmlns:a16="http://schemas.microsoft.com/office/drawing/2014/main" id="{8F1DABEB-AF20-43E3-BCC1-8A4DF470036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648200" y="1066800"/>
            <a:ext cx="4038600" cy="3048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200"/>
              <a:t>Como as curvas Bézier, </a:t>
            </a:r>
            <a:r>
              <a:rPr lang="pt-BR" altLang="en-US" sz="2200" i="1"/>
              <a:t>B</a:t>
            </a:r>
            <a:r>
              <a:rPr lang="pt-BR" altLang="en-US" sz="2200" i="1" baseline="-25000"/>
              <a:t>i</a:t>
            </a:r>
            <a:r>
              <a:rPr lang="pt-BR" altLang="en-US" sz="2200" i="1" baseline="30000"/>
              <a:t>n</a:t>
            </a:r>
            <a:r>
              <a:rPr lang="pt-BR" altLang="en-US" sz="2200"/>
              <a:t>(</a:t>
            </a:r>
            <a:r>
              <a:rPr lang="pt-BR" altLang="en-US" sz="2200" i="1"/>
              <a:t>s</a:t>
            </a:r>
            <a:r>
              <a:rPr lang="pt-BR" altLang="en-US" sz="2200"/>
              <a:t>) e </a:t>
            </a:r>
            <a:r>
              <a:rPr lang="pt-BR" altLang="en-US" sz="2200" i="1"/>
              <a:t>B</a:t>
            </a:r>
            <a:r>
              <a:rPr lang="pt-BR" altLang="en-US" sz="2200" i="1" baseline="-25000"/>
              <a:t>j</a:t>
            </a:r>
            <a:r>
              <a:rPr lang="pt-BR" altLang="en-US" sz="2200" i="1" baseline="30000"/>
              <a:t>m</a:t>
            </a:r>
            <a:r>
              <a:rPr lang="pt-BR" altLang="en-US" sz="2200"/>
              <a:t>(</a:t>
            </a:r>
            <a:r>
              <a:rPr lang="pt-BR" altLang="en-US" sz="2200" i="1"/>
              <a:t>t</a:t>
            </a:r>
            <a:r>
              <a:rPr lang="pt-BR" altLang="en-US" sz="2200"/>
              <a:t>) são os polinômios de Bernstein de graus </a:t>
            </a:r>
            <a:r>
              <a:rPr lang="pt-BR" altLang="en-US" sz="2200" i="1"/>
              <a:t>n</a:t>
            </a:r>
            <a:r>
              <a:rPr lang="pt-BR" altLang="en-US" sz="2200"/>
              <a:t> e </a:t>
            </a:r>
            <a:r>
              <a:rPr lang="pt-BR" altLang="en-US" sz="2200" i="1"/>
              <a:t>m,</a:t>
            </a:r>
            <a:r>
              <a:rPr lang="pt-BR" altLang="en-US" sz="2200"/>
              <a:t> respectivamente</a:t>
            </a:r>
          </a:p>
          <a:p>
            <a:pPr>
              <a:lnSpc>
                <a:spcPct val="90000"/>
              </a:lnSpc>
            </a:pPr>
            <a:r>
              <a:rPr lang="pt-BR" altLang="en-US" sz="2200"/>
              <a:t>Freqüentemente  </a:t>
            </a:r>
            <a:r>
              <a:rPr lang="pt-BR" altLang="en-US" sz="2200" i="1"/>
              <a:t>n </a:t>
            </a:r>
            <a:r>
              <a:rPr lang="pt-BR" altLang="en-US" sz="2200"/>
              <a:t>= </a:t>
            </a:r>
            <a:r>
              <a:rPr lang="pt-BR" altLang="en-US" sz="2200" i="1"/>
              <a:t>m </a:t>
            </a:r>
            <a:r>
              <a:rPr lang="pt-BR" altLang="en-US" sz="2200"/>
              <a:t>= 3 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Necessários 4x4 = 16 pontos de controle, </a:t>
            </a:r>
            <a:r>
              <a:rPr lang="pt-BR" altLang="en-US" sz="2000" i="1"/>
              <a:t>P</a:t>
            </a:r>
            <a:r>
              <a:rPr lang="pt-BR" altLang="en-US" sz="2000" i="1" baseline="-25000"/>
              <a:t>i,j</a:t>
            </a:r>
          </a:p>
        </p:txBody>
      </p:sp>
      <p:graphicFrame>
        <p:nvGraphicFramePr>
          <p:cNvPr id="702468" name="Object 4">
            <a:extLst>
              <a:ext uri="{FF2B5EF4-FFF2-40B4-BE49-F238E27FC236}">
                <a16:creationId xmlns:a16="http://schemas.microsoft.com/office/drawing/2014/main" id="{2FA7C375-E904-4885-8FF8-FFF4F39D5EA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2000" y="1447800"/>
          <a:ext cx="3421063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2472" name="Equation" r:id="rId3" imgW="1752480" imgH="444240" progId="Equation.3">
                  <p:embed/>
                </p:oleObj>
              </mc:Choice>
              <mc:Fallback>
                <p:oleObj name="Equation" r:id="rId3" imgW="1752480" imgH="444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447800"/>
                        <a:ext cx="3421063" cy="869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02470" name="Picture 6">
            <a:extLst>
              <a:ext uri="{FF2B5EF4-FFF2-40B4-BE49-F238E27FC236}">
                <a16:creationId xmlns:a16="http://schemas.microsoft.com/office/drawing/2014/main" id="{51EB0081-10D0-4CD6-A43F-D64690C8BDB8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" y="3276600"/>
            <a:ext cx="4648200" cy="30353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490" name="Rectangle 2">
            <a:extLst>
              <a:ext uri="{FF2B5EF4-FFF2-40B4-BE49-F238E27FC236}">
                <a16:creationId xmlns:a16="http://schemas.microsoft.com/office/drawing/2014/main" id="{A9FD22B6-E049-4DC9-A5DF-AA775E6FA3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Retalhos de Bézier</a:t>
            </a:r>
          </a:p>
        </p:txBody>
      </p:sp>
      <p:sp>
        <p:nvSpPr>
          <p:cNvPr id="703491" name="Rectangle 3">
            <a:extLst>
              <a:ext uri="{FF2B5EF4-FFF2-40B4-BE49-F238E27FC236}">
                <a16:creationId xmlns:a16="http://schemas.microsoft.com/office/drawing/2014/main" id="{47D4A567-B30B-4FC5-8BFA-691B4C630E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31210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100"/>
              <a:t>Curvas na fronteira são curvas de Bézier</a:t>
            </a:r>
          </a:p>
          <a:p>
            <a:pPr>
              <a:lnSpc>
                <a:spcPct val="90000"/>
              </a:lnSpc>
            </a:pPr>
            <a:r>
              <a:rPr lang="pt-BR" altLang="en-US" sz="2100" i="1"/>
              <a:t>Qualquer</a:t>
            </a:r>
            <a:r>
              <a:rPr lang="pt-BR" altLang="en-US" sz="2100"/>
              <a:t> curva para </a:t>
            </a:r>
            <a:r>
              <a:rPr lang="pt-BR" altLang="en-US" sz="2100" i="1"/>
              <a:t>s</a:t>
            </a:r>
            <a:r>
              <a:rPr lang="pt-BR" altLang="en-US" sz="2100"/>
              <a:t> ou </a:t>
            </a:r>
            <a:r>
              <a:rPr lang="pt-BR" altLang="en-US" sz="2100" i="1"/>
              <a:t>t</a:t>
            </a:r>
            <a:r>
              <a:rPr lang="pt-BR" altLang="en-US" sz="2100"/>
              <a:t> constante é uma curva Bézier</a:t>
            </a:r>
          </a:p>
          <a:p>
            <a:pPr>
              <a:lnSpc>
                <a:spcPct val="90000"/>
              </a:lnSpc>
            </a:pPr>
            <a:r>
              <a:rPr lang="pt-BR" altLang="en-US" sz="2100"/>
              <a:t>Podemos pensar assim: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Cada linha da grade com 4 pontos de controle define uma curva de Bézier para o parâmetro </a:t>
            </a:r>
            <a:r>
              <a:rPr lang="pt-BR" altLang="en-US" sz="2000" i="1"/>
              <a:t>s</a:t>
            </a:r>
            <a:endParaRPr lang="pt-BR" altLang="en-US" sz="2000"/>
          </a:p>
          <a:p>
            <a:pPr lvl="1">
              <a:lnSpc>
                <a:spcPct val="90000"/>
              </a:lnSpc>
            </a:pPr>
            <a:r>
              <a:rPr lang="pt-BR" altLang="en-US" sz="2000"/>
              <a:t>Ao avaliar cada curva para um mesmo </a:t>
            </a:r>
            <a:r>
              <a:rPr lang="pt-BR" altLang="en-US" sz="2000" i="1"/>
              <a:t>s</a:t>
            </a:r>
            <a:r>
              <a:rPr lang="pt-BR" altLang="en-US" sz="2000"/>
              <a:t> obtemos 4 pontos de controle “virtuais”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Pontos de controle “virtuais” definem uma curva Bézier em </a:t>
            </a:r>
            <a:r>
              <a:rPr lang="pt-BR" altLang="en-US" sz="2000" i="1"/>
              <a:t>t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Avaliando esta curva em um dado </a:t>
            </a:r>
            <a:r>
              <a:rPr lang="pt-BR" altLang="en-US" sz="2000" i="1"/>
              <a:t>t</a:t>
            </a:r>
            <a:r>
              <a:rPr lang="pt-BR" altLang="en-US" sz="2000"/>
              <a:t> resulta no ponto </a:t>
            </a:r>
            <a:r>
              <a:rPr lang="pt-BR" altLang="en-US" sz="2000" b="1" i="1"/>
              <a:t>x</a:t>
            </a:r>
            <a:r>
              <a:rPr lang="pt-BR" altLang="en-US" sz="2000" i="1"/>
              <a:t>(s,t)</a:t>
            </a:r>
          </a:p>
        </p:txBody>
      </p:sp>
      <p:sp>
        <p:nvSpPr>
          <p:cNvPr id="703492" name="Oval 4">
            <a:extLst>
              <a:ext uri="{FF2B5EF4-FFF2-40B4-BE49-F238E27FC236}">
                <a16:creationId xmlns:a16="http://schemas.microsoft.com/office/drawing/2014/main" id="{EAB00CC6-85BE-4B7C-8F37-26F9866F70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421188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3493" name="Oval 5">
            <a:extLst>
              <a:ext uri="{FF2B5EF4-FFF2-40B4-BE49-F238E27FC236}">
                <a16:creationId xmlns:a16="http://schemas.microsoft.com/office/drawing/2014/main" id="{F03F603E-F072-4E0F-B97D-10E811CC0C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802188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3494" name="Oval 6">
            <a:extLst>
              <a:ext uri="{FF2B5EF4-FFF2-40B4-BE49-F238E27FC236}">
                <a16:creationId xmlns:a16="http://schemas.microsoft.com/office/drawing/2014/main" id="{3DF3A7E1-6C80-4B8C-AA26-B135731468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183188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3495" name="Oval 7">
            <a:extLst>
              <a:ext uri="{FF2B5EF4-FFF2-40B4-BE49-F238E27FC236}">
                <a16:creationId xmlns:a16="http://schemas.microsoft.com/office/drawing/2014/main" id="{00C8C4BB-3CFC-4759-B46F-0F95B401DE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564188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3496" name="Oval 8">
            <a:extLst>
              <a:ext uri="{FF2B5EF4-FFF2-40B4-BE49-F238E27FC236}">
                <a16:creationId xmlns:a16="http://schemas.microsoft.com/office/drawing/2014/main" id="{B6DBAD29-DA8C-497F-9E12-743F14C2E0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4421188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3497" name="Oval 9">
            <a:extLst>
              <a:ext uri="{FF2B5EF4-FFF2-40B4-BE49-F238E27FC236}">
                <a16:creationId xmlns:a16="http://schemas.microsoft.com/office/drawing/2014/main" id="{D0FE0DBB-B6DE-4F74-A9E7-99A553C57C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4802188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3498" name="Oval 10">
            <a:extLst>
              <a:ext uri="{FF2B5EF4-FFF2-40B4-BE49-F238E27FC236}">
                <a16:creationId xmlns:a16="http://schemas.microsoft.com/office/drawing/2014/main" id="{01F92F2D-51AD-42DD-B37B-87BD02E506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5183188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3499" name="Oval 11">
            <a:extLst>
              <a:ext uri="{FF2B5EF4-FFF2-40B4-BE49-F238E27FC236}">
                <a16:creationId xmlns:a16="http://schemas.microsoft.com/office/drawing/2014/main" id="{A39F3788-F29C-41D9-8A30-EBFAC5F44D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5564188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3500" name="Oval 12">
            <a:extLst>
              <a:ext uri="{FF2B5EF4-FFF2-40B4-BE49-F238E27FC236}">
                <a16:creationId xmlns:a16="http://schemas.microsoft.com/office/drawing/2014/main" id="{709556B2-77B8-4915-8FEA-0D0DB109F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5564188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3501" name="Oval 13">
            <a:extLst>
              <a:ext uri="{FF2B5EF4-FFF2-40B4-BE49-F238E27FC236}">
                <a16:creationId xmlns:a16="http://schemas.microsoft.com/office/drawing/2014/main" id="{34A1D83D-A056-4F80-ABB6-5ABCA8A0EF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5183188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3502" name="Oval 14">
            <a:extLst>
              <a:ext uri="{FF2B5EF4-FFF2-40B4-BE49-F238E27FC236}">
                <a16:creationId xmlns:a16="http://schemas.microsoft.com/office/drawing/2014/main" id="{5EA1B661-00D8-465A-BB67-AEF809C8CE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4802188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3503" name="Oval 15">
            <a:extLst>
              <a:ext uri="{FF2B5EF4-FFF2-40B4-BE49-F238E27FC236}">
                <a16:creationId xmlns:a16="http://schemas.microsoft.com/office/drawing/2014/main" id="{49039759-646A-4568-B761-A42CA2D77B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4421188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3504" name="Oval 16">
            <a:extLst>
              <a:ext uri="{FF2B5EF4-FFF2-40B4-BE49-F238E27FC236}">
                <a16:creationId xmlns:a16="http://schemas.microsoft.com/office/drawing/2014/main" id="{F03B5CFE-2F7D-4CD5-8E6D-48E03637D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564188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3505" name="Oval 17">
            <a:extLst>
              <a:ext uri="{FF2B5EF4-FFF2-40B4-BE49-F238E27FC236}">
                <a16:creationId xmlns:a16="http://schemas.microsoft.com/office/drawing/2014/main" id="{201B62AE-D944-4D81-B488-FC5CC762A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183188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3506" name="Oval 18">
            <a:extLst>
              <a:ext uri="{FF2B5EF4-FFF2-40B4-BE49-F238E27FC236}">
                <a16:creationId xmlns:a16="http://schemas.microsoft.com/office/drawing/2014/main" id="{9294C6CC-854D-4066-873C-A9305837E9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802188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3507" name="Oval 19">
            <a:extLst>
              <a:ext uri="{FF2B5EF4-FFF2-40B4-BE49-F238E27FC236}">
                <a16:creationId xmlns:a16="http://schemas.microsoft.com/office/drawing/2014/main" id="{E2C17071-6A2C-4381-A01C-9BC09FD887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421188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3508" name="Line 20">
            <a:extLst>
              <a:ext uri="{FF2B5EF4-FFF2-40B4-BE49-F238E27FC236}">
                <a16:creationId xmlns:a16="http://schemas.microsoft.com/office/drawing/2014/main" id="{4EF82DBD-44F5-4C0C-91F5-E211A8D1DF8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449738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3509" name="Line 21">
            <a:extLst>
              <a:ext uri="{FF2B5EF4-FFF2-40B4-BE49-F238E27FC236}">
                <a16:creationId xmlns:a16="http://schemas.microsoft.com/office/drawing/2014/main" id="{54456C61-EABE-43ED-9EB1-17EA74A3E69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487838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3510" name="Line 22">
            <a:extLst>
              <a:ext uri="{FF2B5EF4-FFF2-40B4-BE49-F238E27FC236}">
                <a16:creationId xmlns:a16="http://schemas.microsoft.com/office/drawing/2014/main" id="{40FEDC3F-440F-4CD1-922C-97B2F93BE1E2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525938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3511" name="Line 23">
            <a:extLst>
              <a:ext uri="{FF2B5EF4-FFF2-40B4-BE49-F238E27FC236}">
                <a16:creationId xmlns:a16="http://schemas.microsoft.com/office/drawing/2014/main" id="{999F2BAD-47D6-4810-B972-63427030A3C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564038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3512" name="Freeform 24">
            <a:extLst>
              <a:ext uri="{FF2B5EF4-FFF2-40B4-BE49-F238E27FC236}">
                <a16:creationId xmlns:a16="http://schemas.microsoft.com/office/drawing/2014/main" id="{8C0ACD99-C821-4C2A-83FF-CC703EE4E76B}"/>
              </a:ext>
            </a:extLst>
          </p:cNvPr>
          <p:cNvSpPr>
            <a:spLocks/>
          </p:cNvSpPr>
          <p:nvPr/>
        </p:nvSpPr>
        <p:spPr bwMode="auto">
          <a:xfrm>
            <a:off x="3352800" y="4340225"/>
            <a:ext cx="1676400" cy="271463"/>
          </a:xfrm>
          <a:custGeom>
            <a:avLst/>
            <a:gdLst>
              <a:gd name="T0" fmla="*/ 0 w 1056"/>
              <a:gd name="T1" fmla="*/ 147 h 171"/>
              <a:gd name="T2" fmla="*/ 432 w 1056"/>
              <a:gd name="T3" fmla="*/ 3 h 171"/>
              <a:gd name="T4" fmla="*/ 756 w 1056"/>
              <a:gd name="T5" fmla="*/ 163 h 171"/>
              <a:gd name="T6" fmla="*/ 1056 w 1056"/>
              <a:gd name="T7" fmla="*/ 51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56" h="171">
                <a:moveTo>
                  <a:pt x="0" y="147"/>
                </a:moveTo>
                <a:cubicBezTo>
                  <a:pt x="72" y="123"/>
                  <a:pt x="306" y="0"/>
                  <a:pt x="432" y="3"/>
                </a:cubicBezTo>
                <a:cubicBezTo>
                  <a:pt x="558" y="6"/>
                  <a:pt x="652" y="155"/>
                  <a:pt x="756" y="163"/>
                </a:cubicBezTo>
                <a:cubicBezTo>
                  <a:pt x="860" y="171"/>
                  <a:pt x="994" y="74"/>
                  <a:pt x="1056" y="5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3513" name="Freeform 25">
            <a:extLst>
              <a:ext uri="{FF2B5EF4-FFF2-40B4-BE49-F238E27FC236}">
                <a16:creationId xmlns:a16="http://schemas.microsoft.com/office/drawing/2014/main" id="{B2767754-BA14-4B54-A833-6AE724D20657}"/>
              </a:ext>
            </a:extLst>
          </p:cNvPr>
          <p:cNvSpPr>
            <a:spLocks/>
          </p:cNvSpPr>
          <p:nvPr/>
        </p:nvSpPr>
        <p:spPr bwMode="auto">
          <a:xfrm>
            <a:off x="3352800" y="4800600"/>
            <a:ext cx="1681163" cy="115888"/>
          </a:xfrm>
          <a:custGeom>
            <a:avLst/>
            <a:gdLst>
              <a:gd name="T0" fmla="*/ 0 w 1059"/>
              <a:gd name="T1" fmla="*/ 52 h 73"/>
              <a:gd name="T2" fmla="*/ 424 w 1059"/>
              <a:gd name="T3" fmla="*/ 3 h 73"/>
              <a:gd name="T4" fmla="*/ 756 w 1059"/>
              <a:gd name="T5" fmla="*/ 68 h 73"/>
              <a:gd name="T6" fmla="*/ 1059 w 1059"/>
              <a:gd name="T7" fmla="*/ 33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59" h="73">
                <a:moveTo>
                  <a:pt x="0" y="52"/>
                </a:moveTo>
                <a:cubicBezTo>
                  <a:pt x="71" y="44"/>
                  <a:pt x="298" y="0"/>
                  <a:pt x="424" y="3"/>
                </a:cubicBezTo>
                <a:cubicBezTo>
                  <a:pt x="550" y="6"/>
                  <a:pt x="650" y="63"/>
                  <a:pt x="756" y="68"/>
                </a:cubicBezTo>
                <a:cubicBezTo>
                  <a:pt x="862" y="73"/>
                  <a:pt x="996" y="40"/>
                  <a:pt x="1059" y="3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3514" name="Freeform 26">
            <a:extLst>
              <a:ext uri="{FF2B5EF4-FFF2-40B4-BE49-F238E27FC236}">
                <a16:creationId xmlns:a16="http://schemas.microsoft.com/office/drawing/2014/main" id="{BC1ED7EF-E9BE-4721-BAAF-5A066106E5B6}"/>
              </a:ext>
            </a:extLst>
          </p:cNvPr>
          <p:cNvSpPr>
            <a:spLocks/>
          </p:cNvSpPr>
          <p:nvPr/>
        </p:nvSpPr>
        <p:spPr bwMode="auto">
          <a:xfrm>
            <a:off x="3352800" y="5192713"/>
            <a:ext cx="1652588" cy="179387"/>
          </a:xfrm>
          <a:custGeom>
            <a:avLst/>
            <a:gdLst>
              <a:gd name="T0" fmla="*/ 0 w 1041"/>
              <a:gd name="T1" fmla="*/ 93 h 113"/>
              <a:gd name="T2" fmla="*/ 346 w 1041"/>
              <a:gd name="T3" fmla="*/ 42 h 113"/>
              <a:gd name="T4" fmla="*/ 756 w 1041"/>
              <a:gd name="T5" fmla="*/ 12 h 113"/>
              <a:gd name="T6" fmla="*/ 1041 w 1041"/>
              <a:gd name="T7" fmla="*/ 113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41" h="113">
                <a:moveTo>
                  <a:pt x="0" y="93"/>
                </a:moveTo>
                <a:cubicBezTo>
                  <a:pt x="58" y="84"/>
                  <a:pt x="220" y="56"/>
                  <a:pt x="346" y="42"/>
                </a:cubicBezTo>
                <a:cubicBezTo>
                  <a:pt x="472" y="28"/>
                  <a:pt x="640" y="0"/>
                  <a:pt x="756" y="12"/>
                </a:cubicBezTo>
                <a:cubicBezTo>
                  <a:pt x="872" y="24"/>
                  <a:pt x="982" y="92"/>
                  <a:pt x="1041" y="11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3515" name="Freeform 27">
            <a:extLst>
              <a:ext uri="{FF2B5EF4-FFF2-40B4-BE49-F238E27FC236}">
                <a16:creationId xmlns:a16="http://schemas.microsoft.com/office/drawing/2014/main" id="{F676799C-A979-4006-AF04-460B21466EAC}"/>
              </a:ext>
            </a:extLst>
          </p:cNvPr>
          <p:cNvSpPr>
            <a:spLocks/>
          </p:cNvSpPr>
          <p:nvPr/>
        </p:nvSpPr>
        <p:spPr bwMode="auto">
          <a:xfrm>
            <a:off x="3352800" y="5721350"/>
            <a:ext cx="1671638" cy="127000"/>
          </a:xfrm>
          <a:custGeom>
            <a:avLst/>
            <a:gdLst>
              <a:gd name="T0" fmla="*/ 0 w 1053"/>
              <a:gd name="T1" fmla="*/ 0 h 80"/>
              <a:gd name="T2" fmla="*/ 424 w 1053"/>
              <a:gd name="T3" fmla="*/ 77 h 80"/>
              <a:gd name="T4" fmla="*/ 756 w 1053"/>
              <a:gd name="T5" fmla="*/ 16 h 80"/>
              <a:gd name="T6" fmla="*/ 1053 w 1053"/>
              <a:gd name="T7" fmla="*/ 23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53" h="80">
                <a:moveTo>
                  <a:pt x="0" y="0"/>
                </a:moveTo>
                <a:cubicBezTo>
                  <a:pt x="71" y="13"/>
                  <a:pt x="298" y="74"/>
                  <a:pt x="424" y="77"/>
                </a:cubicBezTo>
                <a:cubicBezTo>
                  <a:pt x="550" y="80"/>
                  <a:pt x="651" y="25"/>
                  <a:pt x="756" y="16"/>
                </a:cubicBezTo>
                <a:cubicBezTo>
                  <a:pt x="861" y="7"/>
                  <a:pt x="991" y="22"/>
                  <a:pt x="1053" y="2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3516" name="Oval 28">
            <a:extLst>
              <a:ext uri="{FF2B5EF4-FFF2-40B4-BE49-F238E27FC236}">
                <a16:creationId xmlns:a16="http://schemas.microsoft.com/office/drawing/2014/main" id="{26770007-D47D-48A8-83DB-CFF4454A9D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5716588"/>
            <a:ext cx="152400" cy="152400"/>
          </a:xfrm>
          <a:prstGeom prst="ellipse">
            <a:avLst/>
          </a:prstGeom>
          <a:solidFill>
            <a:srgbClr val="F8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3517" name="Oval 29">
            <a:extLst>
              <a:ext uri="{FF2B5EF4-FFF2-40B4-BE49-F238E27FC236}">
                <a16:creationId xmlns:a16="http://schemas.microsoft.com/office/drawing/2014/main" id="{38429189-E7DC-4E56-B829-FB218A03E2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1800" y="5145088"/>
            <a:ext cx="152400" cy="152400"/>
          </a:xfrm>
          <a:prstGeom prst="ellipse">
            <a:avLst/>
          </a:prstGeom>
          <a:solidFill>
            <a:srgbClr val="F8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3518" name="Oval 30">
            <a:extLst>
              <a:ext uri="{FF2B5EF4-FFF2-40B4-BE49-F238E27FC236}">
                <a16:creationId xmlns:a16="http://schemas.microsoft.com/office/drawing/2014/main" id="{0D9C2967-12BA-458F-BC2A-DC9032A580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1325" y="4776788"/>
            <a:ext cx="152400" cy="152400"/>
          </a:xfrm>
          <a:prstGeom prst="ellipse">
            <a:avLst/>
          </a:prstGeom>
          <a:solidFill>
            <a:srgbClr val="F8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3519" name="Oval 31">
            <a:extLst>
              <a:ext uri="{FF2B5EF4-FFF2-40B4-BE49-F238E27FC236}">
                <a16:creationId xmlns:a16="http://schemas.microsoft.com/office/drawing/2014/main" id="{938CEC2D-26D1-483F-A0C9-02A4A96AAF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1325" y="4419600"/>
            <a:ext cx="152400" cy="152400"/>
          </a:xfrm>
          <a:prstGeom prst="ellipse">
            <a:avLst/>
          </a:prstGeom>
          <a:solidFill>
            <a:srgbClr val="F8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3520" name="Line 32">
            <a:extLst>
              <a:ext uri="{FF2B5EF4-FFF2-40B4-BE49-F238E27FC236}">
                <a16:creationId xmlns:a16="http://schemas.microsoft.com/office/drawing/2014/main" id="{7548B829-44A2-4BF1-98E1-908D10F09F3A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5106988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3521" name="Freeform 33">
            <a:extLst>
              <a:ext uri="{FF2B5EF4-FFF2-40B4-BE49-F238E27FC236}">
                <a16:creationId xmlns:a16="http://schemas.microsoft.com/office/drawing/2014/main" id="{0E6726F0-5835-44B1-B7C6-CE69EC609868}"/>
              </a:ext>
            </a:extLst>
          </p:cNvPr>
          <p:cNvSpPr>
            <a:spLocks/>
          </p:cNvSpPr>
          <p:nvPr/>
        </p:nvSpPr>
        <p:spPr bwMode="auto">
          <a:xfrm>
            <a:off x="6629400" y="4267200"/>
            <a:ext cx="546100" cy="1600200"/>
          </a:xfrm>
          <a:custGeom>
            <a:avLst/>
            <a:gdLst>
              <a:gd name="T0" fmla="*/ 0 w 344"/>
              <a:gd name="T1" fmla="*/ 0 h 1008"/>
              <a:gd name="T2" fmla="*/ 336 w 344"/>
              <a:gd name="T3" fmla="*/ 432 h 1008"/>
              <a:gd name="T4" fmla="*/ 48 w 344"/>
              <a:gd name="T5" fmla="*/ 768 h 1008"/>
              <a:gd name="T6" fmla="*/ 192 w 344"/>
              <a:gd name="T7" fmla="*/ 1008 h 10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4" h="1008">
                <a:moveTo>
                  <a:pt x="0" y="0"/>
                </a:moveTo>
                <a:cubicBezTo>
                  <a:pt x="164" y="152"/>
                  <a:pt x="328" y="304"/>
                  <a:pt x="336" y="432"/>
                </a:cubicBezTo>
                <a:cubicBezTo>
                  <a:pt x="344" y="560"/>
                  <a:pt x="72" y="672"/>
                  <a:pt x="48" y="768"/>
                </a:cubicBezTo>
                <a:cubicBezTo>
                  <a:pt x="24" y="864"/>
                  <a:pt x="168" y="968"/>
                  <a:pt x="192" y="1008"/>
                </a:cubicBezTo>
              </a:path>
            </a:pathLst>
          </a:custGeom>
          <a:noFill/>
          <a:ln w="9525">
            <a:solidFill>
              <a:srgbClr val="F8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8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3522" name="Oval 34">
            <a:extLst>
              <a:ext uri="{FF2B5EF4-FFF2-40B4-BE49-F238E27FC236}">
                <a16:creationId xmlns:a16="http://schemas.microsoft.com/office/drawing/2014/main" id="{3B441FA5-CE90-4B2D-B299-F6AA179487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5181600"/>
            <a:ext cx="152400" cy="152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3523" name="Text Box 35">
            <a:extLst>
              <a:ext uri="{FF2B5EF4-FFF2-40B4-BE49-F238E27FC236}">
                <a16:creationId xmlns:a16="http://schemas.microsoft.com/office/drawing/2014/main" id="{EA38B5DE-365C-489A-BABD-25B8B8597C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5322888"/>
            <a:ext cx="819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 b="1" i="1">
                <a:latin typeface="Times New Roman" panose="02020603050405020304" pitchFamily="18" charset="0"/>
              </a:rPr>
              <a:t>x</a:t>
            </a:r>
            <a:r>
              <a:rPr lang="en-US" altLang="en-US" sz="2400" i="1">
                <a:latin typeface="Times New Roman" panose="02020603050405020304" pitchFamily="18" charset="0"/>
              </a:rPr>
              <a:t>(s,t)</a:t>
            </a:r>
          </a:p>
        </p:txBody>
      </p:sp>
      <p:sp>
        <p:nvSpPr>
          <p:cNvPr id="703524" name="Line 36">
            <a:extLst>
              <a:ext uri="{FF2B5EF4-FFF2-40B4-BE49-F238E27FC236}">
                <a16:creationId xmlns:a16="http://schemas.microsoft.com/office/drawing/2014/main" id="{30E3CFF7-6964-48A4-8E6F-D5011966E174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44958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3525" name="Line 37">
            <a:extLst>
              <a:ext uri="{FF2B5EF4-FFF2-40B4-BE49-F238E27FC236}">
                <a16:creationId xmlns:a16="http://schemas.microsoft.com/office/drawing/2014/main" id="{6ABFCE87-844D-43FF-8554-A23287D34F02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48768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3526" name="Line 38">
            <a:extLst>
              <a:ext uri="{FF2B5EF4-FFF2-40B4-BE49-F238E27FC236}">
                <a16:creationId xmlns:a16="http://schemas.microsoft.com/office/drawing/2014/main" id="{C26262E7-271A-4167-A3D9-2BA55EAC02EB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52578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3527" name="Line 39">
            <a:extLst>
              <a:ext uri="{FF2B5EF4-FFF2-40B4-BE49-F238E27FC236}">
                <a16:creationId xmlns:a16="http://schemas.microsoft.com/office/drawing/2014/main" id="{38B9576F-4E0F-436A-BEF1-8528EF5989EA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56388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514" name="Rectangle 2">
            <a:extLst>
              <a:ext uri="{FF2B5EF4-FFF2-40B4-BE49-F238E27FC236}">
                <a16:creationId xmlns:a16="http://schemas.microsoft.com/office/drawing/2014/main" id="{F5E95F46-C17C-41FB-9E12-1E7FCAE9C1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Propriedades dos Retalhos de Bézier</a:t>
            </a:r>
          </a:p>
        </p:txBody>
      </p:sp>
      <p:sp>
        <p:nvSpPr>
          <p:cNvPr id="704515" name="Rectangle 3">
            <a:extLst>
              <a:ext uri="{FF2B5EF4-FFF2-40B4-BE49-F238E27FC236}">
                <a16:creationId xmlns:a16="http://schemas.microsoft.com/office/drawing/2014/main" id="{7F8833E3-1E53-4769-98A2-BD9D55962C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 sz="2600"/>
              <a:t>O retalho interpola os pontos dos cantos da grade de controle</a:t>
            </a:r>
          </a:p>
          <a:p>
            <a:pPr lvl="1"/>
            <a:r>
              <a:rPr lang="pt-BR" altLang="en-US" sz="2400"/>
              <a:t>Decorre das propriedades análogas das curvas de Bézier</a:t>
            </a:r>
          </a:p>
          <a:p>
            <a:r>
              <a:rPr lang="pt-BR" altLang="en-US" sz="2600"/>
              <a:t>O plano tangente em um ponto do canto é dado pelas duas arestas da grade incidentes no ponto</a:t>
            </a:r>
          </a:p>
          <a:p>
            <a:pPr lvl="1"/>
            <a:r>
              <a:rPr lang="pt-BR" altLang="en-US" sz="2400"/>
              <a:t>Decorre do fato que as curvas Bézier das fronteiras incidentes têm tangentes definidas pelas arestas correspondentes</a:t>
            </a:r>
          </a:p>
          <a:p>
            <a:r>
              <a:rPr lang="pt-BR" altLang="en-US" sz="2600"/>
              <a:t>O retalho é restrito ao fecho convexo da grade de controle</a:t>
            </a:r>
          </a:p>
          <a:p>
            <a:pPr lvl="1"/>
            <a:r>
              <a:rPr lang="pt-BR" altLang="en-US" sz="2400"/>
              <a:t>As funções de base somam 1 e são positivas em toda parte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538" name="Rectangle 2">
            <a:extLst>
              <a:ext uri="{FF2B5EF4-FFF2-40B4-BE49-F238E27FC236}">
                <a16:creationId xmlns:a16="http://schemas.microsoft.com/office/drawing/2014/main" id="{9F1FE500-5F79-453B-80D2-4EF387D77B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Retalhos Bézier em Forma Matricial</a:t>
            </a:r>
          </a:p>
        </p:txBody>
      </p:sp>
      <p:sp>
        <p:nvSpPr>
          <p:cNvPr id="705539" name="Rectangle 3">
            <a:extLst>
              <a:ext uri="{FF2B5EF4-FFF2-40B4-BE49-F238E27FC236}">
                <a16:creationId xmlns:a16="http://schemas.microsoft.com/office/drawing/2014/main" id="{3333C0F8-9328-46DD-9080-2EF89A0311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3433763"/>
            <a:ext cx="7772400" cy="13668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600"/>
              <a:t>Se os pontos de controle não se modificam, pode-se pré-computar o produto das 3 matrizes do meio:</a:t>
            </a:r>
          </a:p>
        </p:txBody>
      </p:sp>
      <p:graphicFrame>
        <p:nvGraphicFramePr>
          <p:cNvPr id="705540" name="Object 4">
            <a:extLst>
              <a:ext uri="{FF2B5EF4-FFF2-40B4-BE49-F238E27FC236}">
                <a16:creationId xmlns:a16="http://schemas.microsoft.com/office/drawing/2014/main" id="{83EB9700-79A3-48E6-BA58-08D43BE412E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3875" y="1447800"/>
          <a:ext cx="8172450" cy="180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5542" name="Equation" r:id="rId3" imgW="5410080" imgH="1193760" progId="Equation.3">
                  <p:embed/>
                </p:oleObj>
              </mc:Choice>
              <mc:Fallback>
                <p:oleObj name="Equation" r:id="rId3" imgW="5410080" imgH="11937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1447800"/>
                        <a:ext cx="8172450" cy="1804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5541" name="Object 5">
            <a:extLst>
              <a:ext uri="{FF2B5EF4-FFF2-40B4-BE49-F238E27FC236}">
                <a16:creationId xmlns:a16="http://schemas.microsoft.com/office/drawing/2014/main" id="{DE067EA3-CB6B-4A39-8A66-B70137C979A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81200" y="4419600"/>
          <a:ext cx="5064125" cy="1420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5543" name="Equation" r:id="rId5" imgW="3352680" imgH="939600" progId="Equation.3">
                  <p:embed/>
                </p:oleObj>
              </mc:Choice>
              <mc:Fallback>
                <p:oleObj name="Equation" r:id="rId5" imgW="3352680" imgH="939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4419600"/>
                        <a:ext cx="5064125" cy="1420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62" name="Rectangle 2">
            <a:extLst>
              <a:ext uri="{FF2B5EF4-FFF2-40B4-BE49-F238E27FC236}">
                <a16:creationId xmlns:a16="http://schemas.microsoft.com/office/drawing/2014/main" id="{A4524C40-5056-489A-B9AA-AA8649FE88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Malhas de Retalhos Bézier</a:t>
            </a:r>
          </a:p>
        </p:txBody>
      </p:sp>
      <p:sp>
        <p:nvSpPr>
          <p:cNvPr id="706563" name="Rectangle 3">
            <a:extLst>
              <a:ext uri="{FF2B5EF4-FFF2-40B4-BE49-F238E27FC236}">
                <a16:creationId xmlns:a16="http://schemas.microsoft.com/office/drawing/2014/main" id="{E394D755-74BA-4AB3-9AF1-92A865E7CA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18716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en-US" sz="2600"/>
              <a:t>São malhas compostas de diversos retalhos unidos ao longo de suas fronteiras</a:t>
            </a:r>
          </a:p>
          <a:p>
            <a:pPr lvl="1">
              <a:lnSpc>
                <a:spcPct val="80000"/>
              </a:lnSpc>
            </a:pPr>
            <a:r>
              <a:rPr lang="pt-BR" altLang="en-US" sz="2400"/>
              <a:t>As arestas das grades de controle precisam se justapor perfeitamente</a:t>
            </a:r>
          </a:p>
          <a:p>
            <a:pPr lvl="1">
              <a:lnSpc>
                <a:spcPct val="80000"/>
              </a:lnSpc>
            </a:pPr>
            <a:r>
              <a:rPr lang="pt-BR" altLang="en-US" sz="2400"/>
              <a:t>As grades precisam ser retangulares</a:t>
            </a:r>
          </a:p>
        </p:txBody>
      </p:sp>
      <p:sp>
        <p:nvSpPr>
          <p:cNvPr id="706564" name="Rectangle 4">
            <a:extLst>
              <a:ext uri="{FF2B5EF4-FFF2-40B4-BE49-F238E27FC236}">
                <a16:creationId xmlns:a16="http://schemas.microsoft.com/office/drawing/2014/main" id="{6014B34F-722E-4978-B842-937577DA09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124200"/>
            <a:ext cx="10668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565" name="Rectangle 5">
            <a:extLst>
              <a:ext uri="{FF2B5EF4-FFF2-40B4-BE49-F238E27FC236}">
                <a16:creationId xmlns:a16="http://schemas.microsoft.com/office/drawing/2014/main" id="{39FEF6E1-F1BF-4221-A0ED-41F73197A3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962400"/>
            <a:ext cx="10668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566" name="Rectangle 6">
            <a:extLst>
              <a:ext uri="{FF2B5EF4-FFF2-40B4-BE49-F238E27FC236}">
                <a16:creationId xmlns:a16="http://schemas.microsoft.com/office/drawing/2014/main" id="{E1AD82DC-6F1B-483A-A0D5-AD8D87B174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124200"/>
            <a:ext cx="10668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567" name="Rectangle 7">
            <a:extLst>
              <a:ext uri="{FF2B5EF4-FFF2-40B4-BE49-F238E27FC236}">
                <a16:creationId xmlns:a16="http://schemas.microsoft.com/office/drawing/2014/main" id="{21953D8B-1723-4818-BBC2-FD32D428B9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962400"/>
            <a:ext cx="10668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568" name="Text Box 8">
            <a:extLst>
              <a:ext uri="{FF2B5EF4-FFF2-40B4-BE49-F238E27FC236}">
                <a16:creationId xmlns:a16="http://schemas.microsoft.com/office/drawing/2014/main" id="{1589174B-9646-4364-A19B-6591A3ADE6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800600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latin typeface="Times New Roman" panose="02020603050405020304" pitchFamily="18" charset="0"/>
              </a:rPr>
              <a:t>OK</a:t>
            </a:r>
          </a:p>
        </p:txBody>
      </p:sp>
      <p:sp>
        <p:nvSpPr>
          <p:cNvPr id="706569" name="Line 9">
            <a:extLst>
              <a:ext uri="{FF2B5EF4-FFF2-40B4-BE49-F238E27FC236}">
                <a16:creationId xmlns:a16="http://schemas.microsoft.com/office/drawing/2014/main" id="{B2A64DD9-D2BB-4FBC-87B5-EFE5B073F12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00400" y="28956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570" name="Line 10">
            <a:extLst>
              <a:ext uri="{FF2B5EF4-FFF2-40B4-BE49-F238E27FC236}">
                <a16:creationId xmlns:a16="http://schemas.microsoft.com/office/drawing/2014/main" id="{5A933A04-4F2E-4339-AA69-1AAC5F31318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2895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571" name="Line 11">
            <a:extLst>
              <a:ext uri="{FF2B5EF4-FFF2-40B4-BE49-F238E27FC236}">
                <a16:creationId xmlns:a16="http://schemas.microsoft.com/office/drawing/2014/main" id="{37D06CC4-BB8F-42C6-9DB7-483B22FAC57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38600" y="3200400"/>
            <a:ext cx="2286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572" name="Line 12">
            <a:extLst>
              <a:ext uri="{FF2B5EF4-FFF2-40B4-BE49-F238E27FC236}">
                <a16:creationId xmlns:a16="http://schemas.microsoft.com/office/drawing/2014/main" id="{9A1E6F46-6E62-40ED-B278-A8F9FB24769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200400" y="37338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573" name="Line 13">
            <a:extLst>
              <a:ext uri="{FF2B5EF4-FFF2-40B4-BE49-F238E27FC236}">
                <a16:creationId xmlns:a16="http://schemas.microsoft.com/office/drawing/2014/main" id="{6EBA654D-4AFB-4405-BAA9-1F131F80FB8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24200" y="37338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574" name="Line 14">
            <a:extLst>
              <a:ext uri="{FF2B5EF4-FFF2-40B4-BE49-F238E27FC236}">
                <a16:creationId xmlns:a16="http://schemas.microsoft.com/office/drawing/2014/main" id="{D395DB00-AF45-46C7-89DF-A20C47F35A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29000" y="4267200"/>
            <a:ext cx="609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575" name="Line 15">
            <a:extLst>
              <a:ext uri="{FF2B5EF4-FFF2-40B4-BE49-F238E27FC236}">
                <a16:creationId xmlns:a16="http://schemas.microsoft.com/office/drawing/2014/main" id="{749D8902-2CAF-4081-A9D6-4A21D0B79A82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4953000"/>
            <a:ext cx="1219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576" name="Line 16">
            <a:extLst>
              <a:ext uri="{FF2B5EF4-FFF2-40B4-BE49-F238E27FC236}">
                <a16:creationId xmlns:a16="http://schemas.microsoft.com/office/drawing/2014/main" id="{C8660AEB-95BE-4F03-A8D3-9E3FFD3BEC2F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4267200"/>
            <a:ext cx="609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577" name="Line 17">
            <a:extLst>
              <a:ext uri="{FF2B5EF4-FFF2-40B4-BE49-F238E27FC236}">
                <a16:creationId xmlns:a16="http://schemas.microsoft.com/office/drawing/2014/main" id="{1CCFDCF2-9661-45BE-92CC-AABE1D43E75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48200" y="4038600"/>
            <a:ext cx="457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578" name="Line 18">
            <a:extLst>
              <a:ext uri="{FF2B5EF4-FFF2-40B4-BE49-F238E27FC236}">
                <a16:creationId xmlns:a16="http://schemas.microsoft.com/office/drawing/2014/main" id="{E9181A1E-8BCD-428F-B9E1-59BABD3FABE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67200" y="3200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579" name="Line 19">
            <a:extLst>
              <a:ext uri="{FF2B5EF4-FFF2-40B4-BE49-F238E27FC236}">
                <a16:creationId xmlns:a16="http://schemas.microsoft.com/office/drawing/2014/main" id="{A692427B-AC51-480C-AFDE-C53566E1CE4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24200" y="44196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580" name="Text Box 20">
            <a:extLst>
              <a:ext uri="{FF2B5EF4-FFF2-40B4-BE49-F238E27FC236}">
                <a16:creationId xmlns:a16="http://schemas.microsoft.com/office/drawing/2014/main" id="{3DE50D4D-86A2-437F-B5F2-8DD5C2C9E4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5105400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latin typeface="Times New Roman" panose="02020603050405020304" pitchFamily="18" charset="0"/>
              </a:rPr>
              <a:t>OK</a:t>
            </a:r>
          </a:p>
        </p:txBody>
      </p:sp>
      <p:sp>
        <p:nvSpPr>
          <p:cNvPr id="706581" name="Line 21">
            <a:extLst>
              <a:ext uri="{FF2B5EF4-FFF2-40B4-BE49-F238E27FC236}">
                <a16:creationId xmlns:a16="http://schemas.microsoft.com/office/drawing/2014/main" id="{03934F6B-9448-4727-9B64-E0C5D69AEFA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10200" y="3124200"/>
            <a:ext cx="76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582" name="Line 22">
            <a:extLst>
              <a:ext uri="{FF2B5EF4-FFF2-40B4-BE49-F238E27FC236}">
                <a16:creationId xmlns:a16="http://schemas.microsoft.com/office/drawing/2014/main" id="{64DBCF95-2511-44DF-82A8-C9FB5626F319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3124200"/>
            <a:ext cx="685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583" name="Line 23">
            <a:extLst>
              <a:ext uri="{FF2B5EF4-FFF2-40B4-BE49-F238E27FC236}">
                <a16:creationId xmlns:a16="http://schemas.microsoft.com/office/drawing/2014/main" id="{16EDCEBC-5D36-4CE8-B816-5BD2B7C7D31A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4191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584" name="Line 24">
            <a:extLst>
              <a:ext uri="{FF2B5EF4-FFF2-40B4-BE49-F238E27FC236}">
                <a16:creationId xmlns:a16="http://schemas.microsoft.com/office/drawing/2014/main" id="{AEB4E39B-133E-4A81-9934-284043E0B833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32766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585" name="Line 25">
            <a:extLst>
              <a:ext uri="{FF2B5EF4-FFF2-40B4-BE49-F238E27FC236}">
                <a16:creationId xmlns:a16="http://schemas.microsoft.com/office/drawing/2014/main" id="{13ADFEFB-8B46-4AC7-A5DD-2AB821CA29C8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3657600"/>
            <a:ext cx="533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586" name="Line 26">
            <a:extLst>
              <a:ext uri="{FF2B5EF4-FFF2-40B4-BE49-F238E27FC236}">
                <a16:creationId xmlns:a16="http://schemas.microsoft.com/office/drawing/2014/main" id="{A32825D8-03B2-4A3A-9ABF-65C8EC19A280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37338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587" name="Line 27">
            <a:extLst>
              <a:ext uri="{FF2B5EF4-FFF2-40B4-BE49-F238E27FC236}">
                <a16:creationId xmlns:a16="http://schemas.microsoft.com/office/drawing/2014/main" id="{655E4F8B-6696-47B6-B158-9959DF39DE9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19800" y="4800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588" name="Line 28">
            <a:extLst>
              <a:ext uri="{FF2B5EF4-FFF2-40B4-BE49-F238E27FC236}">
                <a16:creationId xmlns:a16="http://schemas.microsoft.com/office/drawing/2014/main" id="{A3E9D302-2B26-4B25-B066-052920BD629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43600" y="4191000"/>
            <a:ext cx="228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589" name="Line 29">
            <a:extLst>
              <a:ext uri="{FF2B5EF4-FFF2-40B4-BE49-F238E27FC236}">
                <a16:creationId xmlns:a16="http://schemas.microsoft.com/office/drawing/2014/main" id="{83441545-0005-4109-860B-408D45AFCB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57800" y="5181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590" name="Line 30">
            <a:extLst>
              <a:ext uri="{FF2B5EF4-FFF2-40B4-BE49-F238E27FC236}">
                <a16:creationId xmlns:a16="http://schemas.microsoft.com/office/drawing/2014/main" id="{E7A5C0D6-FB56-41BC-9437-7C13368859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57800" y="4191000"/>
            <a:ext cx="152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591" name="Line 31">
            <a:extLst>
              <a:ext uri="{FF2B5EF4-FFF2-40B4-BE49-F238E27FC236}">
                <a16:creationId xmlns:a16="http://schemas.microsoft.com/office/drawing/2014/main" id="{F7B262C8-4B32-4FB7-A5B2-7F69F8E106D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39000" y="3352800"/>
            <a:ext cx="609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592" name="Line 32">
            <a:extLst>
              <a:ext uri="{FF2B5EF4-FFF2-40B4-BE49-F238E27FC236}">
                <a16:creationId xmlns:a16="http://schemas.microsoft.com/office/drawing/2014/main" id="{9A1E0DBC-5495-4EB7-A6B2-EDF51E512D37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41148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593" name="Line 33">
            <a:extLst>
              <a:ext uri="{FF2B5EF4-FFF2-40B4-BE49-F238E27FC236}">
                <a16:creationId xmlns:a16="http://schemas.microsoft.com/office/drawing/2014/main" id="{D6D58E88-4471-4EA8-95B6-62E7EE4F7551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33528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594" name="Line 34">
            <a:extLst>
              <a:ext uri="{FF2B5EF4-FFF2-40B4-BE49-F238E27FC236}">
                <a16:creationId xmlns:a16="http://schemas.microsoft.com/office/drawing/2014/main" id="{D4E33D12-A758-47B2-8BA6-9F011935D76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772400" y="4114800"/>
            <a:ext cx="609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595" name="Line 35">
            <a:extLst>
              <a:ext uri="{FF2B5EF4-FFF2-40B4-BE49-F238E27FC236}">
                <a16:creationId xmlns:a16="http://schemas.microsoft.com/office/drawing/2014/main" id="{D28C450C-308F-4AF8-8E1A-D78F83E1DA20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0" y="41148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596" name="Line 36">
            <a:extLst>
              <a:ext uri="{FF2B5EF4-FFF2-40B4-BE49-F238E27FC236}">
                <a16:creationId xmlns:a16="http://schemas.microsoft.com/office/drawing/2014/main" id="{A3E87EEF-8270-4C01-BA8A-1CF7B14186A6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0" y="41148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597" name="Line 37">
            <a:extLst>
              <a:ext uri="{FF2B5EF4-FFF2-40B4-BE49-F238E27FC236}">
                <a16:creationId xmlns:a16="http://schemas.microsoft.com/office/drawing/2014/main" id="{2368E874-1BEB-4D69-9D24-5DCFB7E061AE}"/>
              </a:ext>
            </a:extLst>
          </p:cNvPr>
          <p:cNvSpPr>
            <a:spLocks noChangeShapeType="1"/>
          </p:cNvSpPr>
          <p:nvPr/>
        </p:nvSpPr>
        <p:spPr bwMode="auto">
          <a:xfrm>
            <a:off x="8915400" y="43434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598" name="Line 38">
            <a:extLst>
              <a:ext uri="{FF2B5EF4-FFF2-40B4-BE49-F238E27FC236}">
                <a16:creationId xmlns:a16="http://schemas.microsoft.com/office/drawing/2014/main" id="{4C5DFD2C-6D36-4549-B134-0133F82A8B7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82000" y="5257800"/>
            <a:ext cx="533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599" name="Line 39">
            <a:extLst>
              <a:ext uri="{FF2B5EF4-FFF2-40B4-BE49-F238E27FC236}">
                <a16:creationId xmlns:a16="http://schemas.microsoft.com/office/drawing/2014/main" id="{F6A8B88E-A3FA-4F64-9153-D7E4D50036F1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50292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600" name="Line 40">
            <a:extLst>
              <a:ext uri="{FF2B5EF4-FFF2-40B4-BE49-F238E27FC236}">
                <a16:creationId xmlns:a16="http://schemas.microsoft.com/office/drawing/2014/main" id="{D1A1CE06-B3DC-4818-9CA2-2AB6378740B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62800" y="5029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601" name="Line 41">
            <a:extLst>
              <a:ext uri="{FF2B5EF4-FFF2-40B4-BE49-F238E27FC236}">
                <a16:creationId xmlns:a16="http://schemas.microsoft.com/office/drawing/2014/main" id="{1B02F86D-7BBB-4780-83E0-FC49A9FD3B2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62800" y="4114800"/>
            <a:ext cx="76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602" name="Text Box 42">
            <a:extLst>
              <a:ext uri="{FF2B5EF4-FFF2-40B4-BE49-F238E27FC236}">
                <a16:creationId xmlns:a16="http://schemas.microsoft.com/office/drawing/2014/main" id="{4DD3B14F-6ACC-4DDE-85E0-A906DAF0E1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51816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latin typeface="Times New Roman" panose="02020603050405020304" pitchFamily="18" charset="0"/>
              </a:rPr>
              <a:t>Não</a:t>
            </a:r>
          </a:p>
        </p:txBody>
      </p:sp>
      <p:sp>
        <p:nvSpPr>
          <p:cNvPr id="706603" name="Text Box 43">
            <a:extLst>
              <a:ext uri="{FF2B5EF4-FFF2-40B4-BE49-F238E27FC236}">
                <a16:creationId xmlns:a16="http://schemas.microsoft.com/office/drawing/2014/main" id="{4423744E-B4E3-45BA-9A08-556A683B6F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51816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>
                <a:latin typeface="Times New Roman" panose="02020603050405020304" pitchFamily="18" charset="0"/>
              </a:rPr>
              <a:t>Não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6" name="Rectangle 2">
            <a:extLst>
              <a:ext uri="{FF2B5EF4-FFF2-40B4-BE49-F238E27FC236}">
                <a16:creationId xmlns:a16="http://schemas.microsoft.com/office/drawing/2014/main" id="{0840DF55-6ACF-4756-8013-51CF216CF9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 sz="3000"/>
              <a:t>Continuidade em Malhas de Retalhos Bézier</a:t>
            </a:r>
          </a:p>
        </p:txBody>
      </p:sp>
      <p:sp>
        <p:nvSpPr>
          <p:cNvPr id="707587" name="Rectangle 3">
            <a:extLst>
              <a:ext uri="{FF2B5EF4-FFF2-40B4-BE49-F238E27FC236}">
                <a16:creationId xmlns:a16="http://schemas.microsoft.com/office/drawing/2014/main" id="{60FC42C3-87C2-4ACD-82BE-962A054542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100"/>
              <a:t>Como no caso das curvas Bézier, os pontos de controle precisam satisfazer restrições para assegurar continuidade paramétrica</a:t>
            </a:r>
          </a:p>
          <a:p>
            <a:pPr>
              <a:lnSpc>
                <a:spcPct val="90000"/>
              </a:lnSpc>
            </a:pPr>
            <a:r>
              <a:rPr lang="pt-BR" altLang="en-US" sz="2100"/>
              <a:t>Continuidade ao longo das arestas dos retalhos: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C</a:t>
            </a:r>
            <a:r>
              <a:rPr lang="pt-BR" altLang="en-US" sz="2000" baseline="30000"/>
              <a:t>0 </a:t>
            </a:r>
            <a:r>
              <a:rPr lang="pt-BR" altLang="en-US" sz="2000"/>
              <a:t>→ Pontos de controle da aresta são os mesmos em ambos retalhos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C</a:t>
            </a:r>
            <a:r>
              <a:rPr lang="pt-BR" altLang="en-US" sz="2000" baseline="30000"/>
              <a:t>1</a:t>
            </a:r>
            <a:r>
              <a:rPr lang="pt-BR" altLang="en-US" sz="2000"/>
              <a:t> → Pontos de controle vizinhos aos da aresta têm que ser colineares e eqüidistantes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C</a:t>
            </a:r>
            <a:r>
              <a:rPr lang="pt-BR" altLang="en-US" sz="2000" baseline="30000"/>
              <a:t>2</a:t>
            </a:r>
            <a:r>
              <a:rPr lang="pt-BR" altLang="en-US" sz="2000"/>
              <a:t> → Restrições sobre pontos de controle mais distantes da aresta</a:t>
            </a:r>
          </a:p>
          <a:p>
            <a:pPr>
              <a:lnSpc>
                <a:spcPct val="90000"/>
              </a:lnSpc>
            </a:pPr>
            <a:r>
              <a:rPr lang="pt-BR" altLang="en-US" sz="2100"/>
              <a:t>Para obter continuidade geométrica, as restrições são menos rígidas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G</a:t>
            </a:r>
            <a:r>
              <a:rPr lang="pt-BR" altLang="en-US" sz="2000" baseline="30000"/>
              <a:t>1 </a:t>
            </a:r>
            <a:r>
              <a:rPr lang="pt-BR" altLang="en-US" sz="2000"/>
              <a:t>→ Pontos de controle vizinhos aos da aresta têm que ser colineares mas não precisam ser eqüidistantes</a:t>
            </a:r>
          </a:p>
          <a:p>
            <a:pPr>
              <a:lnSpc>
                <a:spcPct val="90000"/>
              </a:lnSpc>
            </a:pPr>
            <a:r>
              <a:rPr lang="pt-BR" altLang="en-US" sz="2100"/>
              <a:t>Para obter continuidade C</a:t>
            </a:r>
            <a:r>
              <a:rPr lang="pt-BR" altLang="en-US" sz="2100" baseline="30000"/>
              <a:t>1</a:t>
            </a:r>
            <a:r>
              <a:rPr lang="pt-BR" altLang="en-US" sz="2100"/>
              <a:t> nos vértices das grades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Todas as arestas incidentes no ponto têm que ser colineares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anose="0204060205030503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anose="02040602050305030304" pitchFamily="18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8301</TotalTime>
  <Words>910</Words>
  <Application>Microsoft Office PowerPoint</Application>
  <PresentationFormat>On-screen Show (4:3)</PresentationFormat>
  <Paragraphs>117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Design padrão</vt:lpstr>
      <vt:lpstr>Introdução à Computação Gráfica Superfícies</vt:lpstr>
      <vt:lpstr>Superfícies Paramétricas</vt:lpstr>
      <vt:lpstr>Retalhos de Superfície e Produto Tensorial</vt:lpstr>
      <vt:lpstr>Retalhos Bézier</vt:lpstr>
      <vt:lpstr>Retalhos de Bézier</vt:lpstr>
      <vt:lpstr>Propriedades dos Retalhos de Bézier</vt:lpstr>
      <vt:lpstr>Retalhos Bézier em Forma Matricial</vt:lpstr>
      <vt:lpstr>Malhas de Retalhos Bézier</vt:lpstr>
      <vt:lpstr>Continuidade em Malhas de Retalhos Bézier</vt:lpstr>
      <vt:lpstr>Desenhando Retalhos Bézier</vt:lpstr>
      <vt:lpstr>Desenhando Retalhos Bézier</vt:lpstr>
      <vt:lpstr>Midpoint Subdivision</vt:lpstr>
      <vt:lpstr>Procedimento Adaptativo</vt:lpstr>
      <vt:lpstr>Computando o Vetor Normal</vt:lpstr>
      <vt:lpstr>Retalhos B-spline</vt:lpstr>
      <vt:lpstr>Forma Matricial das funções B-spline bicúbicas</vt:lpstr>
      <vt:lpstr>Avaliando Retalhos B-spline Uniformes</vt:lpstr>
      <vt:lpstr>Subdivisão de Retalhos B-spline</vt:lpstr>
      <vt:lpstr>Propriedades dos Retalhos B-spline</vt:lpstr>
    </vt:vector>
  </TitlesOfParts>
  <Company>Coppe/Sistemas - UFRJ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Introdução à Computação Gráfica</dc:title>
  <dc:subject>Rasterização</dc:subject>
  <dc:creator>Claudio Esperança</dc:creator>
  <cp:lastModifiedBy>cancer</cp:lastModifiedBy>
  <cp:revision>141</cp:revision>
  <dcterms:created xsi:type="dcterms:W3CDTF">2002-04-02T20:11:36Z</dcterms:created>
  <dcterms:modified xsi:type="dcterms:W3CDTF">2019-10-20T20:19:06Z</dcterms:modified>
</cp:coreProperties>
</file>