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7" r:id="rId10"/>
    <p:sldId id="278" r:id="rId11"/>
    <p:sldId id="279" r:id="rId12"/>
    <p:sldId id="271" r:id="rId13"/>
    <p:sldId id="280" r:id="rId14"/>
    <p:sldId id="263" r:id="rId15"/>
    <p:sldId id="264" r:id="rId16"/>
    <p:sldId id="275" r:id="rId17"/>
    <p:sldId id="274" r:id="rId18"/>
    <p:sldId id="273" r:id="rId19"/>
    <p:sldId id="281" r:id="rId20"/>
    <p:sldId id="265" r:id="rId21"/>
    <p:sldId id="266" r:id="rId22"/>
    <p:sldId id="267" r:id="rId23"/>
    <p:sldId id="268" r:id="rId24"/>
    <p:sldId id="269" r:id="rId25"/>
    <p:sldId id="270" r:id="rId26"/>
    <p:sldId id="282" r:id="rId27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7" autoAdjust="0"/>
  </p:normalViewPr>
  <p:slideViewPr>
    <p:cSldViewPr snapToObjects="1">
      <p:cViewPr varScale="1">
        <p:scale>
          <a:sx n="66" d="100"/>
          <a:sy n="66" d="100"/>
        </p:scale>
        <p:origin x="-11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E01100A-ADA3-47E9-8561-093E738432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2F6F67E-52EC-444A-B8D8-7EDFA24BD0C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181D69B3-8961-4912-B209-C0638EA8420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B94F6EB5-C28E-4FD7-BC95-A4F0387428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anose="020B0604020202020204" pitchFamily="34" charset="0"/>
              </a:defRPr>
            </a:lvl1pPr>
          </a:lstStyle>
          <a:p>
            <a:fld id="{19EA4C18-4699-4187-A483-1295F5A43540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0E8E4E4-1E3F-4248-B043-98EA0EB5C7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4DD268C-6C79-4C25-BB34-61FAF2F032C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C61CD101-0627-43AF-A981-95A751EE2C7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18CFCCFF-21FF-4A34-823F-47EBBAA52D2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FB00FBE-C052-409A-A85C-896314490C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" panose="020B0604020202020204" pitchFamily="34" charset="0"/>
              </a:defRPr>
            </a:lvl1pPr>
          </a:lstStyle>
          <a:p>
            <a:endParaRPr lang="pt-BR" alt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EC36BF3F-AFA9-4324-8F19-C268E2DFD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anose="020B0604020202020204" pitchFamily="34" charset="0"/>
              </a:defRPr>
            </a:lvl1pPr>
          </a:lstStyle>
          <a:p>
            <a:fld id="{2C13CA2D-EC9F-4AD5-BC42-427DCA980D39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E9DB87-0AED-416F-93F6-AF052A174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E654A-C557-4838-BED6-2506F694E44F}" type="slidenum">
              <a:rPr lang="pt-BR" altLang="en-US"/>
              <a:pPr/>
              <a:t>1</a:t>
            </a:fld>
            <a:endParaRPr lang="pt-BR" altLang="en-US"/>
          </a:p>
        </p:txBody>
      </p:sp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D9F484CC-956C-42E5-BB1D-CBDB464E55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>
            <a:extLst>
              <a:ext uri="{FF2B5EF4-FFF2-40B4-BE49-F238E27FC236}">
                <a16:creationId xmlns:a16="http://schemas.microsoft.com/office/drawing/2014/main" id="{A599B9AE-6522-4485-86FB-3AC08048E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33CE23-AF33-4866-A839-6B5A792E1C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3C4ED-326B-47CE-9A53-B23B7AAE3FEC}" type="slidenum">
              <a:rPr lang="pt-BR" altLang="en-US"/>
              <a:pPr/>
              <a:t>2</a:t>
            </a:fld>
            <a:endParaRPr lang="pt-BR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37EC1C3B-1987-4966-9E1E-C62EDE5D56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29039E4-2E68-4F27-B430-073A11B4F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AA7F21-99B0-4EFB-A56D-4F198CCD4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14876-2A11-4954-BD97-8191B1E41536}" type="slidenum">
              <a:rPr lang="pt-BR" altLang="en-US"/>
              <a:pPr/>
              <a:t>8</a:t>
            </a:fld>
            <a:endParaRPr lang="pt-BR" altLang="en-US"/>
          </a:p>
        </p:txBody>
      </p:sp>
      <p:sp>
        <p:nvSpPr>
          <p:cNvPr id="274434" name="Rectangle 2">
            <a:extLst>
              <a:ext uri="{FF2B5EF4-FFF2-40B4-BE49-F238E27FC236}">
                <a16:creationId xmlns:a16="http://schemas.microsoft.com/office/drawing/2014/main" id="{9956AA51-1B4D-40E6-85FE-1240A8D9D1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9DF5475A-236E-4B68-B1BF-1F68E44F5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41D37A-1659-4BED-9509-7ED2B1ABC8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7C9F2-B966-42A9-83BC-5728FE4FA96B}" type="slidenum">
              <a:rPr lang="pt-BR" altLang="en-US"/>
              <a:pPr/>
              <a:t>9</a:t>
            </a:fld>
            <a:endParaRPr lang="pt-BR" altLang="en-US"/>
          </a:p>
        </p:txBody>
      </p:sp>
      <p:sp>
        <p:nvSpPr>
          <p:cNvPr id="276482" name="Rectangle 2">
            <a:extLst>
              <a:ext uri="{FF2B5EF4-FFF2-40B4-BE49-F238E27FC236}">
                <a16:creationId xmlns:a16="http://schemas.microsoft.com/office/drawing/2014/main" id="{EC9AC936-1A5B-4512-BED3-06728E459A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AADF5F11-041B-43EA-A352-E1A20B2BC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59CF4D-4529-4595-9959-2271DDDC5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F43C8-390F-472C-A0B3-38767D92B50C}" type="slidenum">
              <a:rPr lang="pt-BR" altLang="en-US"/>
              <a:pPr/>
              <a:t>10</a:t>
            </a:fld>
            <a:endParaRPr lang="pt-BR" altLang="en-US"/>
          </a:p>
        </p:txBody>
      </p:sp>
      <p:sp>
        <p:nvSpPr>
          <p:cNvPr id="278530" name="Rectangle 2">
            <a:extLst>
              <a:ext uri="{FF2B5EF4-FFF2-40B4-BE49-F238E27FC236}">
                <a16:creationId xmlns:a16="http://schemas.microsoft.com/office/drawing/2014/main" id="{15FC1373-170E-4BE8-A8CD-F061AA41B5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C9911215-7AFD-44F0-B81E-E4ABAD054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245BD2-C140-4B0F-A84C-36A6165342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543A69-4B9E-43E4-8622-27E426FF5E29}" type="slidenum">
              <a:rPr lang="pt-BR" altLang="en-US"/>
              <a:pPr/>
              <a:t>11</a:t>
            </a:fld>
            <a:endParaRPr lang="pt-BR" altLang="en-US"/>
          </a:p>
        </p:txBody>
      </p:sp>
      <p:sp>
        <p:nvSpPr>
          <p:cNvPr id="280578" name="Rectangle 2">
            <a:extLst>
              <a:ext uri="{FF2B5EF4-FFF2-40B4-BE49-F238E27FC236}">
                <a16:creationId xmlns:a16="http://schemas.microsoft.com/office/drawing/2014/main" id="{D6B8712C-3DBD-4B7D-9404-8A2918AB8F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D3AF1AAB-5548-4120-BA96-FE80E37F4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A02B8B-B081-4519-BB29-868401DB0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B7EEF-38D0-40E0-8650-BFC46E6DD97B}" type="slidenum">
              <a:rPr lang="pt-BR" altLang="en-US"/>
              <a:pPr/>
              <a:t>13</a:t>
            </a:fld>
            <a:endParaRPr lang="pt-BR" altLang="en-US"/>
          </a:p>
        </p:txBody>
      </p:sp>
      <p:sp>
        <p:nvSpPr>
          <p:cNvPr id="282626" name="Rectangle 2">
            <a:extLst>
              <a:ext uri="{FF2B5EF4-FFF2-40B4-BE49-F238E27FC236}">
                <a16:creationId xmlns:a16="http://schemas.microsoft.com/office/drawing/2014/main" id="{A863389D-5FB1-47EB-83D0-525268B6F3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ADC9A86B-E69E-4A2F-97C3-EF3512F4B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B8C65FA-5B0F-42F8-8D6F-EC41240E30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4B0F8-58C2-4BE3-9C20-02E5186569C2}" type="slidenum">
              <a:rPr lang="pt-BR" altLang="en-US"/>
              <a:pPr/>
              <a:t>18</a:t>
            </a:fld>
            <a:endParaRPr lang="pt-BR" altLang="en-US"/>
          </a:p>
        </p:txBody>
      </p:sp>
      <p:sp>
        <p:nvSpPr>
          <p:cNvPr id="268290" name="Rectangle 2">
            <a:extLst>
              <a:ext uri="{FF2B5EF4-FFF2-40B4-BE49-F238E27FC236}">
                <a16:creationId xmlns:a16="http://schemas.microsoft.com/office/drawing/2014/main" id="{C0401DE5-B44D-4213-A8D3-121996D635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5097CF20-1325-413F-898D-D9F84DE6F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93F8D4-109F-40A9-81CB-F8223389F0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AFC7E-6AC9-4BD6-81CB-86EC3ACF9571}" type="slidenum">
              <a:rPr lang="pt-BR" altLang="en-US"/>
              <a:pPr/>
              <a:t>20</a:t>
            </a:fld>
            <a:endParaRPr lang="pt-BR" altLang="en-US"/>
          </a:p>
        </p:txBody>
      </p:sp>
      <p:sp>
        <p:nvSpPr>
          <p:cNvPr id="259074" name="Rectangle 2">
            <a:extLst>
              <a:ext uri="{FF2B5EF4-FFF2-40B4-BE49-F238E27FC236}">
                <a16:creationId xmlns:a16="http://schemas.microsoft.com/office/drawing/2014/main" id="{4FB4B87C-88C5-434B-B0AE-8A1DFEC9AA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529B502F-3E2A-4A37-BA89-1E105AAB6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91416-8970-44A7-8AAA-76C6991F7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FC8DA-2275-454F-AC16-E9DCCB370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4A49D-7F54-4ECE-9595-B85E6553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6CD93-D581-43AE-A1AD-12F0798F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88F14-54F9-40F4-A19D-47997C45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D1AD3-D987-4CB1-A27F-801F4AFF365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8033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227B-6801-443F-B89C-329970A1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3FC9A-8841-4669-999D-E3A553507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7A399-0340-4189-9535-002F44A6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32556-95D1-48D6-941E-E1832945D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EA1EE-DF7C-4560-96A8-816719D2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F903B-B763-4D88-B79E-40F5505CCC19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5419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64D568-BCDD-4960-90FA-46DAC3956E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1E8E6-4553-46BC-866F-1612AA757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18DD8-556A-4A33-85D9-A29F72B0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49CEE-F6B4-4829-8EE2-65BB91F6B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2EDF0-3973-4FE7-85D9-1227DA3E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4A5ED-49FD-44F9-884E-9C876AABA1A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19950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17AC-7BC7-4763-8F2E-8328E61B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14876-F70D-4E41-856E-7E9988F724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6A515-37EA-4CFF-BE80-5F31505B0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BBB4B-CEEC-4C34-B9EB-3471AF42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593CB-BABD-4122-9BB8-C917E2AE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2C343-0967-4068-999A-237A6421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B754B1-4197-4FDC-9188-E070E0E2E3E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88700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04AA-5FE5-4022-B1A9-C134C5F9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F2DBF-A8E9-44F4-9EC0-F63D2A190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86C13-7970-406E-B387-B752C6D692A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0C9C3F-F8DF-4470-819C-72FE76A1611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2416DA-2304-45BB-A3A9-BA530D80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A358FE-2B99-4627-AB7A-23831A51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8461E0-B7F1-4887-A9FC-3D80BCC5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AAF5C3-7BAE-4A56-A88A-38502BB13A71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8043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96DB7-5F89-4359-8F12-0036566C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57B36-7277-491F-8E37-6F1AA80F7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42084-A77D-491C-9460-627BA6FF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79519-8D09-45B3-9DA9-F238A7FE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6C689-4AB2-4974-97CD-BFD47E3B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34EB9-33A1-4E1E-B68A-3194C6B79123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44634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2743B-0493-4807-BAE1-7EC7FC8CD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0A357-F59B-47D6-8CDB-2894EB677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FECBF-30AA-4927-877F-BF06A411C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45115-221F-4DC9-B8DC-BED74F25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42EE6-3E69-4232-BBD0-D4CF0B79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268C0-F327-421B-85B3-80BE0B064A7D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3754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FBED-B9A9-460C-91B9-0A2F8401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794CB-1EA1-4FDA-8279-55B8BED7F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F80CD0-DF57-4D57-9D03-9AD97BFD4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6E5CA-8F25-4189-B887-B4CA44B4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B8605-E67C-4AC5-AB11-B0E147E4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FB648-D5C1-46DB-84F9-0F046089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500BD-BDA8-425A-8CF3-18696983545E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7474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6D32C-E973-424A-81B7-FD9B3A3F1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0304A-0C86-4A79-A80A-DC90D865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DF355-BACA-46A4-AA5D-F11F7E9DB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9948D-3A1D-43ED-9B9F-F86D1A485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960A4-AA5F-4CF2-BD05-BD54BE4C1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9CCBA0-51CC-49DB-84DF-34333B33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510DA6-6DD2-4C0E-9415-73A272A3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BC897E-37A2-4A9F-BA10-E8E01977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44F7E-6EDB-479C-8814-0B28D80C52A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0119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54B2-B951-4FC9-A8DA-2859ECF3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36197-051B-4BB0-B1B7-061C55F3B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3F78A-0AC1-4979-870C-CDA02812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87449-8267-405D-B92B-9660E830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F6861-7D6C-498D-BEDB-AA2AB76EF62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3668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EE3F2-DD56-4A9B-8B17-B64CECB96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71D052-3AA7-459E-8959-3A29CFA2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D3F47-EA1C-4A3B-B003-7C57D157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5B348-D371-40FB-943D-C77CAF6F5F61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7561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B5FC6-102C-4582-AFBE-E84F7C8A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36322-416D-4D2C-A780-B80C560E7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A338E-CB8B-4E89-8CE1-946E6B877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86664-01E6-4012-B889-4AD49BC5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AD747-88A0-474B-A214-17A2E95E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19C0D-1FF0-4FFE-A14D-34DA8A7D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BE941-1487-4A39-B3FC-8C8825E5581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3108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A788-72F4-4C04-8606-3BF50461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4DF04-A869-4F24-8F95-9BAE223D8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00FD5-08F4-4502-9696-D3489ACCE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58525-ADC6-4C8D-9FA1-A7912145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A37CA-6F6B-4ACB-AEEE-71DCC0C95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CD22F-8DB0-47C5-A084-6288F820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AE619-0548-4D03-8688-5D04E22FE88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3377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40BDC65-9F93-4041-806A-099C40ABE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753BDC-AF31-4C49-8C1B-7CB742425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6F46B8-2B32-41B4-8A84-87CC47BEA1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44D4EE8-34CD-469D-9B13-A251C6F249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A425F0B-AF2E-48B3-A2F9-738B04CB34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j-lt"/>
              </a:defRPr>
            </a:lvl1pPr>
          </a:lstStyle>
          <a:p>
            <a:fld id="{05E4A4BF-828E-420C-9078-9A961319B9A3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w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pedia.org/wiki/Ray_tracing_(graphics)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2369F13-97C1-4BF0-8F0F-531840B7D2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209800"/>
            <a:ext cx="7772400" cy="1470025"/>
          </a:xfrm>
        </p:spPr>
        <p:txBody>
          <a:bodyPr anchor="ctr"/>
          <a:lstStyle/>
          <a:p>
            <a:r>
              <a:rPr lang="pt-BR" altLang="en-US" sz="3400"/>
              <a:t>Introdução à Computação Gráfica</a:t>
            </a:r>
            <a:br>
              <a:rPr lang="pt-BR" altLang="en-US" sz="3400"/>
            </a:br>
            <a:r>
              <a:rPr lang="pt-BR" altLang="en-US" sz="3400"/>
              <a:t>Colorização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84BBD42-ABF2-401F-B9D3-94D292000D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48200"/>
            <a:ext cx="6400800" cy="1752600"/>
          </a:xfrm>
        </p:spPr>
        <p:txBody>
          <a:bodyPr/>
          <a:lstStyle/>
          <a:p>
            <a:pPr algn="r"/>
            <a:r>
              <a:rPr lang="pt-BR" altLang="en-US" sz="3000"/>
              <a:t>Claudio Esperança</a:t>
            </a:r>
          </a:p>
          <a:p>
            <a:pPr algn="r"/>
            <a:r>
              <a:rPr lang="pt-BR" altLang="en-US" sz="3000"/>
              <a:t>Paulo Roma Cavalcanti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 descr="shutbug66">
            <a:extLst>
              <a:ext uri="{FF2B5EF4-FFF2-40B4-BE49-F238E27FC236}">
                <a16:creationId xmlns:a16="http://schemas.microsoft.com/office/drawing/2014/main" id="{776E7571-1EA7-409A-8945-0ED114A8F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543800" cy="50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7507" name="Text Box 3">
            <a:extLst>
              <a:ext uri="{FF2B5EF4-FFF2-40B4-BE49-F238E27FC236}">
                <a16:creationId xmlns:a16="http://schemas.microsoft.com/office/drawing/2014/main" id="{B06C7F57-DEFE-45C1-9118-8B041EDBC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57200"/>
            <a:ext cx="56388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  <a:spcAft>
                <a:spcPts val="100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pt-BR" altLang="en-US" sz="2400" i="0">
                <a:latin typeface="Comic Sans MS" panose="030F0702030302020204" pitchFamily="66" charset="0"/>
              </a:rPr>
              <a:t>Interpolação</a:t>
            </a:r>
            <a:r>
              <a:rPr lang="pt-BR" altLang="en-US">
                <a:latin typeface="Comic Sans MS" panose="030F0702030302020204" pitchFamily="66" charset="0"/>
              </a:rPr>
              <a:t> </a:t>
            </a:r>
            <a:r>
              <a:rPr lang="pt-BR" altLang="en-US" sz="2400" i="0">
                <a:latin typeface="Comic Sans MS" panose="030F0702030302020204" pitchFamily="66" charset="0"/>
              </a:rPr>
              <a:t>de</a:t>
            </a:r>
            <a:r>
              <a:rPr lang="pt-BR" altLang="en-US"/>
              <a:t> </a:t>
            </a:r>
            <a:r>
              <a:rPr lang="pt-BR" altLang="en-US" sz="2400" i="0">
                <a:latin typeface="Comic Sans MS" panose="030F0702030302020204" pitchFamily="66" charset="0"/>
                <a:cs typeface="Arial" panose="020B0604020202020204" pitchFamily="34" charset="0"/>
              </a:rPr>
              <a:t>Gouraud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shutbug67">
            <a:extLst>
              <a:ext uri="{FF2B5EF4-FFF2-40B4-BE49-F238E27FC236}">
                <a16:creationId xmlns:a16="http://schemas.microsoft.com/office/drawing/2014/main" id="{F8FE862B-5F07-4402-9060-C41AF581C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0163"/>
            <a:ext cx="74676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9555" name="Text Box 3">
            <a:extLst>
              <a:ext uri="{FF2B5EF4-FFF2-40B4-BE49-F238E27FC236}">
                <a16:creationId xmlns:a16="http://schemas.microsoft.com/office/drawing/2014/main" id="{75AA91F9-1C14-45D6-93A4-816EF18BD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"/>
            <a:ext cx="69342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  <a:spcAft>
                <a:spcPts val="100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pt-BR" altLang="en-US" sz="2400" i="0">
                <a:latin typeface="Comic Sans MS" panose="030F0702030302020204" pitchFamily="66" charset="0"/>
              </a:rPr>
              <a:t>Interpolação</a:t>
            </a:r>
            <a:r>
              <a:rPr lang="pt-BR" altLang="en-US" sz="2400">
                <a:latin typeface="Comic Sans MS" panose="030F0702030302020204" pitchFamily="66" charset="0"/>
              </a:rPr>
              <a:t> </a:t>
            </a:r>
            <a:r>
              <a:rPr lang="pt-BR" altLang="en-US" sz="2400" i="0">
                <a:latin typeface="Comic Sans MS" panose="030F0702030302020204" pitchFamily="66" charset="0"/>
              </a:rPr>
              <a:t>de</a:t>
            </a:r>
            <a:r>
              <a:rPr lang="en-US" altLang="en-US"/>
              <a:t> </a:t>
            </a:r>
            <a:r>
              <a:rPr lang="en-US" altLang="en-US" sz="2400" i="0">
                <a:latin typeface="Comic Sans MS" panose="030F0702030302020204" pitchFamily="66" charset="0"/>
                <a:cs typeface="Arial" panose="020B0604020202020204" pitchFamily="34" charset="0"/>
              </a:rPr>
              <a:t>Phong – </a:t>
            </a:r>
            <a:r>
              <a:rPr lang="pt-BR" altLang="en-US" sz="2400" i="0">
                <a:latin typeface="Comic Sans MS" panose="030F0702030302020204" pitchFamily="66" charset="0"/>
                <a:cs typeface="Arial" panose="020B0604020202020204" pitchFamily="34" charset="0"/>
              </a:rPr>
              <a:t>Por</a:t>
            </a:r>
            <a:r>
              <a:rPr lang="en-US" altLang="en-US" sz="2400" i="0">
                <a:latin typeface="Comic Sans MS" panose="030F0702030302020204" pitchFamily="66" charset="0"/>
                <a:cs typeface="Arial" panose="020B0604020202020204" pitchFamily="34" charset="0"/>
              </a:rPr>
              <a:t> pixel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8D446103-4302-4725-9160-D521289A4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Estimando Normais</a:t>
            </a:r>
          </a:p>
        </p:txBody>
      </p:sp>
      <p:sp>
        <p:nvSpPr>
          <p:cNvPr id="265219" name="Rectangle 3">
            <a:extLst>
              <a:ext uri="{FF2B5EF4-FFF2-40B4-BE49-F238E27FC236}">
                <a16:creationId xmlns:a16="http://schemas.microsoft.com/office/drawing/2014/main" id="{67CB6ABF-008D-415F-8A4E-9724E947D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As normais nos vértices podem ser estimadas acumulando-se as normais de todos os polígonos incidentes em cada vértice.</a:t>
            </a:r>
          </a:p>
          <a:p>
            <a:pPr lvl="1"/>
            <a:r>
              <a:rPr lang="pt-BR" altLang="en-US"/>
              <a:t>A circulação dos polígonos deve ser consistente.</a:t>
            </a:r>
          </a:p>
        </p:txBody>
      </p:sp>
      <p:grpSp>
        <p:nvGrpSpPr>
          <p:cNvPr id="265239" name="Group 23">
            <a:extLst>
              <a:ext uri="{FF2B5EF4-FFF2-40B4-BE49-F238E27FC236}">
                <a16:creationId xmlns:a16="http://schemas.microsoft.com/office/drawing/2014/main" id="{097F28F3-85DD-4978-B1CF-394CA0808F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962400"/>
            <a:ext cx="3048000" cy="2590800"/>
            <a:chOff x="2160" y="2496"/>
            <a:chExt cx="1920" cy="1632"/>
          </a:xfrm>
        </p:grpSpPr>
        <p:sp>
          <p:nvSpPr>
            <p:cNvPr id="265220" name="Line 4">
              <a:extLst>
                <a:ext uri="{FF2B5EF4-FFF2-40B4-BE49-F238E27FC236}">
                  <a16:creationId xmlns:a16="http://schemas.microsoft.com/office/drawing/2014/main" id="{FA6CF2BE-4494-4B34-A4D9-E6EE9695C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976"/>
              <a:ext cx="1152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1" name="Line 5">
              <a:extLst>
                <a:ext uri="{FF2B5EF4-FFF2-40B4-BE49-F238E27FC236}">
                  <a16:creationId xmlns:a16="http://schemas.microsoft.com/office/drawing/2014/main" id="{0D0EF5B9-2AB5-48FC-86EC-CC6635EC8F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2832"/>
              <a:ext cx="1248" cy="10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2" name="Line 6">
              <a:extLst>
                <a:ext uri="{FF2B5EF4-FFF2-40B4-BE49-F238E27FC236}">
                  <a16:creationId xmlns:a16="http://schemas.microsoft.com/office/drawing/2014/main" id="{A05AE6BB-86FF-4EED-B1CA-ABDE09A985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832"/>
              <a:ext cx="14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3" name="Line 7">
              <a:extLst>
                <a:ext uri="{FF2B5EF4-FFF2-40B4-BE49-F238E27FC236}">
                  <a16:creationId xmlns:a16="http://schemas.microsoft.com/office/drawing/2014/main" id="{924AAB4B-E475-4C8B-8369-4457EFFF30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3312"/>
              <a:ext cx="16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6" name="Line 10">
              <a:extLst>
                <a:ext uri="{FF2B5EF4-FFF2-40B4-BE49-F238E27FC236}">
                  <a16:creationId xmlns:a16="http://schemas.microsoft.com/office/drawing/2014/main" id="{22095812-299E-43E0-98A3-8017381E7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2496"/>
              <a:ext cx="72" cy="91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7" name="Line 11">
              <a:extLst>
                <a:ext uri="{FF2B5EF4-FFF2-40B4-BE49-F238E27FC236}">
                  <a16:creationId xmlns:a16="http://schemas.microsoft.com/office/drawing/2014/main" id="{8389978E-D542-43B2-B371-9BCCB4455E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0" y="297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8" name="Line 12">
              <a:extLst>
                <a:ext uri="{FF2B5EF4-FFF2-40B4-BE49-F238E27FC236}">
                  <a16:creationId xmlns:a16="http://schemas.microsoft.com/office/drawing/2014/main" id="{DC9AABAE-166E-4DB9-A57D-441608746B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504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9" name="Line 13">
              <a:extLst>
                <a:ext uri="{FF2B5EF4-FFF2-40B4-BE49-F238E27FC236}">
                  <a16:creationId xmlns:a16="http://schemas.microsoft.com/office/drawing/2014/main" id="{02C0F972-131C-4CB5-8A46-9456F628F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37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0" name="Line 14">
              <a:extLst>
                <a:ext uri="{FF2B5EF4-FFF2-40B4-BE49-F238E27FC236}">
                  <a16:creationId xmlns:a16="http://schemas.microsoft.com/office/drawing/2014/main" id="{A702FB95-20FC-49F2-89E4-374E992698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0" y="3504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1" name="Line 15">
              <a:extLst>
                <a:ext uri="{FF2B5EF4-FFF2-40B4-BE49-F238E27FC236}">
                  <a16:creationId xmlns:a16="http://schemas.microsoft.com/office/drawing/2014/main" id="{863AE3C0-31C0-4A1F-91F6-C8DCF6DF31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60" y="2976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2" name="Line 16">
              <a:extLst>
                <a:ext uri="{FF2B5EF4-FFF2-40B4-BE49-F238E27FC236}">
                  <a16:creationId xmlns:a16="http://schemas.microsoft.com/office/drawing/2014/main" id="{F5972FEB-FBB4-479D-B5B4-FDBB44E74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88" y="2640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3" name="Line 17">
              <a:extLst>
                <a:ext uri="{FF2B5EF4-FFF2-40B4-BE49-F238E27FC236}">
                  <a16:creationId xmlns:a16="http://schemas.microsoft.com/office/drawing/2014/main" id="{1169F406-88D5-4828-B02C-CD68559DB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374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4" name="Line 18">
              <a:extLst>
                <a:ext uri="{FF2B5EF4-FFF2-40B4-BE49-F238E27FC236}">
                  <a16:creationId xmlns:a16="http://schemas.microsoft.com/office/drawing/2014/main" id="{EEED16F5-3039-4E57-B4FA-017F9BABDB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640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8" name="Oval 22">
              <a:extLst>
                <a:ext uri="{FF2B5EF4-FFF2-40B4-BE49-F238E27FC236}">
                  <a16:creationId xmlns:a16="http://schemas.microsoft.com/office/drawing/2014/main" id="{586F187D-E9A8-4C5A-B357-66E4F49A9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" y="3312"/>
              <a:ext cx="96" cy="9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1F378A9E-6EC6-4ABA-8AC5-410950B1D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Interpolação</a:t>
            </a:r>
          </a:p>
        </p:txBody>
      </p:sp>
      <p:pic>
        <p:nvPicPr>
          <p:cNvPr id="281603" name="Picture 3" descr="teapots">
            <a:extLst>
              <a:ext uri="{FF2B5EF4-FFF2-40B4-BE49-F238E27FC236}">
                <a16:creationId xmlns:a16="http://schemas.microsoft.com/office/drawing/2014/main" id="{13E53307-D633-4D71-9B3B-877997756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"/>
          <a:stretch>
            <a:fillRect/>
          </a:stretch>
        </p:blipFill>
        <p:spPr bwMode="auto">
          <a:xfrm>
            <a:off x="990600" y="1676400"/>
            <a:ext cx="7162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04" name="Text Box 4">
            <a:extLst>
              <a:ext uri="{FF2B5EF4-FFF2-40B4-BE49-F238E27FC236}">
                <a16:creationId xmlns:a16="http://schemas.microsoft.com/office/drawing/2014/main" id="{CCCA1FD3-4E07-4051-B910-3B8D0C0E2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663" y="5976938"/>
            <a:ext cx="38227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800" i="0">
                <a:latin typeface="Arial" panose="020B0604020202020204" pitchFamily="34" charset="0"/>
              </a:rPr>
              <a:t>Image courtesy of Watt &amp; Watt, Advanced Animation and Rendering Techniques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A56B4AAF-D976-48F3-B5F1-B3958FF484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Considerações Finais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8C85557F-0D4E-428E-810E-EFFB11F19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 sz="2600"/>
              <a:t>Interpolação poligonal só independe da orientação do polígono para o caso de triângulos.</a:t>
            </a:r>
          </a:p>
          <a:p>
            <a:pPr lvl="1">
              <a:lnSpc>
                <a:spcPct val="90000"/>
              </a:lnSpc>
            </a:pPr>
            <a:r>
              <a:rPr lang="pt-BR" altLang="en-US" sz="2400"/>
              <a:t>Depende da orientação do polígono em relação à linha de varredura.</a:t>
            </a:r>
          </a:p>
          <a:p>
            <a:pPr lvl="1">
              <a:lnSpc>
                <a:spcPct val="90000"/>
              </a:lnSpc>
            </a:pPr>
            <a:r>
              <a:rPr lang="pt-BR" altLang="en-US" sz="2400"/>
              <a:t>Cria efeitos indesejáveis em animações.</a:t>
            </a:r>
          </a:p>
          <a:p>
            <a:pPr>
              <a:lnSpc>
                <a:spcPct val="90000"/>
              </a:lnSpc>
            </a:pPr>
            <a:r>
              <a:rPr lang="pt-BR" altLang="en-US" sz="2600"/>
              <a:t>Rasterização é executada no espaço normalizado, após a transformação perspectiva.</a:t>
            </a:r>
          </a:p>
          <a:p>
            <a:pPr lvl="1">
              <a:lnSpc>
                <a:spcPct val="90000"/>
              </a:lnSpc>
            </a:pPr>
            <a:r>
              <a:rPr lang="pt-BR" altLang="en-US" sz="2400"/>
              <a:t>Incrementos entre linhas de varredura consecutivas são considerados constantes na interpolação poligonal. </a:t>
            </a:r>
          </a:p>
          <a:p>
            <a:pPr lvl="1">
              <a:lnSpc>
                <a:spcPct val="90000"/>
              </a:lnSpc>
            </a:pPr>
            <a:r>
              <a:rPr lang="pt-BR" altLang="en-US" sz="2400"/>
              <a:t>Na realidade, eles aumentam na direção </a:t>
            </a:r>
            <a:r>
              <a:rPr lang="pt-BR" altLang="en-US" sz="2400" i="1"/>
              <a:t>Z</a:t>
            </a:r>
            <a:r>
              <a:rPr lang="pt-BR" altLang="en-US" sz="2400"/>
              <a:t>, quando caminha-se na direção do centro de projeção.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97B92DAE-7AA9-4C99-A15D-F3384B9EC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Traçadores de Raios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64DFA6A6-D9C6-450D-B03E-2E3EEE7CA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Executam de forma integrada, a projeção, visibilidade, iluminação e rasterização.</a:t>
            </a:r>
          </a:p>
          <a:p>
            <a:r>
              <a:rPr lang="pt-BR" altLang="en-US"/>
              <a:t>Integram o fluxo de energia ao longo de um número finito de raios.</a:t>
            </a:r>
          </a:p>
          <a:p>
            <a:r>
              <a:rPr lang="pt-BR" altLang="en-US"/>
              <a:t>Produzem imagens bastante realistas, se forem implementados de forma distribuída.</a:t>
            </a:r>
          </a:p>
          <a:p>
            <a:pPr lvl="1"/>
            <a:r>
              <a:rPr lang="pt-BR" altLang="en-US"/>
              <a:t>Utiliza super-amostragem, com distribuição aleatória, para diminuir </a:t>
            </a:r>
            <a:r>
              <a:rPr lang="en-US" altLang="en-US" i="1"/>
              <a:t>aliasing</a:t>
            </a:r>
            <a:r>
              <a:rPr lang="pt-BR" altLang="en-US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5" name="Rectangle 5">
            <a:extLst>
              <a:ext uri="{FF2B5EF4-FFF2-40B4-BE49-F238E27FC236}">
                <a16:creationId xmlns:a16="http://schemas.microsoft.com/office/drawing/2014/main" id="{D029F22A-29A3-48A0-A385-AD94D1785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Parece Real?</a:t>
            </a:r>
          </a:p>
        </p:txBody>
      </p:sp>
      <p:pic>
        <p:nvPicPr>
          <p:cNvPr id="271364" name="Picture 4" descr="Glasses_800_edit">
            <a:extLst>
              <a:ext uri="{FF2B5EF4-FFF2-40B4-BE49-F238E27FC236}">
                <a16:creationId xmlns:a16="http://schemas.microsoft.com/office/drawing/2014/main" id="{91F87D54-4D36-49A9-A5FF-51E73F55664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7" name="Rectangle 5">
            <a:extLst>
              <a:ext uri="{FF2B5EF4-FFF2-40B4-BE49-F238E27FC236}">
                <a16:creationId xmlns:a16="http://schemas.microsoft.com/office/drawing/2014/main" id="{089FD7C0-A63E-47CB-BDFF-1CA8EB34C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>
                <a:hlinkClick r:id="rId2"/>
              </a:rPr>
              <a:t>Princípio Básico</a:t>
            </a:r>
            <a:endParaRPr lang="pt-BR" altLang="en-US"/>
          </a:p>
        </p:txBody>
      </p:sp>
      <p:pic>
        <p:nvPicPr>
          <p:cNvPr id="269316" name="Picture 4" descr="800px-Ray_trace_diagram">
            <a:extLst>
              <a:ext uri="{FF2B5EF4-FFF2-40B4-BE49-F238E27FC236}">
                <a16:creationId xmlns:a16="http://schemas.microsoft.com/office/drawing/2014/main" id="{06594305-8038-452F-9E7F-BF2C16333F42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400" y="1600200"/>
            <a:ext cx="680561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TooManyRays">
            <a:extLst>
              <a:ext uri="{FF2B5EF4-FFF2-40B4-BE49-F238E27FC236}">
                <a16:creationId xmlns:a16="http://schemas.microsoft.com/office/drawing/2014/main" id="{C861E813-17C7-491D-9AF7-36843D32A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2286000" cy="658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67" name="Line 3">
            <a:extLst>
              <a:ext uri="{FF2B5EF4-FFF2-40B4-BE49-F238E27FC236}">
                <a16:creationId xmlns:a16="http://schemas.microsoft.com/office/drawing/2014/main" id="{4C7842C4-1898-495C-9643-7B52180525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3824288"/>
            <a:ext cx="990600" cy="1158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68" name="Line 4">
            <a:extLst>
              <a:ext uri="{FF2B5EF4-FFF2-40B4-BE49-F238E27FC236}">
                <a16:creationId xmlns:a16="http://schemas.microsoft.com/office/drawing/2014/main" id="{19B46F76-F2F0-43CD-A971-FD4C8D1CA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1925" y="6035675"/>
            <a:ext cx="163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69" name="Line 5">
            <a:extLst>
              <a:ext uri="{FF2B5EF4-FFF2-40B4-BE49-F238E27FC236}">
                <a16:creationId xmlns:a16="http://schemas.microsoft.com/office/drawing/2014/main" id="{C1D3EB4D-2FCD-4BD7-84E1-F49E2F81A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0563" y="3856038"/>
            <a:ext cx="792162" cy="1173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0" name="Oval 6">
            <a:extLst>
              <a:ext uri="{FF2B5EF4-FFF2-40B4-BE49-F238E27FC236}">
                <a16:creationId xmlns:a16="http://schemas.microsoft.com/office/drawing/2014/main" id="{9C374039-980C-49F9-AC3C-22819E746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213" y="2635250"/>
            <a:ext cx="641350" cy="6572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271" name="Line 7">
            <a:extLst>
              <a:ext uri="{FF2B5EF4-FFF2-40B4-BE49-F238E27FC236}">
                <a16:creationId xmlns:a16="http://schemas.microsoft.com/office/drawing/2014/main" id="{23E82989-C302-4168-BA84-9B8829EF5BC6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643687" y="3490913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2" name="Line 8">
            <a:extLst>
              <a:ext uri="{FF2B5EF4-FFF2-40B4-BE49-F238E27FC236}">
                <a16:creationId xmlns:a16="http://schemas.microsoft.com/office/drawing/2014/main" id="{4E163EA8-28E1-49AC-A9D7-302D6F93BC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46925" y="2955925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3" name="Line 9">
            <a:extLst>
              <a:ext uri="{FF2B5EF4-FFF2-40B4-BE49-F238E27FC236}">
                <a16:creationId xmlns:a16="http://schemas.microsoft.com/office/drawing/2014/main" id="{30F58CE6-1C61-4AA5-88F6-C7AAA70F3CDD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6600825" y="245268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4" name="Line 10">
            <a:extLst>
              <a:ext uri="{FF2B5EF4-FFF2-40B4-BE49-F238E27FC236}">
                <a16:creationId xmlns:a16="http://schemas.microsoft.com/office/drawing/2014/main" id="{0A6E3499-FF55-44E5-BACE-C0381B1B4B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49963" y="297338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5" name="Line 11">
            <a:extLst>
              <a:ext uri="{FF2B5EF4-FFF2-40B4-BE49-F238E27FC236}">
                <a16:creationId xmlns:a16="http://schemas.microsoft.com/office/drawing/2014/main" id="{064CD2FB-45DE-45BE-8218-22428936D8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2955925"/>
            <a:ext cx="210343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6" name="Line 12">
            <a:extLst>
              <a:ext uri="{FF2B5EF4-FFF2-40B4-BE49-F238E27FC236}">
                <a16:creationId xmlns:a16="http://schemas.microsoft.com/office/drawing/2014/main" id="{E944D1EE-1170-4EA5-B9FE-638896FE1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8038" y="4237038"/>
            <a:ext cx="1477962" cy="1782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7" name="Line 13">
            <a:extLst>
              <a:ext uri="{FF2B5EF4-FFF2-40B4-BE49-F238E27FC236}">
                <a16:creationId xmlns:a16="http://schemas.microsoft.com/office/drawing/2014/main" id="{E6032340-29AE-458D-B9C3-B77FD83163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6163" y="4573588"/>
            <a:ext cx="1404937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8" name="Line 14">
            <a:extLst>
              <a:ext uri="{FF2B5EF4-FFF2-40B4-BE49-F238E27FC236}">
                <a16:creationId xmlns:a16="http://schemas.microsoft.com/office/drawing/2014/main" id="{469CB863-F914-4F6C-BBB4-404DEB7A6A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4237038"/>
            <a:ext cx="2713038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79" name="Line 15">
            <a:extLst>
              <a:ext uri="{FF2B5EF4-FFF2-40B4-BE49-F238E27FC236}">
                <a16:creationId xmlns:a16="http://schemas.microsoft.com/office/drawing/2014/main" id="{28719E3E-B97D-48B2-AB33-653958E55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6475" y="4251325"/>
            <a:ext cx="1295400" cy="157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80" name="Line 16">
            <a:extLst>
              <a:ext uri="{FF2B5EF4-FFF2-40B4-BE49-F238E27FC236}">
                <a16:creationId xmlns:a16="http://schemas.microsoft.com/office/drawing/2014/main" id="{96C380D4-3909-4E44-AC14-0648872C66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6163" y="4664075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81" name="Line 17">
            <a:extLst>
              <a:ext uri="{FF2B5EF4-FFF2-40B4-BE49-F238E27FC236}">
                <a16:creationId xmlns:a16="http://schemas.microsoft.com/office/drawing/2014/main" id="{25FFCBA3-E4F6-41C2-BA49-EC4E65A899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81600" y="4403725"/>
            <a:ext cx="2073275" cy="274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282" name="Text Box 18">
            <a:extLst>
              <a:ext uri="{FF2B5EF4-FFF2-40B4-BE49-F238E27FC236}">
                <a16:creationId xmlns:a16="http://schemas.microsoft.com/office/drawing/2014/main" id="{7F5EB692-39C9-4AE9-9E1D-49A75B591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3398838"/>
            <a:ext cx="274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en-US" sz="1600" b="1" i="0"/>
              <a:t>1</a:t>
            </a:r>
            <a:endParaRPr lang="en-US" altLang="en-US" sz="1600" b="1" i="0"/>
          </a:p>
        </p:txBody>
      </p:sp>
      <p:sp>
        <p:nvSpPr>
          <p:cNvPr id="267283" name="Text Box 19">
            <a:extLst>
              <a:ext uri="{FF2B5EF4-FFF2-40B4-BE49-F238E27FC236}">
                <a16:creationId xmlns:a16="http://schemas.microsoft.com/office/drawing/2014/main" id="{E7AA6A8D-835F-447E-A44C-0A784EC90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5011738"/>
            <a:ext cx="471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en-US" sz="1600" b="1" i="0"/>
              <a:t>1/2</a:t>
            </a:r>
            <a:endParaRPr lang="en-US" altLang="en-US" sz="1600" b="1" i="0"/>
          </a:p>
        </p:txBody>
      </p:sp>
      <p:sp>
        <p:nvSpPr>
          <p:cNvPr id="267284" name="Text Box 20">
            <a:extLst>
              <a:ext uri="{FF2B5EF4-FFF2-40B4-BE49-F238E27FC236}">
                <a16:creationId xmlns:a16="http://schemas.microsoft.com/office/drawing/2014/main" id="{6EC62275-DB2B-4EDB-870D-EAF3EED32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5135563"/>
            <a:ext cx="517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en-US" sz="1600" b="1" i="0"/>
              <a:t>1/4</a:t>
            </a:r>
            <a:endParaRPr lang="en-US" altLang="en-US" sz="1600" b="1" i="0"/>
          </a:p>
        </p:txBody>
      </p:sp>
      <p:sp>
        <p:nvSpPr>
          <p:cNvPr id="267285" name="Text Box 21">
            <a:extLst>
              <a:ext uri="{FF2B5EF4-FFF2-40B4-BE49-F238E27FC236}">
                <a16:creationId xmlns:a16="http://schemas.microsoft.com/office/drawing/2014/main" id="{97F57F14-EEFD-487D-BFA1-6A698E1DA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4144963"/>
            <a:ext cx="474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en-US" sz="1600" b="1" i="0"/>
              <a:t>1/8</a:t>
            </a:r>
            <a:endParaRPr lang="en-US" altLang="en-US" sz="1600" b="1" i="0"/>
          </a:p>
        </p:txBody>
      </p:sp>
      <p:sp>
        <p:nvSpPr>
          <p:cNvPr id="267286" name="Text Box 22">
            <a:extLst>
              <a:ext uri="{FF2B5EF4-FFF2-40B4-BE49-F238E27FC236}">
                <a16:creationId xmlns:a16="http://schemas.microsoft.com/office/drawing/2014/main" id="{C5EDED67-96FF-4872-A76B-99E619918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988" y="4983163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en-US" sz="1600" b="1" i="0"/>
              <a:t>1/16</a:t>
            </a:r>
            <a:endParaRPr lang="en-US" altLang="en-US" sz="1600" b="1" i="0"/>
          </a:p>
        </p:txBody>
      </p:sp>
      <p:sp>
        <p:nvSpPr>
          <p:cNvPr id="267287" name="Text Box 23">
            <a:extLst>
              <a:ext uri="{FF2B5EF4-FFF2-40B4-BE49-F238E27FC236}">
                <a16:creationId xmlns:a16="http://schemas.microsoft.com/office/drawing/2014/main" id="{A5F1529A-6BED-4091-B7D5-59102644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163" y="5167313"/>
            <a:ext cx="688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en-US" sz="1600" b="1" i="0"/>
              <a:t>1/32</a:t>
            </a:r>
            <a:endParaRPr lang="en-US" altLang="en-US" sz="1600" b="1" i="0"/>
          </a:p>
        </p:txBody>
      </p:sp>
      <p:sp>
        <p:nvSpPr>
          <p:cNvPr id="267288" name="Text Box 24">
            <a:extLst>
              <a:ext uri="{FF2B5EF4-FFF2-40B4-BE49-F238E27FC236}">
                <a16:creationId xmlns:a16="http://schemas.microsoft.com/office/drawing/2014/main" id="{306490F8-6189-4B1C-AEE9-53F602DE1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638" y="4587875"/>
            <a:ext cx="657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en-US" sz="1600" b="1" i="0"/>
              <a:t>1/64</a:t>
            </a:r>
            <a:endParaRPr lang="en-US" altLang="en-US" sz="1600" b="1" i="0"/>
          </a:p>
        </p:txBody>
      </p:sp>
      <p:sp>
        <p:nvSpPr>
          <p:cNvPr id="267289" name="Text Box 25">
            <a:extLst>
              <a:ext uri="{FF2B5EF4-FFF2-40B4-BE49-F238E27FC236}">
                <a16:creationId xmlns:a16="http://schemas.microsoft.com/office/drawing/2014/main" id="{C9646059-1FA9-483A-849C-961F142CF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5943600"/>
            <a:ext cx="503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en-US" sz="2000" b="1" i="0"/>
              <a:t>A)</a:t>
            </a:r>
            <a:endParaRPr lang="en-US" altLang="en-US" sz="2000" b="1" i="0"/>
          </a:p>
        </p:txBody>
      </p:sp>
      <p:sp>
        <p:nvSpPr>
          <p:cNvPr id="267290" name="Text Box 26">
            <a:extLst>
              <a:ext uri="{FF2B5EF4-FFF2-40B4-BE49-F238E27FC236}">
                <a16:creationId xmlns:a16="http://schemas.microsoft.com/office/drawing/2014/main" id="{BA2AE320-D7C9-4DA1-979F-80C18E1D8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2713038"/>
            <a:ext cx="503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altLang="en-US" sz="2000" b="1" i="0"/>
              <a:t>B)</a:t>
            </a:r>
            <a:endParaRPr lang="en-US" altLang="en-US" sz="2000" b="1" i="0"/>
          </a:p>
        </p:txBody>
      </p:sp>
      <p:sp>
        <p:nvSpPr>
          <p:cNvPr id="267291" name="Rectangle 27">
            <a:extLst>
              <a:ext uri="{FF2B5EF4-FFF2-40B4-BE49-F238E27FC236}">
                <a16:creationId xmlns:a16="http://schemas.microsoft.com/office/drawing/2014/main" id="{544B7C93-1019-4D52-8041-05A2E4AC6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75" y="274638"/>
            <a:ext cx="5114925" cy="1143000"/>
          </a:xfrm>
        </p:spPr>
        <p:txBody>
          <a:bodyPr/>
          <a:lstStyle/>
          <a:p>
            <a:r>
              <a:rPr lang="pt-BR" altLang="en-US">
                <a:latin typeface="Book Antiqua" panose="02040602050305030304" pitchFamily="18" charset="0"/>
              </a:rPr>
              <a:t>Problemas com o </a:t>
            </a:r>
            <a:br>
              <a:rPr lang="pt-BR" altLang="en-US">
                <a:latin typeface="Book Antiqua" panose="02040602050305030304" pitchFamily="18" charset="0"/>
              </a:rPr>
            </a:br>
            <a:r>
              <a:rPr lang="en-US" altLang="en-US" i="1">
                <a:latin typeface="Book Antiqua" panose="02040602050305030304" pitchFamily="18" charset="0"/>
              </a:rPr>
              <a:t>Ray-tracing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3" name="Rectangle 5">
            <a:extLst>
              <a:ext uri="{FF2B5EF4-FFF2-40B4-BE49-F238E27FC236}">
                <a16:creationId xmlns:a16="http://schemas.microsoft.com/office/drawing/2014/main" id="{8E2DDFEC-545B-4C6A-BBDF-6ADBB5EE3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Reflexão Difusa</a:t>
            </a:r>
          </a:p>
        </p:txBody>
      </p:sp>
      <p:pic>
        <p:nvPicPr>
          <p:cNvPr id="283652" name="Picture 4" descr="Render">
            <a:extLst>
              <a:ext uri="{FF2B5EF4-FFF2-40B4-BE49-F238E27FC236}">
                <a16:creationId xmlns:a16="http://schemas.microsoft.com/office/drawing/2014/main" id="{308C4E9A-0007-4989-B53E-702A042538F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17638"/>
            <a:ext cx="5995988" cy="4852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0DDAC2B-69B3-4268-B23B-950A536E6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Colorização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F938D6C-DF7E-43FD-A610-A93374F2DD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2514600"/>
          </a:xfrm>
        </p:spPr>
        <p:txBody>
          <a:bodyPr/>
          <a:lstStyle/>
          <a:p>
            <a:r>
              <a:rPr lang="pt-BR" altLang="en-US" sz="2600"/>
              <a:t>A função de iluminação produz valores de cor para qualquer ponto de uma superfície no espaço da cena.</a:t>
            </a:r>
          </a:p>
          <a:p>
            <a:r>
              <a:rPr lang="pt-BR" altLang="en-US" sz="2600"/>
              <a:t>Durante o processo de rasterização, as cores dos </a:t>
            </a:r>
            <a:r>
              <a:rPr lang="en-US" altLang="en-US" sz="2600"/>
              <a:t>pixels</a:t>
            </a:r>
            <a:r>
              <a:rPr lang="pt-BR" altLang="en-US" sz="2600"/>
              <a:t> devem ser determinadas a partir da projeção dos objetos da cena sobre a tela virtual.</a:t>
            </a:r>
          </a:p>
          <a:p>
            <a:pPr>
              <a:buFontTx/>
              <a:buNone/>
            </a:pPr>
            <a:endParaRPr lang="pt-BR" altLang="en-US" sz="2600"/>
          </a:p>
        </p:txBody>
      </p:sp>
      <p:graphicFrame>
        <p:nvGraphicFramePr>
          <p:cNvPr id="3076" name="Object 4">
            <a:extLst>
              <a:ext uri="{FF2B5EF4-FFF2-40B4-BE49-F238E27FC236}">
                <a16:creationId xmlns:a16="http://schemas.microsoft.com/office/drawing/2014/main" id="{59793649-4477-4437-91DE-FAC80396AE93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2286000" y="4419600"/>
          <a:ext cx="40386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1282680" imgH="228600" progId="Equation.3">
                  <p:embed/>
                </p:oleObj>
              </mc:Choice>
              <mc:Fallback>
                <p:oleObj name="Equation" r:id="rId4" imgW="12826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40386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050" name="Group 2">
            <a:extLst>
              <a:ext uri="{FF2B5EF4-FFF2-40B4-BE49-F238E27FC236}">
                <a16:creationId xmlns:a16="http://schemas.microsoft.com/office/drawing/2014/main" id="{8A8791B3-B3F6-498E-8CE7-41D01BC14135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800600"/>
            <a:ext cx="1143000" cy="1143000"/>
            <a:chOff x="3846" y="2713"/>
            <a:chExt cx="929" cy="931"/>
          </a:xfrm>
        </p:grpSpPr>
        <p:sp>
          <p:nvSpPr>
            <p:cNvPr id="258051" name="Freeform 3">
              <a:extLst>
                <a:ext uri="{FF2B5EF4-FFF2-40B4-BE49-F238E27FC236}">
                  <a16:creationId xmlns:a16="http://schemas.microsoft.com/office/drawing/2014/main" id="{337841A9-84EB-4F3C-835D-34831C719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713"/>
              <a:ext cx="929" cy="931"/>
            </a:xfrm>
            <a:custGeom>
              <a:avLst/>
              <a:gdLst>
                <a:gd name="T0" fmla="*/ 1024 w 1859"/>
                <a:gd name="T1" fmla="*/ 5 h 1863"/>
                <a:gd name="T2" fmla="*/ 1161 w 1859"/>
                <a:gd name="T3" fmla="*/ 30 h 1863"/>
                <a:gd name="T4" fmla="*/ 1290 w 1859"/>
                <a:gd name="T5" fmla="*/ 74 h 1863"/>
                <a:gd name="T6" fmla="*/ 1411 w 1859"/>
                <a:gd name="T7" fmla="*/ 136 h 1863"/>
                <a:gd name="T8" fmla="*/ 1520 w 1859"/>
                <a:gd name="T9" fmla="*/ 214 h 1863"/>
                <a:gd name="T10" fmla="*/ 1617 w 1859"/>
                <a:gd name="T11" fmla="*/ 307 h 1863"/>
                <a:gd name="T12" fmla="*/ 1700 w 1859"/>
                <a:gd name="T13" fmla="*/ 412 h 1863"/>
                <a:gd name="T14" fmla="*/ 1767 w 1859"/>
                <a:gd name="T15" fmla="*/ 529 h 1863"/>
                <a:gd name="T16" fmla="*/ 1818 w 1859"/>
                <a:gd name="T17" fmla="*/ 656 h 1863"/>
                <a:gd name="T18" fmla="*/ 1849 w 1859"/>
                <a:gd name="T19" fmla="*/ 791 h 1863"/>
                <a:gd name="T20" fmla="*/ 1859 w 1859"/>
                <a:gd name="T21" fmla="*/ 933 h 1863"/>
                <a:gd name="T22" fmla="*/ 1849 w 1859"/>
                <a:gd name="T23" fmla="*/ 1075 h 1863"/>
                <a:gd name="T24" fmla="*/ 1818 w 1859"/>
                <a:gd name="T25" fmla="*/ 1209 h 1863"/>
                <a:gd name="T26" fmla="*/ 1767 w 1859"/>
                <a:gd name="T27" fmla="*/ 1336 h 1863"/>
                <a:gd name="T28" fmla="*/ 1700 w 1859"/>
                <a:gd name="T29" fmla="*/ 1453 h 1863"/>
                <a:gd name="T30" fmla="*/ 1617 w 1859"/>
                <a:gd name="T31" fmla="*/ 1559 h 1863"/>
                <a:gd name="T32" fmla="*/ 1520 w 1859"/>
                <a:gd name="T33" fmla="*/ 1651 h 1863"/>
                <a:gd name="T34" fmla="*/ 1411 w 1859"/>
                <a:gd name="T35" fmla="*/ 1728 h 1863"/>
                <a:gd name="T36" fmla="*/ 1290 w 1859"/>
                <a:gd name="T37" fmla="*/ 1790 h 1863"/>
                <a:gd name="T38" fmla="*/ 1161 w 1859"/>
                <a:gd name="T39" fmla="*/ 1834 h 1863"/>
                <a:gd name="T40" fmla="*/ 1024 w 1859"/>
                <a:gd name="T41" fmla="*/ 1858 h 1863"/>
                <a:gd name="T42" fmla="*/ 882 w 1859"/>
                <a:gd name="T43" fmla="*/ 1862 h 1863"/>
                <a:gd name="T44" fmla="*/ 743 w 1859"/>
                <a:gd name="T45" fmla="*/ 1845 h 1863"/>
                <a:gd name="T46" fmla="*/ 611 w 1859"/>
                <a:gd name="T47" fmla="*/ 1807 h 1863"/>
                <a:gd name="T48" fmla="*/ 487 w 1859"/>
                <a:gd name="T49" fmla="*/ 1751 h 1863"/>
                <a:gd name="T50" fmla="*/ 375 w 1859"/>
                <a:gd name="T51" fmla="*/ 1679 h 1863"/>
                <a:gd name="T52" fmla="*/ 273 w 1859"/>
                <a:gd name="T53" fmla="*/ 1591 h 1863"/>
                <a:gd name="T54" fmla="*/ 186 w 1859"/>
                <a:gd name="T55" fmla="*/ 1490 h 1863"/>
                <a:gd name="T56" fmla="*/ 113 w 1859"/>
                <a:gd name="T57" fmla="*/ 1377 h 1863"/>
                <a:gd name="T58" fmla="*/ 57 w 1859"/>
                <a:gd name="T59" fmla="*/ 1253 h 1863"/>
                <a:gd name="T60" fmla="*/ 19 w 1859"/>
                <a:gd name="T61" fmla="*/ 1121 h 1863"/>
                <a:gd name="T62" fmla="*/ 2 w 1859"/>
                <a:gd name="T63" fmla="*/ 981 h 1863"/>
                <a:gd name="T64" fmla="*/ 5 w 1859"/>
                <a:gd name="T65" fmla="*/ 838 h 1863"/>
                <a:gd name="T66" fmla="*/ 30 w 1859"/>
                <a:gd name="T67" fmla="*/ 700 h 1863"/>
                <a:gd name="T68" fmla="*/ 74 w 1859"/>
                <a:gd name="T69" fmla="*/ 571 h 1863"/>
                <a:gd name="T70" fmla="*/ 135 w 1859"/>
                <a:gd name="T71" fmla="*/ 450 h 1863"/>
                <a:gd name="T72" fmla="*/ 213 w 1859"/>
                <a:gd name="T73" fmla="*/ 340 h 1863"/>
                <a:gd name="T74" fmla="*/ 306 w 1859"/>
                <a:gd name="T75" fmla="*/ 244 h 1863"/>
                <a:gd name="T76" fmla="*/ 411 w 1859"/>
                <a:gd name="T77" fmla="*/ 161 h 1863"/>
                <a:gd name="T78" fmla="*/ 528 w 1859"/>
                <a:gd name="T79" fmla="*/ 93 h 1863"/>
                <a:gd name="T80" fmla="*/ 654 w 1859"/>
                <a:gd name="T81" fmla="*/ 43 h 1863"/>
                <a:gd name="T82" fmla="*/ 788 w 1859"/>
                <a:gd name="T83" fmla="*/ 11 h 1863"/>
                <a:gd name="T84" fmla="*/ 930 w 1859"/>
                <a:gd name="T85" fmla="*/ 0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9" h="1863">
                  <a:moveTo>
                    <a:pt x="930" y="0"/>
                  </a:moveTo>
                  <a:lnTo>
                    <a:pt x="977" y="2"/>
                  </a:lnTo>
                  <a:lnTo>
                    <a:pt x="1024" y="5"/>
                  </a:lnTo>
                  <a:lnTo>
                    <a:pt x="1071" y="11"/>
                  </a:lnTo>
                  <a:lnTo>
                    <a:pt x="1116" y="20"/>
                  </a:lnTo>
                  <a:lnTo>
                    <a:pt x="1161" y="30"/>
                  </a:lnTo>
                  <a:lnTo>
                    <a:pt x="1205" y="43"/>
                  </a:lnTo>
                  <a:lnTo>
                    <a:pt x="1249" y="57"/>
                  </a:lnTo>
                  <a:lnTo>
                    <a:pt x="1290" y="74"/>
                  </a:lnTo>
                  <a:lnTo>
                    <a:pt x="1332" y="93"/>
                  </a:lnTo>
                  <a:lnTo>
                    <a:pt x="1372" y="113"/>
                  </a:lnTo>
                  <a:lnTo>
                    <a:pt x="1411" y="136"/>
                  </a:lnTo>
                  <a:lnTo>
                    <a:pt x="1448" y="161"/>
                  </a:lnTo>
                  <a:lnTo>
                    <a:pt x="1485" y="186"/>
                  </a:lnTo>
                  <a:lnTo>
                    <a:pt x="1520" y="214"/>
                  </a:lnTo>
                  <a:lnTo>
                    <a:pt x="1554" y="244"/>
                  </a:lnTo>
                  <a:lnTo>
                    <a:pt x="1586" y="275"/>
                  </a:lnTo>
                  <a:lnTo>
                    <a:pt x="1617" y="307"/>
                  </a:lnTo>
                  <a:lnTo>
                    <a:pt x="1646" y="340"/>
                  </a:lnTo>
                  <a:lnTo>
                    <a:pt x="1674" y="376"/>
                  </a:lnTo>
                  <a:lnTo>
                    <a:pt x="1700" y="412"/>
                  </a:lnTo>
                  <a:lnTo>
                    <a:pt x="1724" y="450"/>
                  </a:lnTo>
                  <a:lnTo>
                    <a:pt x="1746" y="489"/>
                  </a:lnTo>
                  <a:lnTo>
                    <a:pt x="1767" y="529"/>
                  </a:lnTo>
                  <a:lnTo>
                    <a:pt x="1785" y="571"/>
                  </a:lnTo>
                  <a:lnTo>
                    <a:pt x="1803" y="614"/>
                  </a:lnTo>
                  <a:lnTo>
                    <a:pt x="1818" y="656"/>
                  </a:lnTo>
                  <a:lnTo>
                    <a:pt x="1829" y="700"/>
                  </a:lnTo>
                  <a:lnTo>
                    <a:pt x="1841" y="745"/>
                  </a:lnTo>
                  <a:lnTo>
                    <a:pt x="1849" y="791"/>
                  </a:lnTo>
                  <a:lnTo>
                    <a:pt x="1854" y="838"/>
                  </a:lnTo>
                  <a:lnTo>
                    <a:pt x="1858" y="886"/>
                  </a:lnTo>
                  <a:lnTo>
                    <a:pt x="1859" y="933"/>
                  </a:lnTo>
                  <a:lnTo>
                    <a:pt x="1858" y="981"/>
                  </a:lnTo>
                  <a:lnTo>
                    <a:pt x="1854" y="1029"/>
                  </a:lnTo>
                  <a:lnTo>
                    <a:pt x="1849" y="1075"/>
                  </a:lnTo>
                  <a:lnTo>
                    <a:pt x="1841" y="1121"/>
                  </a:lnTo>
                  <a:lnTo>
                    <a:pt x="1829" y="1166"/>
                  </a:lnTo>
                  <a:lnTo>
                    <a:pt x="1818" y="1209"/>
                  </a:lnTo>
                  <a:lnTo>
                    <a:pt x="1803" y="1253"/>
                  </a:lnTo>
                  <a:lnTo>
                    <a:pt x="1785" y="1295"/>
                  </a:lnTo>
                  <a:lnTo>
                    <a:pt x="1767" y="1336"/>
                  </a:lnTo>
                  <a:lnTo>
                    <a:pt x="1746" y="1377"/>
                  </a:lnTo>
                  <a:lnTo>
                    <a:pt x="1724" y="1416"/>
                  </a:lnTo>
                  <a:lnTo>
                    <a:pt x="1700" y="1453"/>
                  </a:lnTo>
                  <a:lnTo>
                    <a:pt x="1674" y="1490"/>
                  </a:lnTo>
                  <a:lnTo>
                    <a:pt x="1646" y="1524"/>
                  </a:lnTo>
                  <a:lnTo>
                    <a:pt x="1617" y="1559"/>
                  </a:lnTo>
                  <a:lnTo>
                    <a:pt x="1586" y="1591"/>
                  </a:lnTo>
                  <a:lnTo>
                    <a:pt x="1554" y="1621"/>
                  </a:lnTo>
                  <a:lnTo>
                    <a:pt x="1520" y="1651"/>
                  </a:lnTo>
                  <a:lnTo>
                    <a:pt x="1485" y="1679"/>
                  </a:lnTo>
                  <a:lnTo>
                    <a:pt x="1448" y="1704"/>
                  </a:lnTo>
                  <a:lnTo>
                    <a:pt x="1411" y="1728"/>
                  </a:lnTo>
                  <a:lnTo>
                    <a:pt x="1372" y="1751"/>
                  </a:lnTo>
                  <a:lnTo>
                    <a:pt x="1332" y="1771"/>
                  </a:lnTo>
                  <a:lnTo>
                    <a:pt x="1290" y="1790"/>
                  </a:lnTo>
                  <a:lnTo>
                    <a:pt x="1249" y="1807"/>
                  </a:lnTo>
                  <a:lnTo>
                    <a:pt x="1205" y="1822"/>
                  </a:lnTo>
                  <a:lnTo>
                    <a:pt x="1161" y="1834"/>
                  </a:lnTo>
                  <a:lnTo>
                    <a:pt x="1116" y="1845"/>
                  </a:lnTo>
                  <a:lnTo>
                    <a:pt x="1071" y="1853"/>
                  </a:lnTo>
                  <a:lnTo>
                    <a:pt x="1024" y="1858"/>
                  </a:lnTo>
                  <a:lnTo>
                    <a:pt x="977" y="1862"/>
                  </a:lnTo>
                  <a:lnTo>
                    <a:pt x="930" y="1863"/>
                  </a:lnTo>
                  <a:lnTo>
                    <a:pt x="882" y="1862"/>
                  </a:lnTo>
                  <a:lnTo>
                    <a:pt x="835" y="1858"/>
                  </a:lnTo>
                  <a:lnTo>
                    <a:pt x="788" y="1853"/>
                  </a:lnTo>
                  <a:lnTo>
                    <a:pt x="743" y="1845"/>
                  </a:lnTo>
                  <a:lnTo>
                    <a:pt x="698" y="1834"/>
                  </a:lnTo>
                  <a:lnTo>
                    <a:pt x="654" y="1822"/>
                  </a:lnTo>
                  <a:lnTo>
                    <a:pt x="611" y="1807"/>
                  </a:lnTo>
                  <a:lnTo>
                    <a:pt x="569" y="1790"/>
                  </a:lnTo>
                  <a:lnTo>
                    <a:pt x="528" y="1771"/>
                  </a:lnTo>
                  <a:lnTo>
                    <a:pt x="487" y="1751"/>
                  </a:lnTo>
                  <a:lnTo>
                    <a:pt x="448" y="1728"/>
                  </a:lnTo>
                  <a:lnTo>
                    <a:pt x="411" y="1704"/>
                  </a:lnTo>
                  <a:lnTo>
                    <a:pt x="375" y="1679"/>
                  </a:lnTo>
                  <a:lnTo>
                    <a:pt x="339" y="1651"/>
                  </a:lnTo>
                  <a:lnTo>
                    <a:pt x="306" y="1621"/>
                  </a:lnTo>
                  <a:lnTo>
                    <a:pt x="273" y="1591"/>
                  </a:lnTo>
                  <a:lnTo>
                    <a:pt x="242" y="1559"/>
                  </a:lnTo>
                  <a:lnTo>
                    <a:pt x="213" y="1524"/>
                  </a:lnTo>
                  <a:lnTo>
                    <a:pt x="186" y="1490"/>
                  </a:lnTo>
                  <a:lnTo>
                    <a:pt x="159" y="1453"/>
                  </a:lnTo>
                  <a:lnTo>
                    <a:pt x="135" y="1416"/>
                  </a:lnTo>
                  <a:lnTo>
                    <a:pt x="113" y="1377"/>
                  </a:lnTo>
                  <a:lnTo>
                    <a:pt x="92" y="1336"/>
                  </a:lnTo>
                  <a:lnTo>
                    <a:pt x="74" y="1295"/>
                  </a:lnTo>
                  <a:lnTo>
                    <a:pt x="57" y="1253"/>
                  </a:lnTo>
                  <a:lnTo>
                    <a:pt x="42" y="1209"/>
                  </a:lnTo>
                  <a:lnTo>
                    <a:pt x="30" y="1166"/>
                  </a:lnTo>
                  <a:lnTo>
                    <a:pt x="19" y="1121"/>
                  </a:lnTo>
                  <a:lnTo>
                    <a:pt x="11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3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1" y="791"/>
                  </a:lnTo>
                  <a:lnTo>
                    <a:pt x="19" y="745"/>
                  </a:lnTo>
                  <a:lnTo>
                    <a:pt x="30" y="700"/>
                  </a:lnTo>
                  <a:lnTo>
                    <a:pt x="42" y="656"/>
                  </a:lnTo>
                  <a:lnTo>
                    <a:pt x="57" y="614"/>
                  </a:lnTo>
                  <a:lnTo>
                    <a:pt x="74" y="571"/>
                  </a:lnTo>
                  <a:lnTo>
                    <a:pt x="92" y="529"/>
                  </a:lnTo>
                  <a:lnTo>
                    <a:pt x="113" y="489"/>
                  </a:lnTo>
                  <a:lnTo>
                    <a:pt x="135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0"/>
                  </a:lnTo>
                  <a:lnTo>
                    <a:pt x="242" y="307"/>
                  </a:lnTo>
                  <a:lnTo>
                    <a:pt x="273" y="275"/>
                  </a:lnTo>
                  <a:lnTo>
                    <a:pt x="306" y="244"/>
                  </a:lnTo>
                  <a:lnTo>
                    <a:pt x="339" y="214"/>
                  </a:lnTo>
                  <a:lnTo>
                    <a:pt x="375" y="186"/>
                  </a:lnTo>
                  <a:lnTo>
                    <a:pt x="411" y="161"/>
                  </a:lnTo>
                  <a:lnTo>
                    <a:pt x="448" y="136"/>
                  </a:lnTo>
                  <a:lnTo>
                    <a:pt x="487" y="113"/>
                  </a:lnTo>
                  <a:lnTo>
                    <a:pt x="528" y="93"/>
                  </a:lnTo>
                  <a:lnTo>
                    <a:pt x="569" y="74"/>
                  </a:lnTo>
                  <a:lnTo>
                    <a:pt x="611" y="57"/>
                  </a:lnTo>
                  <a:lnTo>
                    <a:pt x="654" y="43"/>
                  </a:lnTo>
                  <a:lnTo>
                    <a:pt x="698" y="30"/>
                  </a:lnTo>
                  <a:lnTo>
                    <a:pt x="743" y="20"/>
                  </a:lnTo>
                  <a:lnTo>
                    <a:pt x="788" y="11"/>
                  </a:lnTo>
                  <a:lnTo>
                    <a:pt x="835" y="5"/>
                  </a:lnTo>
                  <a:lnTo>
                    <a:pt x="882" y="2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2" name="Freeform 4">
              <a:extLst>
                <a:ext uri="{FF2B5EF4-FFF2-40B4-BE49-F238E27FC236}">
                  <a16:creationId xmlns:a16="http://schemas.microsoft.com/office/drawing/2014/main" id="{57805BE3-DD81-45A9-90D9-111582297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2743"/>
              <a:ext cx="306" cy="152"/>
            </a:xfrm>
            <a:custGeom>
              <a:avLst/>
              <a:gdLst>
                <a:gd name="T0" fmla="*/ 158 w 613"/>
                <a:gd name="T1" fmla="*/ 85 h 303"/>
                <a:gd name="T2" fmla="*/ 181 w 613"/>
                <a:gd name="T3" fmla="*/ 193 h 303"/>
                <a:gd name="T4" fmla="*/ 540 w 613"/>
                <a:gd name="T5" fmla="*/ 266 h 303"/>
                <a:gd name="T6" fmla="*/ 613 w 613"/>
                <a:gd name="T7" fmla="*/ 303 h 303"/>
                <a:gd name="T8" fmla="*/ 552 w 613"/>
                <a:gd name="T9" fmla="*/ 193 h 303"/>
                <a:gd name="T10" fmla="*/ 312 w 613"/>
                <a:gd name="T11" fmla="*/ 35 h 303"/>
                <a:gd name="T12" fmla="*/ 0 w 613"/>
                <a:gd name="T13" fmla="*/ 0 h 303"/>
                <a:gd name="T14" fmla="*/ 158 w 613"/>
                <a:gd name="T15" fmla="*/ 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3" h="303">
                  <a:moveTo>
                    <a:pt x="158" y="85"/>
                  </a:moveTo>
                  <a:lnTo>
                    <a:pt x="181" y="193"/>
                  </a:lnTo>
                  <a:lnTo>
                    <a:pt x="540" y="266"/>
                  </a:lnTo>
                  <a:lnTo>
                    <a:pt x="613" y="303"/>
                  </a:lnTo>
                  <a:lnTo>
                    <a:pt x="552" y="193"/>
                  </a:lnTo>
                  <a:lnTo>
                    <a:pt x="312" y="35"/>
                  </a:lnTo>
                  <a:lnTo>
                    <a:pt x="0" y="0"/>
                  </a:lnTo>
                  <a:lnTo>
                    <a:pt x="158" y="85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3" name="Freeform 5">
              <a:extLst>
                <a:ext uri="{FF2B5EF4-FFF2-40B4-BE49-F238E27FC236}">
                  <a16:creationId xmlns:a16="http://schemas.microsoft.com/office/drawing/2014/main" id="{5A72F445-5427-4354-878C-9B9A9B7F2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937"/>
              <a:ext cx="317" cy="297"/>
            </a:xfrm>
            <a:custGeom>
              <a:avLst/>
              <a:gdLst>
                <a:gd name="T0" fmla="*/ 431 w 634"/>
                <a:gd name="T1" fmla="*/ 37 h 593"/>
                <a:gd name="T2" fmla="*/ 634 w 634"/>
                <a:gd name="T3" fmla="*/ 121 h 593"/>
                <a:gd name="T4" fmla="*/ 539 w 634"/>
                <a:gd name="T5" fmla="*/ 314 h 593"/>
                <a:gd name="T6" fmla="*/ 479 w 634"/>
                <a:gd name="T7" fmla="*/ 497 h 593"/>
                <a:gd name="T8" fmla="*/ 311 w 634"/>
                <a:gd name="T9" fmla="*/ 532 h 593"/>
                <a:gd name="T10" fmla="*/ 131 w 634"/>
                <a:gd name="T11" fmla="*/ 593 h 593"/>
                <a:gd name="T12" fmla="*/ 0 w 634"/>
                <a:gd name="T13" fmla="*/ 351 h 593"/>
                <a:gd name="T14" fmla="*/ 131 w 634"/>
                <a:gd name="T15" fmla="*/ 97 h 593"/>
                <a:gd name="T16" fmla="*/ 275 w 634"/>
                <a:gd name="T17" fmla="*/ 0 h 593"/>
                <a:gd name="T18" fmla="*/ 431 w 634"/>
                <a:gd name="T19" fmla="*/ 3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4" h="593">
                  <a:moveTo>
                    <a:pt x="431" y="37"/>
                  </a:moveTo>
                  <a:lnTo>
                    <a:pt x="634" y="121"/>
                  </a:lnTo>
                  <a:lnTo>
                    <a:pt x="539" y="314"/>
                  </a:lnTo>
                  <a:lnTo>
                    <a:pt x="479" y="497"/>
                  </a:lnTo>
                  <a:lnTo>
                    <a:pt x="311" y="532"/>
                  </a:lnTo>
                  <a:lnTo>
                    <a:pt x="131" y="593"/>
                  </a:lnTo>
                  <a:lnTo>
                    <a:pt x="0" y="351"/>
                  </a:lnTo>
                  <a:lnTo>
                    <a:pt x="131" y="97"/>
                  </a:lnTo>
                  <a:lnTo>
                    <a:pt x="275" y="0"/>
                  </a:lnTo>
                  <a:lnTo>
                    <a:pt x="431" y="37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4" name="Freeform 6">
              <a:extLst>
                <a:ext uri="{FF2B5EF4-FFF2-40B4-BE49-F238E27FC236}">
                  <a16:creationId xmlns:a16="http://schemas.microsoft.com/office/drawing/2014/main" id="{D2A1AEED-1715-4613-9AA4-A6D8DD054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2822"/>
              <a:ext cx="221" cy="309"/>
            </a:xfrm>
            <a:custGeom>
              <a:avLst/>
              <a:gdLst>
                <a:gd name="T0" fmla="*/ 0 w 443"/>
                <a:gd name="T1" fmla="*/ 617 h 617"/>
                <a:gd name="T2" fmla="*/ 203 w 443"/>
                <a:gd name="T3" fmla="*/ 533 h 617"/>
                <a:gd name="T4" fmla="*/ 263 w 443"/>
                <a:gd name="T5" fmla="*/ 375 h 617"/>
                <a:gd name="T6" fmla="*/ 443 w 443"/>
                <a:gd name="T7" fmla="*/ 194 h 617"/>
                <a:gd name="T8" fmla="*/ 396 w 443"/>
                <a:gd name="T9" fmla="*/ 97 h 617"/>
                <a:gd name="T10" fmla="*/ 359 w 443"/>
                <a:gd name="T11" fmla="*/ 0 h 617"/>
                <a:gd name="T12" fmla="*/ 155 w 443"/>
                <a:gd name="T13" fmla="*/ 133 h 617"/>
                <a:gd name="T14" fmla="*/ 35 w 443"/>
                <a:gd name="T15" fmla="*/ 291 h 617"/>
                <a:gd name="T16" fmla="*/ 12 w 443"/>
                <a:gd name="T17" fmla="*/ 436 h 617"/>
                <a:gd name="T18" fmla="*/ 0 w 443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617">
                  <a:moveTo>
                    <a:pt x="0" y="617"/>
                  </a:moveTo>
                  <a:lnTo>
                    <a:pt x="203" y="533"/>
                  </a:lnTo>
                  <a:lnTo>
                    <a:pt x="263" y="375"/>
                  </a:lnTo>
                  <a:lnTo>
                    <a:pt x="443" y="194"/>
                  </a:lnTo>
                  <a:lnTo>
                    <a:pt x="396" y="97"/>
                  </a:lnTo>
                  <a:lnTo>
                    <a:pt x="359" y="0"/>
                  </a:lnTo>
                  <a:lnTo>
                    <a:pt x="155" y="133"/>
                  </a:lnTo>
                  <a:lnTo>
                    <a:pt x="35" y="291"/>
                  </a:lnTo>
                  <a:lnTo>
                    <a:pt x="12" y="436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5" name="Freeform 7">
              <a:extLst>
                <a:ext uri="{FF2B5EF4-FFF2-40B4-BE49-F238E27FC236}">
                  <a16:creationId xmlns:a16="http://schemas.microsoft.com/office/drawing/2014/main" id="{4C6E1E0B-32BD-43E5-B31D-2512F1F93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3215"/>
              <a:ext cx="311" cy="302"/>
            </a:xfrm>
            <a:custGeom>
              <a:avLst/>
              <a:gdLst>
                <a:gd name="T0" fmla="*/ 71 w 623"/>
                <a:gd name="T1" fmla="*/ 86 h 604"/>
                <a:gd name="T2" fmla="*/ 299 w 623"/>
                <a:gd name="T3" fmla="*/ 25 h 604"/>
                <a:gd name="T4" fmla="*/ 455 w 623"/>
                <a:gd name="T5" fmla="*/ 0 h 604"/>
                <a:gd name="T6" fmla="*/ 503 w 623"/>
                <a:gd name="T7" fmla="*/ 110 h 604"/>
                <a:gd name="T8" fmla="*/ 623 w 623"/>
                <a:gd name="T9" fmla="*/ 243 h 604"/>
                <a:gd name="T10" fmla="*/ 527 w 623"/>
                <a:gd name="T11" fmla="*/ 388 h 604"/>
                <a:gd name="T12" fmla="*/ 467 w 623"/>
                <a:gd name="T13" fmla="*/ 543 h 604"/>
                <a:gd name="T14" fmla="*/ 383 w 623"/>
                <a:gd name="T15" fmla="*/ 543 h 604"/>
                <a:gd name="T16" fmla="*/ 179 w 623"/>
                <a:gd name="T17" fmla="*/ 604 h 604"/>
                <a:gd name="T18" fmla="*/ 84 w 623"/>
                <a:gd name="T19" fmla="*/ 510 h 604"/>
                <a:gd name="T20" fmla="*/ 0 w 623"/>
                <a:gd name="T21" fmla="*/ 352 h 604"/>
                <a:gd name="T22" fmla="*/ 71 w 623"/>
                <a:gd name="T23" fmla="*/ 86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3" h="604">
                  <a:moveTo>
                    <a:pt x="71" y="86"/>
                  </a:moveTo>
                  <a:lnTo>
                    <a:pt x="299" y="25"/>
                  </a:lnTo>
                  <a:lnTo>
                    <a:pt x="455" y="0"/>
                  </a:lnTo>
                  <a:lnTo>
                    <a:pt x="503" y="110"/>
                  </a:lnTo>
                  <a:lnTo>
                    <a:pt x="623" y="243"/>
                  </a:lnTo>
                  <a:lnTo>
                    <a:pt x="527" y="388"/>
                  </a:lnTo>
                  <a:lnTo>
                    <a:pt x="467" y="543"/>
                  </a:lnTo>
                  <a:lnTo>
                    <a:pt x="383" y="543"/>
                  </a:lnTo>
                  <a:lnTo>
                    <a:pt x="179" y="604"/>
                  </a:lnTo>
                  <a:lnTo>
                    <a:pt x="84" y="510"/>
                  </a:lnTo>
                  <a:lnTo>
                    <a:pt x="0" y="352"/>
                  </a:lnTo>
                  <a:lnTo>
                    <a:pt x="71" y="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6" name="Freeform 8">
              <a:extLst>
                <a:ext uri="{FF2B5EF4-FFF2-40B4-BE49-F238E27FC236}">
                  <a16:creationId xmlns:a16="http://schemas.microsoft.com/office/drawing/2014/main" id="{617B135C-A969-4560-8B46-7DF15221A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3348"/>
              <a:ext cx="186" cy="235"/>
            </a:xfrm>
            <a:custGeom>
              <a:avLst/>
              <a:gdLst>
                <a:gd name="T0" fmla="*/ 0 w 372"/>
                <a:gd name="T1" fmla="*/ 0 h 470"/>
                <a:gd name="T2" fmla="*/ 108 w 372"/>
                <a:gd name="T3" fmla="*/ 61 h 470"/>
                <a:gd name="T4" fmla="*/ 203 w 372"/>
                <a:gd name="T5" fmla="*/ 72 h 470"/>
                <a:gd name="T6" fmla="*/ 239 w 372"/>
                <a:gd name="T7" fmla="*/ 219 h 470"/>
                <a:gd name="T8" fmla="*/ 372 w 372"/>
                <a:gd name="T9" fmla="*/ 362 h 470"/>
                <a:gd name="T10" fmla="*/ 372 w 372"/>
                <a:gd name="T11" fmla="*/ 470 h 470"/>
                <a:gd name="T12" fmla="*/ 252 w 372"/>
                <a:gd name="T13" fmla="*/ 362 h 470"/>
                <a:gd name="T14" fmla="*/ 35 w 372"/>
                <a:gd name="T15" fmla="*/ 121 h 470"/>
                <a:gd name="T16" fmla="*/ 0 w 372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70">
                  <a:moveTo>
                    <a:pt x="0" y="0"/>
                  </a:moveTo>
                  <a:lnTo>
                    <a:pt x="108" y="61"/>
                  </a:lnTo>
                  <a:lnTo>
                    <a:pt x="203" y="72"/>
                  </a:lnTo>
                  <a:lnTo>
                    <a:pt x="239" y="219"/>
                  </a:lnTo>
                  <a:lnTo>
                    <a:pt x="372" y="362"/>
                  </a:lnTo>
                  <a:lnTo>
                    <a:pt x="372" y="470"/>
                  </a:lnTo>
                  <a:lnTo>
                    <a:pt x="252" y="362"/>
                  </a:lnTo>
                  <a:lnTo>
                    <a:pt x="35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7" name="Freeform 9">
              <a:extLst>
                <a:ext uri="{FF2B5EF4-FFF2-40B4-BE49-F238E27FC236}">
                  <a16:creationId xmlns:a16="http://schemas.microsoft.com/office/drawing/2014/main" id="{6CB1F110-49E4-45C5-B452-CD8F5CD39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3312"/>
              <a:ext cx="281" cy="271"/>
            </a:xfrm>
            <a:custGeom>
              <a:avLst/>
              <a:gdLst>
                <a:gd name="T0" fmla="*/ 144 w 563"/>
                <a:gd name="T1" fmla="*/ 85 h 543"/>
                <a:gd name="T2" fmla="*/ 312 w 563"/>
                <a:gd name="T3" fmla="*/ 37 h 543"/>
                <a:gd name="T4" fmla="*/ 395 w 563"/>
                <a:gd name="T5" fmla="*/ 0 h 543"/>
                <a:gd name="T6" fmla="*/ 563 w 563"/>
                <a:gd name="T7" fmla="*/ 170 h 543"/>
                <a:gd name="T8" fmla="*/ 528 w 563"/>
                <a:gd name="T9" fmla="*/ 340 h 543"/>
                <a:gd name="T10" fmla="*/ 456 w 563"/>
                <a:gd name="T11" fmla="*/ 446 h 543"/>
                <a:gd name="T12" fmla="*/ 312 w 563"/>
                <a:gd name="T13" fmla="*/ 519 h 543"/>
                <a:gd name="T14" fmla="*/ 204 w 563"/>
                <a:gd name="T15" fmla="*/ 543 h 543"/>
                <a:gd name="T16" fmla="*/ 36 w 563"/>
                <a:gd name="T17" fmla="*/ 483 h 543"/>
                <a:gd name="T18" fmla="*/ 0 w 563"/>
                <a:gd name="T19" fmla="*/ 340 h 543"/>
                <a:gd name="T20" fmla="*/ 83 w 563"/>
                <a:gd name="T21" fmla="*/ 182 h 543"/>
                <a:gd name="T22" fmla="*/ 144 w 563"/>
                <a:gd name="T23" fmla="*/ 8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3" h="543">
                  <a:moveTo>
                    <a:pt x="144" y="85"/>
                  </a:moveTo>
                  <a:lnTo>
                    <a:pt x="312" y="37"/>
                  </a:lnTo>
                  <a:lnTo>
                    <a:pt x="395" y="0"/>
                  </a:lnTo>
                  <a:lnTo>
                    <a:pt x="563" y="170"/>
                  </a:lnTo>
                  <a:lnTo>
                    <a:pt x="528" y="340"/>
                  </a:lnTo>
                  <a:lnTo>
                    <a:pt x="456" y="446"/>
                  </a:lnTo>
                  <a:lnTo>
                    <a:pt x="312" y="519"/>
                  </a:lnTo>
                  <a:lnTo>
                    <a:pt x="204" y="543"/>
                  </a:lnTo>
                  <a:lnTo>
                    <a:pt x="36" y="483"/>
                  </a:lnTo>
                  <a:lnTo>
                    <a:pt x="0" y="340"/>
                  </a:lnTo>
                  <a:lnTo>
                    <a:pt x="83" y="182"/>
                  </a:lnTo>
                  <a:lnTo>
                    <a:pt x="144" y="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8" name="Freeform 10">
              <a:extLst>
                <a:ext uri="{FF2B5EF4-FFF2-40B4-BE49-F238E27FC236}">
                  <a16:creationId xmlns:a16="http://schemas.microsoft.com/office/drawing/2014/main" id="{02D74B11-9E33-4D25-8765-3F47BA63D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2871"/>
              <a:ext cx="330" cy="211"/>
            </a:xfrm>
            <a:custGeom>
              <a:avLst/>
              <a:gdLst>
                <a:gd name="T0" fmla="*/ 155 w 659"/>
                <a:gd name="T1" fmla="*/ 0 h 423"/>
                <a:gd name="T2" fmla="*/ 84 w 659"/>
                <a:gd name="T3" fmla="*/ 109 h 423"/>
                <a:gd name="T4" fmla="*/ 0 w 659"/>
                <a:gd name="T5" fmla="*/ 266 h 423"/>
                <a:gd name="T6" fmla="*/ 240 w 659"/>
                <a:gd name="T7" fmla="*/ 339 h 423"/>
                <a:gd name="T8" fmla="*/ 395 w 659"/>
                <a:gd name="T9" fmla="*/ 423 h 423"/>
                <a:gd name="T10" fmla="*/ 491 w 659"/>
                <a:gd name="T11" fmla="*/ 399 h 423"/>
                <a:gd name="T12" fmla="*/ 659 w 659"/>
                <a:gd name="T13" fmla="*/ 363 h 423"/>
                <a:gd name="T14" fmla="*/ 587 w 659"/>
                <a:gd name="T15" fmla="*/ 170 h 423"/>
                <a:gd name="T16" fmla="*/ 491 w 659"/>
                <a:gd name="T17" fmla="*/ 49 h 423"/>
                <a:gd name="T18" fmla="*/ 155 w 659"/>
                <a:gd name="T1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" h="423">
                  <a:moveTo>
                    <a:pt x="155" y="0"/>
                  </a:moveTo>
                  <a:lnTo>
                    <a:pt x="84" y="109"/>
                  </a:lnTo>
                  <a:lnTo>
                    <a:pt x="0" y="266"/>
                  </a:lnTo>
                  <a:lnTo>
                    <a:pt x="240" y="339"/>
                  </a:lnTo>
                  <a:lnTo>
                    <a:pt x="395" y="423"/>
                  </a:lnTo>
                  <a:lnTo>
                    <a:pt x="491" y="399"/>
                  </a:lnTo>
                  <a:lnTo>
                    <a:pt x="659" y="363"/>
                  </a:lnTo>
                  <a:lnTo>
                    <a:pt x="587" y="170"/>
                  </a:lnTo>
                  <a:lnTo>
                    <a:pt x="491" y="49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9" name="Freeform 11">
              <a:extLst>
                <a:ext uri="{FF2B5EF4-FFF2-40B4-BE49-F238E27FC236}">
                  <a16:creationId xmlns:a16="http://schemas.microsoft.com/office/drawing/2014/main" id="{90C4F3C4-6C14-47F4-B234-BCDD6C9F4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3076"/>
              <a:ext cx="227" cy="303"/>
            </a:xfrm>
            <a:custGeom>
              <a:avLst/>
              <a:gdLst>
                <a:gd name="T0" fmla="*/ 72 w 455"/>
                <a:gd name="T1" fmla="*/ 97 h 605"/>
                <a:gd name="T2" fmla="*/ 59 w 455"/>
                <a:gd name="T3" fmla="*/ 253 h 605"/>
                <a:gd name="T4" fmla="*/ 0 w 455"/>
                <a:gd name="T5" fmla="*/ 447 h 605"/>
                <a:gd name="T6" fmla="*/ 155 w 455"/>
                <a:gd name="T7" fmla="*/ 605 h 605"/>
                <a:gd name="T8" fmla="*/ 347 w 455"/>
                <a:gd name="T9" fmla="*/ 520 h 605"/>
                <a:gd name="T10" fmla="*/ 455 w 455"/>
                <a:gd name="T11" fmla="*/ 350 h 605"/>
                <a:gd name="T12" fmla="*/ 442 w 455"/>
                <a:gd name="T13" fmla="*/ 181 h 605"/>
                <a:gd name="T14" fmla="*/ 323 w 455"/>
                <a:gd name="T15" fmla="*/ 0 h 605"/>
                <a:gd name="T16" fmla="*/ 155 w 455"/>
                <a:gd name="T17" fmla="*/ 48 h 605"/>
                <a:gd name="T18" fmla="*/ 72 w 455"/>
                <a:gd name="T19" fmla="*/ 9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605">
                  <a:moveTo>
                    <a:pt x="72" y="97"/>
                  </a:moveTo>
                  <a:lnTo>
                    <a:pt x="59" y="253"/>
                  </a:lnTo>
                  <a:lnTo>
                    <a:pt x="0" y="447"/>
                  </a:lnTo>
                  <a:lnTo>
                    <a:pt x="155" y="605"/>
                  </a:lnTo>
                  <a:lnTo>
                    <a:pt x="347" y="520"/>
                  </a:lnTo>
                  <a:lnTo>
                    <a:pt x="455" y="350"/>
                  </a:lnTo>
                  <a:lnTo>
                    <a:pt x="442" y="181"/>
                  </a:lnTo>
                  <a:lnTo>
                    <a:pt x="323" y="0"/>
                  </a:lnTo>
                  <a:lnTo>
                    <a:pt x="155" y="48"/>
                  </a:lnTo>
                  <a:lnTo>
                    <a:pt x="72" y="97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0" name="Freeform 12">
              <a:extLst>
                <a:ext uri="{FF2B5EF4-FFF2-40B4-BE49-F238E27FC236}">
                  <a16:creationId xmlns:a16="http://schemas.microsoft.com/office/drawing/2014/main" id="{5B836B65-4D9E-496F-9A2E-C2D0ADF38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4" y="2731"/>
              <a:ext cx="263" cy="61"/>
            </a:xfrm>
            <a:custGeom>
              <a:avLst/>
              <a:gdLst>
                <a:gd name="T0" fmla="*/ 72 w 528"/>
                <a:gd name="T1" fmla="*/ 121 h 121"/>
                <a:gd name="T2" fmla="*/ 240 w 528"/>
                <a:gd name="T3" fmla="*/ 36 h 121"/>
                <a:gd name="T4" fmla="*/ 528 w 528"/>
                <a:gd name="T5" fmla="*/ 36 h 121"/>
                <a:gd name="T6" fmla="*/ 444 w 528"/>
                <a:gd name="T7" fmla="*/ 0 h 121"/>
                <a:gd name="T8" fmla="*/ 253 w 528"/>
                <a:gd name="T9" fmla="*/ 12 h 121"/>
                <a:gd name="T10" fmla="*/ 120 w 528"/>
                <a:gd name="T11" fmla="*/ 49 h 121"/>
                <a:gd name="T12" fmla="*/ 0 w 528"/>
                <a:gd name="T13" fmla="*/ 121 h 121"/>
                <a:gd name="T14" fmla="*/ 72 w 528"/>
                <a:gd name="T1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8" h="121">
                  <a:moveTo>
                    <a:pt x="72" y="121"/>
                  </a:moveTo>
                  <a:lnTo>
                    <a:pt x="240" y="36"/>
                  </a:lnTo>
                  <a:lnTo>
                    <a:pt x="528" y="36"/>
                  </a:lnTo>
                  <a:lnTo>
                    <a:pt x="444" y="0"/>
                  </a:lnTo>
                  <a:lnTo>
                    <a:pt x="253" y="12"/>
                  </a:lnTo>
                  <a:lnTo>
                    <a:pt x="120" y="49"/>
                  </a:lnTo>
                  <a:lnTo>
                    <a:pt x="0" y="121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1" name="Freeform 13">
              <a:extLst>
                <a:ext uri="{FF2B5EF4-FFF2-40B4-BE49-F238E27FC236}">
                  <a16:creationId xmlns:a16="http://schemas.microsoft.com/office/drawing/2014/main" id="{EAD2DA4B-D3E5-4654-BDE7-A0FA12444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9" y="2997"/>
              <a:ext cx="252" cy="225"/>
            </a:xfrm>
            <a:custGeom>
              <a:avLst/>
              <a:gdLst>
                <a:gd name="T0" fmla="*/ 503 w 503"/>
                <a:gd name="T1" fmla="*/ 61 h 448"/>
                <a:gd name="T2" fmla="*/ 348 w 503"/>
                <a:gd name="T3" fmla="*/ 400 h 448"/>
                <a:gd name="T4" fmla="*/ 0 w 503"/>
                <a:gd name="T5" fmla="*/ 448 h 448"/>
                <a:gd name="T6" fmla="*/ 48 w 503"/>
                <a:gd name="T7" fmla="*/ 400 h 448"/>
                <a:gd name="T8" fmla="*/ 323 w 503"/>
                <a:gd name="T9" fmla="*/ 327 h 448"/>
                <a:gd name="T10" fmla="*/ 492 w 503"/>
                <a:gd name="T11" fmla="*/ 0 h 448"/>
                <a:gd name="T12" fmla="*/ 503 w 503"/>
                <a:gd name="T13" fmla="*/ 6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448">
                  <a:moveTo>
                    <a:pt x="503" y="61"/>
                  </a:moveTo>
                  <a:lnTo>
                    <a:pt x="348" y="400"/>
                  </a:lnTo>
                  <a:lnTo>
                    <a:pt x="0" y="448"/>
                  </a:lnTo>
                  <a:lnTo>
                    <a:pt x="48" y="400"/>
                  </a:lnTo>
                  <a:lnTo>
                    <a:pt x="323" y="327"/>
                  </a:lnTo>
                  <a:lnTo>
                    <a:pt x="492" y="0"/>
                  </a:lnTo>
                  <a:lnTo>
                    <a:pt x="503" y="61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2" name="Freeform 14">
              <a:extLst>
                <a:ext uri="{FF2B5EF4-FFF2-40B4-BE49-F238E27FC236}">
                  <a16:creationId xmlns:a16="http://schemas.microsoft.com/office/drawing/2014/main" id="{48BFA82B-5C9A-4C95-AD23-F78FEA2D0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5" y="3022"/>
              <a:ext cx="192" cy="321"/>
            </a:xfrm>
            <a:custGeom>
              <a:avLst/>
              <a:gdLst>
                <a:gd name="T0" fmla="*/ 12 w 383"/>
                <a:gd name="T1" fmla="*/ 0 h 642"/>
                <a:gd name="T2" fmla="*/ 35 w 383"/>
                <a:gd name="T3" fmla="*/ 11 h 642"/>
                <a:gd name="T4" fmla="*/ 58 w 383"/>
                <a:gd name="T5" fmla="*/ 20 h 642"/>
                <a:gd name="T6" fmla="*/ 81 w 383"/>
                <a:gd name="T7" fmla="*/ 29 h 642"/>
                <a:gd name="T8" fmla="*/ 104 w 383"/>
                <a:gd name="T9" fmla="*/ 37 h 642"/>
                <a:gd name="T10" fmla="*/ 128 w 383"/>
                <a:gd name="T11" fmla="*/ 46 h 642"/>
                <a:gd name="T12" fmla="*/ 152 w 383"/>
                <a:gd name="T13" fmla="*/ 54 h 642"/>
                <a:gd name="T14" fmla="*/ 175 w 383"/>
                <a:gd name="T15" fmla="*/ 62 h 642"/>
                <a:gd name="T16" fmla="*/ 198 w 383"/>
                <a:gd name="T17" fmla="*/ 72 h 642"/>
                <a:gd name="T18" fmla="*/ 221 w 383"/>
                <a:gd name="T19" fmla="*/ 81 h 642"/>
                <a:gd name="T20" fmla="*/ 244 w 383"/>
                <a:gd name="T21" fmla="*/ 90 h 642"/>
                <a:gd name="T22" fmla="*/ 267 w 383"/>
                <a:gd name="T23" fmla="*/ 100 h 642"/>
                <a:gd name="T24" fmla="*/ 291 w 383"/>
                <a:gd name="T25" fmla="*/ 112 h 642"/>
                <a:gd name="T26" fmla="*/ 314 w 383"/>
                <a:gd name="T27" fmla="*/ 125 h 642"/>
                <a:gd name="T28" fmla="*/ 337 w 383"/>
                <a:gd name="T29" fmla="*/ 139 h 642"/>
                <a:gd name="T30" fmla="*/ 360 w 383"/>
                <a:gd name="T31" fmla="*/ 154 h 642"/>
                <a:gd name="T32" fmla="*/ 383 w 383"/>
                <a:gd name="T33" fmla="*/ 170 h 642"/>
                <a:gd name="T34" fmla="*/ 347 w 383"/>
                <a:gd name="T35" fmla="*/ 387 h 642"/>
                <a:gd name="T36" fmla="*/ 277 w 383"/>
                <a:gd name="T37" fmla="*/ 545 h 642"/>
                <a:gd name="T38" fmla="*/ 0 w 383"/>
                <a:gd name="T39" fmla="*/ 642 h 642"/>
                <a:gd name="T40" fmla="*/ 0 w 383"/>
                <a:gd name="T41" fmla="*/ 602 h 642"/>
                <a:gd name="T42" fmla="*/ 252 w 383"/>
                <a:gd name="T43" fmla="*/ 508 h 642"/>
                <a:gd name="T44" fmla="*/ 336 w 383"/>
                <a:gd name="T45" fmla="*/ 339 h 642"/>
                <a:gd name="T46" fmla="*/ 336 w 383"/>
                <a:gd name="T47" fmla="*/ 194 h 642"/>
                <a:gd name="T48" fmla="*/ 320 w 383"/>
                <a:gd name="T49" fmla="*/ 182 h 642"/>
                <a:gd name="T50" fmla="*/ 304 w 383"/>
                <a:gd name="T51" fmla="*/ 171 h 642"/>
                <a:gd name="T52" fmla="*/ 287 w 383"/>
                <a:gd name="T53" fmla="*/ 159 h 642"/>
                <a:gd name="T54" fmla="*/ 272 w 383"/>
                <a:gd name="T55" fmla="*/ 148 h 642"/>
                <a:gd name="T56" fmla="*/ 257 w 383"/>
                <a:gd name="T57" fmla="*/ 137 h 642"/>
                <a:gd name="T58" fmla="*/ 241 w 383"/>
                <a:gd name="T59" fmla="*/ 127 h 642"/>
                <a:gd name="T60" fmla="*/ 226 w 383"/>
                <a:gd name="T61" fmla="*/ 117 h 642"/>
                <a:gd name="T62" fmla="*/ 211 w 383"/>
                <a:gd name="T63" fmla="*/ 106 h 642"/>
                <a:gd name="T64" fmla="*/ 195 w 383"/>
                <a:gd name="T65" fmla="*/ 97 h 642"/>
                <a:gd name="T66" fmla="*/ 179 w 383"/>
                <a:gd name="T67" fmla="*/ 88 h 642"/>
                <a:gd name="T68" fmla="*/ 162 w 383"/>
                <a:gd name="T69" fmla="*/ 79 h 642"/>
                <a:gd name="T70" fmla="*/ 145 w 383"/>
                <a:gd name="T71" fmla="*/ 69 h 642"/>
                <a:gd name="T72" fmla="*/ 127 w 383"/>
                <a:gd name="T73" fmla="*/ 61 h 642"/>
                <a:gd name="T74" fmla="*/ 109 w 383"/>
                <a:gd name="T75" fmla="*/ 53 h 642"/>
                <a:gd name="T76" fmla="*/ 89 w 383"/>
                <a:gd name="T77" fmla="*/ 45 h 642"/>
                <a:gd name="T78" fmla="*/ 69 w 383"/>
                <a:gd name="T79" fmla="*/ 37 h 642"/>
                <a:gd name="T80" fmla="*/ 12 w 383"/>
                <a:gd name="T81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3" h="642">
                  <a:moveTo>
                    <a:pt x="12" y="0"/>
                  </a:moveTo>
                  <a:lnTo>
                    <a:pt x="35" y="11"/>
                  </a:lnTo>
                  <a:lnTo>
                    <a:pt x="58" y="20"/>
                  </a:lnTo>
                  <a:lnTo>
                    <a:pt x="81" y="29"/>
                  </a:lnTo>
                  <a:lnTo>
                    <a:pt x="104" y="37"/>
                  </a:lnTo>
                  <a:lnTo>
                    <a:pt x="128" y="46"/>
                  </a:lnTo>
                  <a:lnTo>
                    <a:pt x="152" y="54"/>
                  </a:lnTo>
                  <a:lnTo>
                    <a:pt x="175" y="62"/>
                  </a:lnTo>
                  <a:lnTo>
                    <a:pt x="198" y="72"/>
                  </a:lnTo>
                  <a:lnTo>
                    <a:pt x="221" y="81"/>
                  </a:lnTo>
                  <a:lnTo>
                    <a:pt x="244" y="90"/>
                  </a:lnTo>
                  <a:lnTo>
                    <a:pt x="267" y="100"/>
                  </a:lnTo>
                  <a:lnTo>
                    <a:pt x="291" y="112"/>
                  </a:lnTo>
                  <a:lnTo>
                    <a:pt x="314" y="125"/>
                  </a:lnTo>
                  <a:lnTo>
                    <a:pt x="337" y="139"/>
                  </a:lnTo>
                  <a:lnTo>
                    <a:pt x="360" y="154"/>
                  </a:lnTo>
                  <a:lnTo>
                    <a:pt x="383" y="170"/>
                  </a:lnTo>
                  <a:lnTo>
                    <a:pt x="347" y="387"/>
                  </a:lnTo>
                  <a:lnTo>
                    <a:pt x="277" y="545"/>
                  </a:lnTo>
                  <a:lnTo>
                    <a:pt x="0" y="642"/>
                  </a:lnTo>
                  <a:lnTo>
                    <a:pt x="0" y="602"/>
                  </a:lnTo>
                  <a:lnTo>
                    <a:pt x="252" y="508"/>
                  </a:lnTo>
                  <a:lnTo>
                    <a:pt x="336" y="339"/>
                  </a:lnTo>
                  <a:lnTo>
                    <a:pt x="336" y="194"/>
                  </a:lnTo>
                  <a:lnTo>
                    <a:pt x="320" y="182"/>
                  </a:lnTo>
                  <a:lnTo>
                    <a:pt x="304" y="171"/>
                  </a:lnTo>
                  <a:lnTo>
                    <a:pt x="287" y="159"/>
                  </a:lnTo>
                  <a:lnTo>
                    <a:pt x="272" y="148"/>
                  </a:lnTo>
                  <a:lnTo>
                    <a:pt x="257" y="137"/>
                  </a:lnTo>
                  <a:lnTo>
                    <a:pt x="241" y="127"/>
                  </a:lnTo>
                  <a:lnTo>
                    <a:pt x="226" y="117"/>
                  </a:lnTo>
                  <a:lnTo>
                    <a:pt x="211" y="106"/>
                  </a:lnTo>
                  <a:lnTo>
                    <a:pt x="195" y="97"/>
                  </a:lnTo>
                  <a:lnTo>
                    <a:pt x="179" y="88"/>
                  </a:lnTo>
                  <a:lnTo>
                    <a:pt x="162" y="79"/>
                  </a:lnTo>
                  <a:lnTo>
                    <a:pt x="145" y="69"/>
                  </a:lnTo>
                  <a:lnTo>
                    <a:pt x="127" y="61"/>
                  </a:lnTo>
                  <a:lnTo>
                    <a:pt x="109" y="53"/>
                  </a:lnTo>
                  <a:lnTo>
                    <a:pt x="89" y="45"/>
                  </a:lnTo>
                  <a:lnTo>
                    <a:pt x="69" y="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3" name="Freeform 15">
              <a:extLst>
                <a:ext uri="{FF2B5EF4-FFF2-40B4-BE49-F238E27FC236}">
                  <a16:creationId xmlns:a16="http://schemas.microsoft.com/office/drawing/2014/main" id="{CD0F55FC-89C2-4F26-9CA1-F34EFF998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" y="2804"/>
              <a:ext cx="283" cy="176"/>
            </a:xfrm>
            <a:custGeom>
              <a:avLst/>
              <a:gdLst>
                <a:gd name="T0" fmla="*/ 565 w 565"/>
                <a:gd name="T1" fmla="*/ 85 h 351"/>
                <a:gd name="T2" fmla="*/ 516 w 565"/>
                <a:gd name="T3" fmla="*/ 169 h 351"/>
                <a:gd name="T4" fmla="*/ 383 w 565"/>
                <a:gd name="T5" fmla="*/ 351 h 351"/>
                <a:gd name="T6" fmla="*/ 24 w 565"/>
                <a:gd name="T7" fmla="*/ 230 h 351"/>
                <a:gd name="T8" fmla="*/ 0 w 565"/>
                <a:gd name="T9" fmla="*/ 169 h 351"/>
                <a:gd name="T10" fmla="*/ 336 w 565"/>
                <a:gd name="T11" fmla="*/ 314 h 351"/>
                <a:gd name="T12" fmla="*/ 432 w 565"/>
                <a:gd name="T13" fmla="*/ 230 h 351"/>
                <a:gd name="T14" fmla="*/ 551 w 565"/>
                <a:gd name="T15" fmla="*/ 0 h 351"/>
                <a:gd name="T16" fmla="*/ 565 w 565"/>
                <a:gd name="T17" fmla="*/ 8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5" h="351">
                  <a:moveTo>
                    <a:pt x="565" y="85"/>
                  </a:moveTo>
                  <a:lnTo>
                    <a:pt x="516" y="169"/>
                  </a:lnTo>
                  <a:lnTo>
                    <a:pt x="383" y="351"/>
                  </a:lnTo>
                  <a:lnTo>
                    <a:pt x="24" y="230"/>
                  </a:lnTo>
                  <a:lnTo>
                    <a:pt x="0" y="169"/>
                  </a:lnTo>
                  <a:lnTo>
                    <a:pt x="336" y="314"/>
                  </a:lnTo>
                  <a:lnTo>
                    <a:pt x="432" y="230"/>
                  </a:lnTo>
                  <a:lnTo>
                    <a:pt x="551" y="0"/>
                  </a:lnTo>
                  <a:lnTo>
                    <a:pt x="565" y="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4" name="Freeform 16">
              <a:extLst>
                <a:ext uri="{FF2B5EF4-FFF2-40B4-BE49-F238E27FC236}">
                  <a16:creationId xmlns:a16="http://schemas.microsoft.com/office/drawing/2014/main" id="{DAF4051A-626A-442A-A9A9-E31346C92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2816"/>
              <a:ext cx="173" cy="60"/>
            </a:xfrm>
            <a:custGeom>
              <a:avLst/>
              <a:gdLst>
                <a:gd name="T0" fmla="*/ 0 w 347"/>
                <a:gd name="T1" fmla="*/ 0 h 121"/>
                <a:gd name="T2" fmla="*/ 132 w 347"/>
                <a:gd name="T3" fmla="*/ 24 h 121"/>
                <a:gd name="T4" fmla="*/ 276 w 347"/>
                <a:gd name="T5" fmla="*/ 61 h 121"/>
                <a:gd name="T6" fmla="*/ 347 w 347"/>
                <a:gd name="T7" fmla="*/ 121 h 121"/>
                <a:gd name="T8" fmla="*/ 216 w 347"/>
                <a:gd name="T9" fmla="*/ 85 h 121"/>
                <a:gd name="T10" fmla="*/ 12 w 347"/>
                <a:gd name="T11" fmla="*/ 61 h 121"/>
                <a:gd name="T12" fmla="*/ 0 w 347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121">
                  <a:moveTo>
                    <a:pt x="0" y="0"/>
                  </a:moveTo>
                  <a:lnTo>
                    <a:pt x="132" y="24"/>
                  </a:lnTo>
                  <a:lnTo>
                    <a:pt x="276" y="61"/>
                  </a:lnTo>
                  <a:lnTo>
                    <a:pt x="347" y="121"/>
                  </a:lnTo>
                  <a:lnTo>
                    <a:pt x="216" y="85"/>
                  </a:lnTo>
                  <a:lnTo>
                    <a:pt x="12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5" name="Freeform 17">
              <a:extLst>
                <a:ext uri="{FF2B5EF4-FFF2-40B4-BE49-F238E27FC236}">
                  <a16:creationId xmlns:a16="http://schemas.microsoft.com/office/drawing/2014/main" id="{36AB6C51-6C4E-45AD-B625-0CA4D96CB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2925"/>
              <a:ext cx="221" cy="206"/>
            </a:xfrm>
            <a:custGeom>
              <a:avLst/>
              <a:gdLst>
                <a:gd name="T0" fmla="*/ 444 w 444"/>
                <a:gd name="T1" fmla="*/ 0 h 411"/>
                <a:gd name="T2" fmla="*/ 312 w 444"/>
                <a:gd name="T3" fmla="*/ 145 h 411"/>
                <a:gd name="T4" fmla="*/ 253 w 444"/>
                <a:gd name="T5" fmla="*/ 303 h 411"/>
                <a:gd name="T6" fmla="*/ 0 w 444"/>
                <a:gd name="T7" fmla="*/ 411 h 411"/>
                <a:gd name="T8" fmla="*/ 73 w 444"/>
                <a:gd name="T9" fmla="*/ 364 h 411"/>
                <a:gd name="T10" fmla="*/ 228 w 444"/>
                <a:gd name="T11" fmla="*/ 266 h 411"/>
                <a:gd name="T12" fmla="*/ 264 w 444"/>
                <a:gd name="T13" fmla="*/ 170 h 411"/>
                <a:gd name="T14" fmla="*/ 429 w 444"/>
                <a:gd name="T15" fmla="*/ 2 h 411"/>
                <a:gd name="T16" fmla="*/ 444 w 444"/>
                <a:gd name="T17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411">
                  <a:moveTo>
                    <a:pt x="444" y="0"/>
                  </a:moveTo>
                  <a:lnTo>
                    <a:pt x="312" y="145"/>
                  </a:lnTo>
                  <a:lnTo>
                    <a:pt x="253" y="303"/>
                  </a:lnTo>
                  <a:lnTo>
                    <a:pt x="0" y="411"/>
                  </a:lnTo>
                  <a:lnTo>
                    <a:pt x="73" y="364"/>
                  </a:lnTo>
                  <a:lnTo>
                    <a:pt x="228" y="266"/>
                  </a:lnTo>
                  <a:lnTo>
                    <a:pt x="264" y="170"/>
                  </a:lnTo>
                  <a:lnTo>
                    <a:pt x="429" y="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6" name="Freeform 18">
              <a:extLst>
                <a:ext uri="{FF2B5EF4-FFF2-40B4-BE49-F238E27FC236}">
                  <a16:creationId xmlns:a16="http://schemas.microsoft.com/office/drawing/2014/main" id="{84800B7B-FE1C-48B8-A2A4-F4EBA5F22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3222"/>
              <a:ext cx="113" cy="265"/>
            </a:xfrm>
            <a:custGeom>
              <a:avLst/>
              <a:gdLst>
                <a:gd name="T0" fmla="*/ 36 w 227"/>
                <a:gd name="T1" fmla="*/ 0 h 530"/>
                <a:gd name="T2" fmla="*/ 163 w 227"/>
                <a:gd name="T3" fmla="*/ 181 h 530"/>
                <a:gd name="T4" fmla="*/ 227 w 227"/>
                <a:gd name="T5" fmla="*/ 230 h 530"/>
                <a:gd name="T6" fmla="*/ 83 w 227"/>
                <a:gd name="T7" fmla="*/ 423 h 530"/>
                <a:gd name="T8" fmla="*/ 72 w 227"/>
                <a:gd name="T9" fmla="*/ 530 h 530"/>
                <a:gd name="T10" fmla="*/ 0 w 227"/>
                <a:gd name="T11" fmla="*/ 530 h 530"/>
                <a:gd name="T12" fmla="*/ 23 w 227"/>
                <a:gd name="T13" fmla="*/ 470 h 530"/>
                <a:gd name="T14" fmla="*/ 167 w 227"/>
                <a:gd name="T15" fmla="*/ 227 h 530"/>
                <a:gd name="T16" fmla="*/ 36 w 227"/>
                <a:gd name="T17" fmla="*/ 84 h 530"/>
                <a:gd name="T18" fmla="*/ 36 w 227"/>
                <a:gd name="T1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530">
                  <a:moveTo>
                    <a:pt x="36" y="0"/>
                  </a:moveTo>
                  <a:lnTo>
                    <a:pt x="163" y="181"/>
                  </a:lnTo>
                  <a:lnTo>
                    <a:pt x="227" y="230"/>
                  </a:lnTo>
                  <a:lnTo>
                    <a:pt x="83" y="423"/>
                  </a:lnTo>
                  <a:lnTo>
                    <a:pt x="72" y="530"/>
                  </a:lnTo>
                  <a:lnTo>
                    <a:pt x="0" y="530"/>
                  </a:lnTo>
                  <a:lnTo>
                    <a:pt x="23" y="470"/>
                  </a:lnTo>
                  <a:lnTo>
                    <a:pt x="167" y="227"/>
                  </a:lnTo>
                  <a:lnTo>
                    <a:pt x="36" y="8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7" name="Freeform 19">
              <a:extLst>
                <a:ext uri="{FF2B5EF4-FFF2-40B4-BE49-F238E27FC236}">
                  <a16:creationId xmlns:a16="http://schemas.microsoft.com/office/drawing/2014/main" id="{D79811CF-CE9A-4D6F-8C72-A708705DE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3125"/>
              <a:ext cx="148" cy="242"/>
            </a:xfrm>
            <a:custGeom>
              <a:avLst/>
              <a:gdLst>
                <a:gd name="T0" fmla="*/ 199 w 294"/>
                <a:gd name="T1" fmla="*/ 0 h 484"/>
                <a:gd name="T2" fmla="*/ 270 w 294"/>
                <a:gd name="T3" fmla="*/ 169 h 484"/>
                <a:gd name="T4" fmla="*/ 294 w 294"/>
                <a:gd name="T5" fmla="*/ 253 h 484"/>
                <a:gd name="T6" fmla="*/ 235 w 294"/>
                <a:gd name="T7" fmla="*/ 387 h 484"/>
                <a:gd name="T8" fmla="*/ 222 w 294"/>
                <a:gd name="T9" fmla="*/ 484 h 484"/>
                <a:gd name="T10" fmla="*/ 101 w 294"/>
                <a:gd name="T11" fmla="*/ 464 h 484"/>
                <a:gd name="T12" fmla="*/ 0 w 294"/>
                <a:gd name="T13" fmla="*/ 266 h 484"/>
                <a:gd name="T14" fmla="*/ 64 w 294"/>
                <a:gd name="T15" fmla="*/ 28 h 484"/>
                <a:gd name="T16" fmla="*/ 199 w 294"/>
                <a:gd name="T1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84">
                  <a:moveTo>
                    <a:pt x="199" y="0"/>
                  </a:moveTo>
                  <a:lnTo>
                    <a:pt x="270" y="169"/>
                  </a:lnTo>
                  <a:lnTo>
                    <a:pt x="294" y="253"/>
                  </a:lnTo>
                  <a:lnTo>
                    <a:pt x="235" y="387"/>
                  </a:lnTo>
                  <a:lnTo>
                    <a:pt x="222" y="484"/>
                  </a:lnTo>
                  <a:lnTo>
                    <a:pt x="101" y="464"/>
                  </a:lnTo>
                  <a:lnTo>
                    <a:pt x="0" y="266"/>
                  </a:lnTo>
                  <a:lnTo>
                    <a:pt x="64" y="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8" name="Freeform 20">
              <a:extLst>
                <a:ext uri="{FF2B5EF4-FFF2-40B4-BE49-F238E27FC236}">
                  <a16:creationId xmlns:a16="http://schemas.microsoft.com/office/drawing/2014/main" id="{2E3755EC-CEA8-490E-A58F-44425B1EC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3499"/>
              <a:ext cx="186" cy="125"/>
            </a:xfrm>
            <a:custGeom>
              <a:avLst/>
              <a:gdLst>
                <a:gd name="T0" fmla="*/ 168 w 372"/>
                <a:gd name="T1" fmla="*/ 0 h 250"/>
                <a:gd name="T2" fmla="*/ 217 w 372"/>
                <a:gd name="T3" fmla="*/ 121 h 250"/>
                <a:gd name="T4" fmla="*/ 372 w 372"/>
                <a:gd name="T5" fmla="*/ 193 h 250"/>
                <a:gd name="T6" fmla="*/ 284 w 372"/>
                <a:gd name="T7" fmla="*/ 250 h 250"/>
                <a:gd name="T8" fmla="*/ 0 w 372"/>
                <a:gd name="T9" fmla="*/ 212 h 250"/>
                <a:gd name="T10" fmla="*/ 168 w 372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0">
                  <a:moveTo>
                    <a:pt x="168" y="0"/>
                  </a:moveTo>
                  <a:lnTo>
                    <a:pt x="217" y="121"/>
                  </a:lnTo>
                  <a:lnTo>
                    <a:pt x="372" y="193"/>
                  </a:lnTo>
                  <a:lnTo>
                    <a:pt x="284" y="250"/>
                  </a:lnTo>
                  <a:lnTo>
                    <a:pt x="0" y="21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9" name="Freeform 21">
              <a:extLst>
                <a:ext uri="{FF2B5EF4-FFF2-40B4-BE49-F238E27FC236}">
                  <a16:creationId xmlns:a16="http://schemas.microsoft.com/office/drawing/2014/main" id="{11E971B6-90B0-437D-A64F-B12E1374D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" y="3499"/>
              <a:ext cx="177" cy="123"/>
            </a:xfrm>
            <a:custGeom>
              <a:avLst/>
              <a:gdLst>
                <a:gd name="T0" fmla="*/ 149 w 353"/>
                <a:gd name="T1" fmla="*/ 0 h 246"/>
                <a:gd name="T2" fmla="*/ 155 w 353"/>
                <a:gd name="T3" fmla="*/ 15 h 246"/>
                <a:gd name="T4" fmla="*/ 162 w 353"/>
                <a:gd name="T5" fmla="*/ 30 h 246"/>
                <a:gd name="T6" fmla="*/ 168 w 353"/>
                <a:gd name="T7" fmla="*/ 44 h 246"/>
                <a:gd name="T8" fmla="*/ 174 w 353"/>
                <a:gd name="T9" fmla="*/ 59 h 246"/>
                <a:gd name="T10" fmla="*/ 179 w 353"/>
                <a:gd name="T11" fmla="*/ 76 h 246"/>
                <a:gd name="T12" fmla="*/ 186 w 353"/>
                <a:gd name="T13" fmla="*/ 91 h 246"/>
                <a:gd name="T14" fmla="*/ 192 w 353"/>
                <a:gd name="T15" fmla="*/ 106 h 246"/>
                <a:gd name="T16" fmla="*/ 198 w 353"/>
                <a:gd name="T17" fmla="*/ 121 h 246"/>
                <a:gd name="T18" fmla="*/ 217 w 353"/>
                <a:gd name="T19" fmla="*/ 130 h 246"/>
                <a:gd name="T20" fmla="*/ 237 w 353"/>
                <a:gd name="T21" fmla="*/ 139 h 246"/>
                <a:gd name="T22" fmla="*/ 256 w 353"/>
                <a:gd name="T23" fmla="*/ 148 h 246"/>
                <a:gd name="T24" fmla="*/ 276 w 353"/>
                <a:gd name="T25" fmla="*/ 156 h 246"/>
                <a:gd name="T26" fmla="*/ 294 w 353"/>
                <a:gd name="T27" fmla="*/ 166 h 246"/>
                <a:gd name="T28" fmla="*/ 314 w 353"/>
                <a:gd name="T29" fmla="*/ 175 h 246"/>
                <a:gd name="T30" fmla="*/ 334 w 353"/>
                <a:gd name="T31" fmla="*/ 184 h 246"/>
                <a:gd name="T32" fmla="*/ 353 w 353"/>
                <a:gd name="T33" fmla="*/ 193 h 246"/>
                <a:gd name="T34" fmla="*/ 343 w 353"/>
                <a:gd name="T35" fmla="*/ 200 h 246"/>
                <a:gd name="T36" fmla="*/ 331 w 353"/>
                <a:gd name="T37" fmla="*/ 206 h 246"/>
                <a:gd name="T38" fmla="*/ 321 w 353"/>
                <a:gd name="T39" fmla="*/ 213 h 246"/>
                <a:gd name="T40" fmla="*/ 309 w 353"/>
                <a:gd name="T41" fmla="*/ 220 h 246"/>
                <a:gd name="T42" fmla="*/ 298 w 353"/>
                <a:gd name="T43" fmla="*/ 227 h 246"/>
                <a:gd name="T44" fmla="*/ 288 w 353"/>
                <a:gd name="T45" fmla="*/ 234 h 246"/>
                <a:gd name="T46" fmla="*/ 276 w 353"/>
                <a:gd name="T47" fmla="*/ 239 h 246"/>
                <a:gd name="T48" fmla="*/ 266 w 353"/>
                <a:gd name="T49" fmla="*/ 246 h 246"/>
                <a:gd name="T50" fmla="*/ 250 w 353"/>
                <a:gd name="T51" fmla="*/ 244 h 246"/>
                <a:gd name="T52" fmla="*/ 232 w 353"/>
                <a:gd name="T53" fmla="*/ 242 h 246"/>
                <a:gd name="T54" fmla="*/ 216 w 353"/>
                <a:gd name="T55" fmla="*/ 238 h 246"/>
                <a:gd name="T56" fmla="*/ 199 w 353"/>
                <a:gd name="T57" fmla="*/ 236 h 246"/>
                <a:gd name="T58" fmla="*/ 183 w 353"/>
                <a:gd name="T59" fmla="*/ 234 h 246"/>
                <a:gd name="T60" fmla="*/ 165 w 353"/>
                <a:gd name="T61" fmla="*/ 231 h 246"/>
                <a:gd name="T62" fmla="*/ 149 w 353"/>
                <a:gd name="T63" fmla="*/ 229 h 246"/>
                <a:gd name="T64" fmla="*/ 133 w 353"/>
                <a:gd name="T65" fmla="*/ 227 h 246"/>
                <a:gd name="T66" fmla="*/ 116 w 353"/>
                <a:gd name="T67" fmla="*/ 224 h 246"/>
                <a:gd name="T68" fmla="*/ 100 w 353"/>
                <a:gd name="T69" fmla="*/ 221 h 246"/>
                <a:gd name="T70" fmla="*/ 83 w 353"/>
                <a:gd name="T71" fmla="*/ 219 h 246"/>
                <a:gd name="T72" fmla="*/ 66 w 353"/>
                <a:gd name="T73" fmla="*/ 216 h 246"/>
                <a:gd name="T74" fmla="*/ 49 w 353"/>
                <a:gd name="T75" fmla="*/ 214 h 246"/>
                <a:gd name="T76" fmla="*/ 33 w 353"/>
                <a:gd name="T77" fmla="*/ 212 h 246"/>
                <a:gd name="T78" fmla="*/ 16 w 353"/>
                <a:gd name="T79" fmla="*/ 209 h 246"/>
                <a:gd name="T80" fmla="*/ 0 w 353"/>
                <a:gd name="T81" fmla="*/ 207 h 246"/>
                <a:gd name="T82" fmla="*/ 18 w 353"/>
                <a:gd name="T83" fmla="*/ 181 h 246"/>
                <a:gd name="T84" fmla="*/ 37 w 353"/>
                <a:gd name="T85" fmla="*/ 155 h 246"/>
                <a:gd name="T86" fmla="*/ 56 w 353"/>
                <a:gd name="T87" fmla="*/ 129 h 246"/>
                <a:gd name="T88" fmla="*/ 75 w 353"/>
                <a:gd name="T89" fmla="*/ 103 h 246"/>
                <a:gd name="T90" fmla="*/ 93 w 353"/>
                <a:gd name="T91" fmla="*/ 77 h 246"/>
                <a:gd name="T92" fmla="*/ 113 w 353"/>
                <a:gd name="T93" fmla="*/ 51 h 246"/>
                <a:gd name="T94" fmla="*/ 131 w 353"/>
                <a:gd name="T95" fmla="*/ 25 h 246"/>
                <a:gd name="T96" fmla="*/ 149 w 353"/>
                <a:gd name="T9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3" h="246">
                  <a:moveTo>
                    <a:pt x="149" y="0"/>
                  </a:moveTo>
                  <a:lnTo>
                    <a:pt x="155" y="15"/>
                  </a:lnTo>
                  <a:lnTo>
                    <a:pt x="162" y="30"/>
                  </a:lnTo>
                  <a:lnTo>
                    <a:pt x="168" y="44"/>
                  </a:lnTo>
                  <a:lnTo>
                    <a:pt x="174" y="59"/>
                  </a:lnTo>
                  <a:lnTo>
                    <a:pt x="179" y="76"/>
                  </a:lnTo>
                  <a:lnTo>
                    <a:pt x="186" y="91"/>
                  </a:lnTo>
                  <a:lnTo>
                    <a:pt x="192" y="106"/>
                  </a:lnTo>
                  <a:lnTo>
                    <a:pt x="198" y="121"/>
                  </a:lnTo>
                  <a:lnTo>
                    <a:pt x="217" y="130"/>
                  </a:lnTo>
                  <a:lnTo>
                    <a:pt x="237" y="139"/>
                  </a:lnTo>
                  <a:lnTo>
                    <a:pt x="256" y="148"/>
                  </a:lnTo>
                  <a:lnTo>
                    <a:pt x="276" y="156"/>
                  </a:lnTo>
                  <a:lnTo>
                    <a:pt x="294" y="166"/>
                  </a:lnTo>
                  <a:lnTo>
                    <a:pt x="314" y="175"/>
                  </a:lnTo>
                  <a:lnTo>
                    <a:pt x="334" y="184"/>
                  </a:lnTo>
                  <a:lnTo>
                    <a:pt x="353" y="193"/>
                  </a:lnTo>
                  <a:lnTo>
                    <a:pt x="343" y="200"/>
                  </a:lnTo>
                  <a:lnTo>
                    <a:pt x="331" y="206"/>
                  </a:lnTo>
                  <a:lnTo>
                    <a:pt x="321" y="213"/>
                  </a:lnTo>
                  <a:lnTo>
                    <a:pt x="309" y="220"/>
                  </a:lnTo>
                  <a:lnTo>
                    <a:pt x="298" y="227"/>
                  </a:lnTo>
                  <a:lnTo>
                    <a:pt x="288" y="234"/>
                  </a:lnTo>
                  <a:lnTo>
                    <a:pt x="276" y="239"/>
                  </a:lnTo>
                  <a:lnTo>
                    <a:pt x="266" y="246"/>
                  </a:lnTo>
                  <a:lnTo>
                    <a:pt x="250" y="244"/>
                  </a:lnTo>
                  <a:lnTo>
                    <a:pt x="232" y="242"/>
                  </a:lnTo>
                  <a:lnTo>
                    <a:pt x="216" y="238"/>
                  </a:lnTo>
                  <a:lnTo>
                    <a:pt x="199" y="236"/>
                  </a:lnTo>
                  <a:lnTo>
                    <a:pt x="183" y="234"/>
                  </a:lnTo>
                  <a:lnTo>
                    <a:pt x="165" y="231"/>
                  </a:lnTo>
                  <a:lnTo>
                    <a:pt x="149" y="229"/>
                  </a:lnTo>
                  <a:lnTo>
                    <a:pt x="133" y="227"/>
                  </a:lnTo>
                  <a:lnTo>
                    <a:pt x="116" y="224"/>
                  </a:lnTo>
                  <a:lnTo>
                    <a:pt x="100" y="221"/>
                  </a:lnTo>
                  <a:lnTo>
                    <a:pt x="83" y="219"/>
                  </a:lnTo>
                  <a:lnTo>
                    <a:pt x="66" y="216"/>
                  </a:lnTo>
                  <a:lnTo>
                    <a:pt x="49" y="214"/>
                  </a:lnTo>
                  <a:lnTo>
                    <a:pt x="33" y="212"/>
                  </a:lnTo>
                  <a:lnTo>
                    <a:pt x="16" y="209"/>
                  </a:lnTo>
                  <a:lnTo>
                    <a:pt x="0" y="207"/>
                  </a:lnTo>
                  <a:lnTo>
                    <a:pt x="18" y="181"/>
                  </a:lnTo>
                  <a:lnTo>
                    <a:pt x="37" y="155"/>
                  </a:lnTo>
                  <a:lnTo>
                    <a:pt x="56" y="129"/>
                  </a:lnTo>
                  <a:lnTo>
                    <a:pt x="75" y="103"/>
                  </a:lnTo>
                  <a:lnTo>
                    <a:pt x="93" y="77"/>
                  </a:lnTo>
                  <a:lnTo>
                    <a:pt x="113" y="51"/>
                  </a:lnTo>
                  <a:lnTo>
                    <a:pt x="131" y="2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0" name="Freeform 22">
              <a:extLst>
                <a:ext uri="{FF2B5EF4-FFF2-40B4-BE49-F238E27FC236}">
                  <a16:creationId xmlns:a16="http://schemas.microsoft.com/office/drawing/2014/main" id="{9AC00AF9-F781-45B7-9F90-6B56DF425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3499"/>
              <a:ext cx="167" cy="121"/>
            </a:xfrm>
            <a:custGeom>
              <a:avLst/>
              <a:gdLst>
                <a:gd name="T0" fmla="*/ 131 w 335"/>
                <a:gd name="T1" fmla="*/ 0 h 242"/>
                <a:gd name="T2" fmla="*/ 137 w 335"/>
                <a:gd name="T3" fmla="*/ 15 h 242"/>
                <a:gd name="T4" fmla="*/ 144 w 335"/>
                <a:gd name="T5" fmla="*/ 30 h 242"/>
                <a:gd name="T6" fmla="*/ 150 w 335"/>
                <a:gd name="T7" fmla="*/ 46 h 242"/>
                <a:gd name="T8" fmla="*/ 156 w 335"/>
                <a:gd name="T9" fmla="*/ 61 h 242"/>
                <a:gd name="T10" fmla="*/ 161 w 335"/>
                <a:gd name="T11" fmla="*/ 76 h 242"/>
                <a:gd name="T12" fmla="*/ 168 w 335"/>
                <a:gd name="T13" fmla="*/ 92 h 242"/>
                <a:gd name="T14" fmla="*/ 174 w 335"/>
                <a:gd name="T15" fmla="*/ 107 h 242"/>
                <a:gd name="T16" fmla="*/ 180 w 335"/>
                <a:gd name="T17" fmla="*/ 122 h 242"/>
                <a:gd name="T18" fmla="*/ 199 w 335"/>
                <a:gd name="T19" fmla="*/ 131 h 242"/>
                <a:gd name="T20" fmla="*/ 219 w 335"/>
                <a:gd name="T21" fmla="*/ 140 h 242"/>
                <a:gd name="T22" fmla="*/ 238 w 335"/>
                <a:gd name="T23" fmla="*/ 148 h 242"/>
                <a:gd name="T24" fmla="*/ 258 w 335"/>
                <a:gd name="T25" fmla="*/ 157 h 242"/>
                <a:gd name="T26" fmla="*/ 276 w 335"/>
                <a:gd name="T27" fmla="*/ 167 h 242"/>
                <a:gd name="T28" fmla="*/ 296 w 335"/>
                <a:gd name="T29" fmla="*/ 175 h 242"/>
                <a:gd name="T30" fmla="*/ 316 w 335"/>
                <a:gd name="T31" fmla="*/ 184 h 242"/>
                <a:gd name="T32" fmla="*/ 335 w 335"/>
                <a:gd name="T33" fmla="*/ 193 h 242"/>
                <a:gd name="T34" fmla="*/ 325 w 335"/>
                <a:gd name="T35" fmla="*/ 199 h 242"/>
                <a:gd name="T36" fmla="*/ 313 w 335"/>
                <a:gd name="T37" fmla="*/ 205 h 242"/>
                <a:gd name="T38" fmla="*/ 303 w 335"/>
                <a:gd name="T39" fmla="*/ 212 h 242"/>
                <a:gd name="T40" fmla="*/ 291 w 335"/>
                <a:gd name="T41" fmla="*/ 217 h 242"/>
                <a:gd name="T42" fmla="*/ 280 w 335"/>
                <a:gd name="T43" fmla="*/ 223 h 242"/>
                <a:gd name="T44" fmla="*/ 270 w 335"/>
                <a:gd name="T45" fmla="*/ 229 h 242"/>
                <a:gd name="T46" fmla="*/ 258 w 335"/>
                <a:gd name="T47" fmla="*/ 236 h 242"/>
                <a:gd name="T48" fmla="*/ 248 w 335"/>
                <a:gd name="T49" fmla="*/ 242 h 242"/>
                <a:gd name="T50" fmla="*/ 233 w 335"/>
                <a:gd name="T51" fmla="*/ 239 h 242"/>
                <a:gd name="T52" fmla="*/ 217 w 335"/>
                <a:gd name="T53" fmla="*/ 237 h 242"/>
                <a:gd name="T54" fmla="*/ 202 w 335"/>
                <a:gd name="T55" fmla="*/ 235 h 242"/>
                <a:gd name="T56" fmla="*/ 185 w 335"/>
                <a:gd name="T57" fmla="*/ 232 h 242"/>
                <a:gd name="T58" fmla="*/ 171 w 335"/>
                <a:gd name="T59" fmla="*/ 229 h 242"/>
                <a:gd name="T60" fmla="*/ 154 w 335"/>
                <a:gd name="T61" fmla="*/ 227 h 242"/>
                <a:gd name="T62" fmla="*/ 139 w 335"/>
                <a:gd name="T63" fmla="*/ 224 h 242"/>
                <a:gd name="T64" fmla="*/ 123 w 335"/>
                <a:gd name="T65" fmla="*/ 222 h 242"/>
                <a:gd name="T66" fmla="*/ 108 w 335"/>
                <a:gd name="T67" fmla="*/ 220 h 242"/>
                <a:gd name="T68" fmla="*/ 92 w 335"/>
                <a:gd name="T69" fmla="*/ 217 h 242"/>
                <a:gd name="T70" fmla="*/ 77 w 335"/>
                <a:gd name="T71" fmla="*/ 215 h 242"/>
                <a:gd name="T72" fmla="*/ 61 w 335"/>
                <a:gd name="T73" fmla="*/ 212 h 242"/>
                <a:gd name="T74" fmla="*/ 46 w 335"/>
                <a:gd name="T75" fmla="*/ 209 h 242"/>
                <a:gd name="T76" fmla="*/ 31 w 335"/>
                <a:gd name="T77" fmla="*/ 207 h 242"/>
                <a:gd name="T78" fmla="*/ 15 w 335"/>
                <a:gd name="T79" fmla="*/ 205 h 242"/>
                <a:gd name="T80" fmla="*/ 0 w 335"/>
                <a:gd name="T81" fmla="*/ 202 h 242"/>
                <a:gd name="T82" fmla="*/ 16 w 335"/>
                <a:gd name="T83" fmla="*/ 177 h 242"/>
                <a:gd name="T84" fmla="*/ 33 w 335"/>
                <a:gd name="T85" fmla="*/ 152 h 242"/>
                <a:gd name="T86" fmla="*/ 50 w 335"/>
                <a:gd name="T87" fmla="*/ 126 h 242"/>
                <a:gd name="T88" fmla="*/ 66 w 335"/>
                <a:gd name="T89" fmla="*/ 101 h 242"/>
                <a:gd name="T90" fmla="*/ 82 w 335"/>
                <a:gd name="T91" fmla="*/ 76 h 242"/>
                <a:gd name="T92" fmla="*/ 99 w 335"/>
                <a:gd name="T93" fmla="*/ 50 h 242"/>
                <a:gd name="T94" fmla="*/ 115 w 335"/>
                <a:gd name="T95" fmla="*/ 25 h 242"/>
                <a:gd name="T96" fmla="*/ 131 w 335"/>
                <a:gd name="T9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242">
                  <a:moveTo>
                    <a:pt x="131" y="0"/>
                  </a:moveTo>
                  <a:lnTo>
                    <a:pt x="137" y="15"/>
                  </a:lnTo>
                  <a:lnTo>
                    <a:pt x="144" y="30"/>
                  </a:lnTo>
                  <a:lnTo>
                    <a:pt x="150" y="46"/>
                  </a:lnTo>
                  <a:lnTo>
                    <a:pt x="156" y="61"/>
                  </a:lnTo>
                  <a:lnTo>
                    <a:pt x="161" y="76"/>
                  </a:lnTo>
                  <a:lnTo>
                    <a:pt x="168" y="92"/>
                  </a:lnTo>
                  <a:lnTo>
                    <a:pt x="174" y="107"/>
                  </a:lnTo>
                  <a:lnTo>
                    <a:pt x="180" y="122"/>
                  </a:lnTo>
                  <a:lnTo>
                    <a:pt x="199" y="131"/>
                  </a:lnTo>
                  <a:lnTo>
                    <a:pt x="219" y="140"/>
                  </a:lnTo>
                  <a:lnTo>
                    <a:pt x="238" y="148"/>
                  </a:lnTo>
                  <a:lnTo>
                    <a:pt x="258" y="157"/>
                  </a:lnTo>
                  <a:lnTo>
                    <a:pt x="276" y="167"/>
                  </a:lnTo>
                  <a:lnTo>
                    <a:pt x="296" y="175"/>
                  </a:lnTo>
                  <a:lnTo>
                    <a:pt x="316" y="184"/>
                  </a:lnTo>
                  <a:lnTo>
                    <a:pt x="335" y="193"/>
                  </a:lnTo>
                  <a:lnTo>
                    <a:pt x="325" y="199"/>
                  </a:lnTo>
                  <a:lnTo>
                    <a:pt x="313" y="205"/>
                  </a:lnTo>
                  <a:lnTo>
                    <a:pt x="303" y="212"/>
                  </a:lnTo>
                  <a:lnTo>
                    <a:pt x="291" y="217"/>
                  </a:lnTo>
                  <a:lnTo>
                    <a:pt x="280" y="223"/>
                  </a:lnTo>
                  <a:lnTo>
                    <a:pt x="270" y="229"/>
                  </a:lnTo>
                  <a:lnTo>
                    <a:pt x="258" y="236"/>
                  </a:lnTo>
                  <a:lnTo>
                    <a:pt x="248" y="242"/>
                  </a:lnTo>
                  <a:lnTo>
                    <a:pt x="233" y="239"/>
                  </a:lnTo>
                  <a:lnTo>
                    <a:pt x="217" y="237"/>
                  </a:lnTo>
                  <a:lnTo>
                    <a:pt x="202" y="235"/>
                  </a:lnTo>
                  <a:lnTo>
                    <a:pt x="185" y="232"/>
                  </a:lnTo>
                  <a:lnTo>
                    <a:pt x="171" y="229"/>
                  </a:lnTo>
                  <a:lnTo>
                    <a:pt x="154" y="227"/>
                  </a:lnTo>
                  <a:lnTo>
                    <a:pt x="139" y="224"/>
                  </a:lnTo>
                  <a:lnTo>
                    <a:pt x="123" y="222"/>
                  </a:lnTo>
                  <a:lnTo>
                    <a:pt x="108" y="220"/>
                  </a:lnTo>
                  <a:lnTo>
                    <a:pt x="92" y="217"/>
                  </a:lnTo>
                  <a:lnTo>
                    <a:pt x="77" y="215"/>
                  </a:lnTo>
                  <a:lnTo>
                    <a:pt x="61" y="212"/>
                  </a:lnTo>
                  <a:lnTo>
                    <a:pt x="46" y="209"/>
                  </a:lnTo>
                  <a:lnTo>
                    <a:pt x="31" y="207"/>
                  </a:lnTo>
                  <a:lnTo>
                    <a:pt x="15" y="205"/>
                  </a:lnTo>
                  <a:lnTo>
                    <a:pt x="0" y="202"/>
                  </a:lnTo>
                  <a:lnTo>
                    <a:pt x="16" y="177"/>
                  </a:lnTo>
                  <a:lnTo>
                    <a:pt x="33" y="152"/>
                  </a:lnTo>
                  <a:lnTo>
                    <a:pt x="50" y="126"/>
                  </a:lnTo>
                  <a:lnTo>
                    <a:pt x="66" y="101"/>
                  </a:lnTo>
                  <a:lnTo>
                    <a:pt x="82" y="76"/>
                  </a:lnTo>
                  <a:lnTo>
                    <a:pt x="99" y="50"/>
                  </a:lnTo>
                  <a:lnTo>
                    <a:pt x="115" y="2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1" name="Freeform 23">
              <a:extLst>
                <a:ext uri="{FF2B5EF4-FFF2-40B4-BE49-F238E27FC236}">
                  <a16:creationId xmlns:a16="http://schemas.microsoft.com/office/drawing/2014/main" id="{9CD2F42A-C049-4024-83BF-B9668CFB9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3499"/>
              <a:ext cx="159" cy="119"/>
            </a:xfrm>
            <a:custGeom>
              <a:avLst/>
              <a:gdLst>
                <a:gd name="T0" fmla="*/ 114 w 318"/>
                <a:gd name="T1" fmla="*/ 0 h 238"/>
                <a:gd name="T2" fmla="*/ 120 w 318"/>
                <a:gd name="T3" fmla="*/ 15 h 238"/>
                <a:gd name="T4" fmla="*/ 127 w 318"/>
                <a:gd name="T5" fmla="*/ 30 h 238"/>
                <a:gd name="T6" fmla="*/ 133 w 318"/>
                <a:gd name="T7" fmla="*/ 46 h 238"/>
                <a:gd name="T8" fmla="*/ 139 w 318"/>
                <a:gd name="T9" fmla="*/ 61 h 238"/>
                <a:gd name="T10" fmla="*/ 144 w 318"/>
                <a:gd name="T11" fmla="*/ 76 h 238"/>
                <a:gd name="T12" fmla="*/ 151 w 318"/>
                <a:gd name="T13" fmla="*/ 92 h 238"/>
                <a:gd name="T14" fmla="*/ 157 w 318"/>
                <a:gd name="T15" fmla="*/ 107 h 238"/>
                <a:gd name="T16" fmla="*/ 163 w 318"/>
                <a:gd name="T17" fmla="*/ 122 h 238"/>
                <a:gd name="T18" fmla="*/ 182 w 318"/>
                <a:gd name="T19" fmla="*/ 131 h 238"/>
                <a:gd name="T20" fmla="*/ 202 w 318"/>
                <a:gd name="T21" fmla="*/ 140 h 238"/>
                <a:gd name="T22" fmla="*/ 221 w 318"/>
                <a:gd name="T23" fmla="*/ 149 h 238"/>
                <a:gd name="T24" fmla="*/ 241 w 318"/>
                <a:gd name="T25" fmla="*/ 157 h 238"/>
                <a:gd name="T26" fmla="*/ 259 w 318"/>
                <a:gd name="T27" fmla="*/ 167 h 238"/>
                <a:gd name="T28" fmla="*/ 279 w 318"/>
                <a:gd name="T29" fmla="*/ 176 h 238"/>
                <a:gd name="T30" fmla="*/ 299 w 318"/>
                <a:gd name="T31" fmla="*/ 184 h 238"/>
                <a:gd name="T32" fmla="*/ 318 w 318"/>
                <a:gd name="T33" fmla="*/ 193 h 238"/>
                <a:gd name="T34" fmla="*/ 308 w 318"/>
                <a:gd name="T35" fmla="*/ 199 h 238"/>
                <a:gd name="T36" fmla="*/ 296 w 318"/>
                <a:gd name="T37" fmla="*/ 205 h 238"/>
                <a:gd name="T38" fmla="*/ 286 w 318"/>
                <a:gd name="T39" fmla="*/ 210 h 238"/>
                <a:gd name="T40" fmla="*/ 274 w 318"/>
                <a:gd name="T41" fmla="*/ 215 h 238"/>
                <a:gd name="T42" fmla="*/ 264 w 318"/>
                <a:gd name="T43" fmla="*/ 221 h 238"/>
                <a:gd name="T44" fmla="*/ 253 w 318"/>
                <a:gd name="T45" fmla="*/ 227 h 238"/>
                <a:gd name="T46" fmla="*/ 242 w 318"/>
                <a:gd name="T47" fmla="*/ 232 h 238"/>
                <a:gd name="T48" fmla="*/ 231 w 318"/>
                <a:gd name="T49" fmla="*/ 238 h 238"/>
                <a:gd name="T50" fmla="*/ 217 w 318"/>
                <a:gd name="T51" fmla="*/ 236 h 238"/>
                <a:gd name="T52" fmla="*/ 202 w 318"/>
                <a:gd name="T53" fmla="*/ 234 h 238"/>
                <a:gd name="T54" fmla="*/ 188 w 318"/>
                <a:gd name="T55" fmla="*/ 230 h 238"/>
                <a:gd name="T56" fmla="*/ 173 w 318"/>
                <a:gd name="T57" fmla="*/ 228 h 238"/>
                <a:gd name="T58" fmla="*/ 159 w 318"/>
                <a:gd name="T59" fmla="*/ 225 h 238"/>
                <a:gd name="T60" fmla="*/ 144 w 318"/>
                <a:gd name="T61" fmla="*/ 223 h 238"/>
                <a:gd name="T62" fmla="*/ 130 w 318"/>
                <a:gd name="T63" fmla="*/ 220 h 238"/>
                <a:gd name="T64" fmla="*/ 116 w 318"/>
                <a:gd name="T65" fmla="*/ 217 h 238"/>
                <a:gd name="T66" fmla="*/ 102 w 318"/>
                <a:gd name="T67" fmla="*/ 215 h 238"/>
                <a:gd name="T68" fmla="*/ 87 w 318"/>
                <a:gd name="T69" fmla="*/ 213 h 238"/>
                <a:gd name="T70" fmla="*/ 73 w 318"/>
                <a:gd name="T71" fmla="*/ 210 h 238"/>
                <a:gd name="T72" fmla="*/ 58 w 318"/>
                <a:gd name="T73" fmla="*/ 207 h 238"/>
                <a:gd name="T74" fmla="*/ 44 w 318"/>
                <a:gd name="T75" fmla="*/ 205 h 238"/>
                <a:gd name="T76" fmla="*/ 29 w 318"/>
                <a:gd name="T77" fmla="*/ 202 h 238"/>
                <a:gd name="T78" fmla="*/ 15 w 318"/>
                <a:gd name="T79" fmla="*/ 200 h 238"/>
                <a:gd name="T80" fmla="*/ 0 w 318"/>
                <a:gd name="T81" fmla="*/ 198 h 238"/>
                <a:gd name="T82" fmla="*/ 14 w 318"/>
                <a:gd name="T83" fmla="*/ 174 h 238"/>
                <a:gd name="T84" fmla="*/ 29 w 318"/>
                <a:gd name="T85" fmla="*/ 148 h 238"/>
                <a:gd name="T86" fmla="*/ 43 w 318"/>
                <a:gd name="T87" fmla="*/ 124 h 238"/>
                <a:gd name="T88" fmla="*/ 58 w 318"/>
                <a:gd name="T89" fmla="*/ 99 h 238"/>
                <a:gd name="T90" fmla="*/ 72 w 318"/>
                <a:gd name="T91" fmla="*/ 73 h 238"/>
                <a:gd name="T92" fmla="*/ 86 w 318"/>
                <a:gd name="T93" fmla="*/ 49 h 238"/>
                <a:gd name="T94" fmla="*/ 101 w 318"/>
                <a:gd name="T95" fmla="*/ 24 h 238"/>
                <a:gd name="T96" fmla="*/ 114 w 318"/>
                <a:gd name="T9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8" h="238">
                  <a:moveTo>
                    <a:pt x="114" y="0"/>
                  </a:moveTo>
                  <a:lnTo>
                    <a:pt x="120" y="15"/>
                  </a:lnTo>
                  <a:lnTo>
                    <a:pt x="127" y="30"/>
                  </a:lnTo>
                  <a:lnTo>
                    <a:pt x="133" y="46"/>
                  </a:lnTo>
                  <a:lnTo>
                    <a:pt x="139" y="61"/>
                  </a:lnTo>
                  <a:lnTo>
                    <a:pt x="144" y="76"/>
                  </a:lnTo>
                  <a:lnTo>
                    <a:pt x="151" y="92"/>
                  </a:lnTo>
                  <a:lnTo>
                    <a:pt x="157" y="107"/>
                  </a:lnTo>
                  <a:lnTo>
                    <a:pt x="163" y="122"/>
                  </a:lnTo>
                  <a:lnTo>
                    <a:pt x="182" y="131"/>
                  </a:lnTo>
                  <a:lnTo>
                    <a:pt x="202" y="140"/>
                  </a:lnTo>
                  <a:lnTo>
                    <a:pt x="221" y="149"/>
                  </a:lnTo>
                  <a:lnTo>
                    <a:pt x="241" y="157"/>
                  </a:lnTo>
                  <a:lnTo>
                    <a:pt x="259" y="167"/>
                  </a:lnTo>
                  <a:lnTo>
                    <a:pt x="279" y="176"/>
                  </a:lnTo>
                  <a:lnTo>
                    <a:pt x="299" y="184"/>
                  </a:lnTo>
                  <a:lnTo>
                    <a:pt x="318" y="193"/>
                  </a:lnTo>
                  <a:lnTo>
                    <a:pt x="308" y="199"/>
                  </a:lnTo>
                  <a:lnTo>
                    <a:pt x="296" y="205"/>
                  </a:lnTo>
                  <a:lnTo>
                    <a:pt x="286" y="210"/>
                  </a:lnTo>
                  <a:lnTo>
                    <a:pt x="274" y="215"/>
                  </a:lnTo>
                  <a:lnTo>
                    <a:pt x="264" y="221"/>
                  </a:lnTo>
                  <a:lnTo>
                    <a:pt x="253" y="227"/>
                  </a:lnTo>
                  <a:lnTo>
                    <a:pt x="242" y="232"/>
                  </a:lnTo>
                  <a:lnTo>
                    <a:pt x="231" y="238"/>
                  </a:lnTo>
                  <a:lnTo>
                    <a:pt x="217" y="236"/>
                  </a:lnTo>
                  <a:lnTo>
                    <a:pt x="202" y="234"/>
                  </a:lnTo>
                  <a:lnTo>
                    <a:pt x="188" y="230"/>
                  </a:lnTo>
                  <a:lnTo>
                    <a:pt x="173" y="228"/>
                  </a:lnTo>
                  <a:lnTo>
                    <a:pt x="159" y="225"/>
                  </a:lnTo>
                  <a:lnTo>
                    <a:pt x="144" y="223"/>
                  </a:lnTo>
                  <a:lnTo>
                    <a:pt x="130" y="220"/>
                  </a:lnTo>
                  <a:lnTo>
                    <a:pt x="116" y="217"/>
                  </a:lnTo>
                  <a:lnTo>
                    <a:pt x="102" y="215"/>
                  </a:lnTo>
                  <a:lnTo>
                    <a:pt x="87" y="213"/>
                  </a:lnTo>
                  <a:lnTo>
                    <a:pt x="73" y="210"/>
                  </a:lnTo>
                  <a:lnTo>
                    <a:pt x="58" y="207"/>
                  </a:lnTo>
                  <a:lnTo>
                    <a:pt x="44" y="205"/>
                  </a:lnTo>
                  <a:lnTo>
                    <a:pt x="29" y="202"/>
                  </a:lnTo>
                  <a:lnTo>
                    <a:pt x="15" y="200"/>
                  </a:lnTo>
                  <a:lnTo>
                    <a:pt x="0" y="198"/>
                  </a:lnTo>
                  <a:lnTo>
                    <a:pt x="14" y="174"/>
                  </a:lnTo>
                  <a:lnTo>
                    <a:pt x="29" y="148"/>
                  </a:lnTo>
                  <a:lnTo>
                    <a:pt x="43" y="124"/>
                  </a:lnTo>
                  <a:lnTo>
                    <a:pt x="58" y="99"/>
                  </a:lnTo>
                  <a:lnTo>
                    <a:pt x="72" y="73"/>
                  </a:lnTo>
                  <a:lnTo>
                    <a:pt x="86" y="49"/>
                  </a:lnTo>
                  <a:lnTo>
                    <a:pt x="101" y="2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2" name="Freeform 24">
              <a:extLst>
                <a:ext uri="{FF2B5EF4-FFF2-40B4-BE49-F238E27FC236}">
                  <a16:creationId xmlns:a16="http://schemas.microsoft.com/office/drawing/2014/main" id="{BE553E90-1053-4B86-9A98-2608CF7E1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499"/>
              <a:ext cx="150" cy="117"/>
            </a:xfrm>
            <a:custGeom>
              <a:avLst/>
              <a:gdLst>
                <a:gd name="T0" fmla="*/ 95 w 299"/>
                <a:gd name="T1" fmla="*/ 0 h 234"/>
                <a:gd name="T2" fmla="*/ 101 w 299"/>
                <a:gd name="T3" fmla="*/ 15 h 234"/>
                <a:gd name="T4" fmla="*/ 108 w 299"/>
                <a:gd name="T5" fmla="*/ 31 h 234"/>
                <a:gd name="T6" fmla="*/ 114 w 299"/>
                <a:gd name="T7" fmla="*/ 46 h 234"/>
                <a:gd name="T8" fmla="*/ 120 w 299"/>
                <a:gd name="T9" fmla="*/ 61 h 234"/>
                <a:gd name="T10" fmla="*/ 125 w 299"/>
                <a:gd name="T11" fmla="*/ 77 h 234"/>
                <a:gd name="T12" fmla="*/ 132 w 299"/>
                <a:gd name="T13" fmla="*/ 92 h 234"/>
                <a:gd name="T14" fmla="*/ 138 w 299"/>
                <a:gd name="T15" fmla="*/ 108 h 234"/>
                <a:gd name="T16" fmla="*/ 144 w 299"/>
                <a:gd name="T17" fmla="*/ 123 h 234"/>
                <a:gd name="T18" fmla="*/ 163 w 299"/>
                <a:gd name="T19" fmla="*/ 132 h 234"/>
                <a:gd name="T20" fmla="*/ 183 w 299"/>
                <a:gd name="T21" fmla="*/ 140 h 234"/>
                <a:gd name="T22" fmla="*/ 202 w 299"/>
                <a:gd name="T23" fmla="*/ 149 h 234"/>
                <a:gd name="T24" fmla="*/ 222 w 299"/>
                <a:gd name="T25" fmla="*/ 157 h 234"/>
                <a:gd name="T26" fmla="*/ 240 w 299"/>
                <a:gd name="T27" fmla="*/ 167 h 234"/>
                <a:gd name="T28" fmla="*/ 260 w 299"/>
                <a:gd name="T29" fmla="*/ 176 h 234"/>
                <a:gd name="T30" fmla="*/ 280 w 299"/>
                <a:gd name="T31" fmla="*/ 184 h 234"/>
                <a:gd name="T32" fmla="*/ 299 w 299"/>
                <a:gd name="T33" fmla="*/ 193 h 234"/>
                <a:gd name="T34" fmla="*/ 289 w 299"/>
                <a:gd name="T35" fmla="*/ 198 h 234"/>
                <a:gd name="T36" fmla="*/ 277 w 299"/>
                <a:gd name="T37" fmla="*/ 204 h 234"/>
                <a:gd name="T38" fmla="*/ 267 w 299"/>
                <a:gd name="T39" fmla="*/ 208 h 234"/>
                <a:gd name="T40" fmla="*/ 257 w 299"/>
                <a:gd name="T41" fmla="*/ 214 h 234"/>
                <a:gd name="T42" fmla="*/ 245 w 299"/>
                <a:gd name="T43" fmla="*/ 219 h 234"/>
                <a:gd name="T44" fmla="*/ 235 w 299"/>
                <a:gd name="T45" fmla="*/ 224 h 234"/>
                <a:gd name="T46" fmla="*/ 223 w 299"/>
                <a:gd name="T47" fmla="*/ 229 h 234"/>
                <a:gd name="T48" fmla="*/ 213 w 299"/>
                <a:gd name="T49" fmla="*/ 234 h 234"/>
                <a:gd name="T50" fmla="*/ 199 w 299"/>
                <a:gd name="T51" fmla="*/ 231 h 234"/>
                <a:gd name="T52" fmla="*/ 186 w 299"/>
                <a:gd name="T53" fmla="*/ 229 h 234"/>
                <a:gd name="T54" fmla="*/ 173 w 299"/>
                <a:gd name="T55" fmla="*/ 225 h 234"/>
                <a:gd name="T56" fmla="*/ 160 w 299"/>
                <a:gd name="T57" fmla="*/ 223 h 234"/>
                <a:gd name="T58" fmla="*/ 146 w 299"/>
                <a:gd name="T59" fmla="*/ 221 h 234"/>
                <a:gd name="T60" fmla="*/ 132 w 299"/>
                <a:gd name="T61" fmla="*/ 219 h 234"/>
                <a:gd name="T62" fmla="*/ 120 w 299"/>
                <a:gd name="T63" fmla="*/ 216 h 234"/>
                <a:gd name="T64" fmla="*/ 106 w 299"/>
                <a:gd name="T65" fmla="*/ 213 h 234"/>
                <a:gd name="T66" fmla="*/ 93 w 299"/>
                <a:gd name="T67" fmla="*/ 210 h 234"/>
                <a:gd name="T68" fmla="*/ 79 w 299"/>
                <a:gd name="T69" fmla="*/ 208 h 234"/>
                <a:gd name="T70" fmla="*/ 65 w 299"/>
                <a:gd name="T71" fmla="*/ 206 h 234"/>
                <a:gd name="T72" fmla="*/ 53 w 299"/>
                <a:gd name="T73" fmla="*/ 204 h 234"/>
                <a:gd name="T74" fmla="*/ 39 w 299"/>
                <a:gd name="T75" fmla="*/ 201 h 234"/>
                <a:gd name="T76" fmla="*/ 26 w 299"/>
                <a:gd name="T77" fmla="*/ 198 h 234"/>
                <a:gd name="T78" fmla="*/ 12 w 299"/>
                <a:gd name="T79" fmla="*/ 195 h 234"/>
                <a:gd name="T80" fmla="*/ 0 w 299"/>
                <a:gd name="T81" fmla="*/ 193 h 234"/>
                <a:gd name="T82" fmla="*/ 11 w 299"/>
                <a:gd name="T83" fmla="*/ 169 h 234"/>
                <a:gd name="T84" fmla="*/ 24 w 299"/>
                <a:gd name="T85" fmla="*/ 145 h 234"/>
                <a:gd name="T86" fmla="*/ 35 w 299"/>
                <a:gd name="T87" fmla="*/ 121 h 234"/>
                <a:gd name="T88" fmla="*/ 48 w 299"/>
                <a:gd name="T89" fmla="*/ 96 h 234"/>
                <a:gd name="T90" fmla="*/ 60 w 299"/>
                <a:gd name="T91" fmla="*/ 72 h 234"/>
                <a:gd name="T92" fmla="*/ 72 w 299"/>
                <a:gd name="T93" fmla="*/ 48 h 234"/>
                <a:gd name="T94" fmla="*/ 84 w 299"/>
                <a:gd name="T95" fmla="*/ 24 h 234"/>
                <a:gd name="T96" fmla="*/ 95 w 299"/>
                <a:gd name="T9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9" h="234">
                  <a:moveTo>
                    <a:pt x="95" y="0"/>
                  </a:moveTo>
                  <a:lnTo>
                    <a:pt x="101" y="15"/>
                  </a:lnTo>
                  <a:lnTo>
                    <a:pt x="108" y="31"/>
                  </a:lnTo>
                  <a:lnTo>
                    <a:pt x="114" y="46"/>
                  </a:lnTo>
                  <a:lnTo>
                    <a:pt x="120" y="61"/>
                  </a:lnTo>
                  <a:lnTo>
                    <a:pt x="125" y="77"/>
                  </a:lnTo>
                  <a:lnTo>
                    <a:pt x="132" y="92"/>
                  </a:lnTo>
                  <a:lnTo>
                    <a:pt x="138" y="108"/>
                  </a:lnTo>
                  <a:lnTo>
                    <a:pt x="144" y="123"/>
                  </a:lnTo>
                  <a:lnTo>
                    <a:pt x="163" y="132"/>
                  </a:lnTo>
                  <a:lnTo>
                    <a:pt x="183" y="140"/>
                  </a:lnTo>
                  <a:lnTo>
                    <a:pt x="202" y="149"/>
                  </a:lnTo>
                  <a:lnTo>
                    <a:pt x="222" y="157"/>
                  </a:lnTo>
                  <a:lnTo>
                    <a:pt x="240" y="167"/>
                  </a:lnTo>
                  <a:lnTo>
                    <a:pt x="260" y="176"/>
                  </a:lnTo>
                  <a:lnTo>
                    <a:pt x="280" y="184"/>
                  </a:lnTo>
                  <a:lnTo>
                    <a:pt x="299" y="193"/>
                  </a:lnTo>
                  <a:lnTo>
                    <a:pt x="289" y="198"/>
                  </a:lnTo>
                  <a:lnTo>
                    <a:pt x="277" y="204"/>
                  </a:lnTo>
                  <a:lnTo>
                    <a:pt x="267" y="208"/>
                  </a:lnTo>
                  <a:lnTo>
                    <a:pt x="257" y="214"/>
                  </a:lnTo>
                  <a:lnTo>
                    <a:pt x="245" y="219"/>
                  </a:lnTo>
                  <a:lnTo>
                    <a:pt x="235" y="224"/>
                  </a:lnTo>
                  <a:lnTo>
                    <a:pt x="223" y="229"/>
                  </a:lnTo>
                  <a:lnTo>
                    <a:pt x="213" y="234"/>
                  </a:lnTo>
                  <a:lnTo>
                    <a:pt x="199" y="231"/>
                  </a:lnTo>
                  <a:lnTo>
                    <a:pt x="186" y="229"/>
                  </a:lnTo>
                  <a:lnTo>
                    <a:pt x="173" y="225"/>
                  </a:lnTo>
                  <a:lnTo>
                    <a:pt x="160" y="223"/>
                  </a:lnTo>
                  <a:lnTo>
                    <a:pt x="146" y="221"/>
                  </a:lnTo>
                  <a:lnTo>
                    <a:pt x="132" y="219"/>
                  </a:lnTo>
                  <a:lnTo>
                    <a:pt x="120" y="216"/>
                  </a:lnTo>
                  <a:lnTo>
                    <a:pt x="106" y="213"/>
                  </a:lnTo>
                  <a:lnTo>
                    <a:pt x="93" y="210"/>
                  </a:lnTo>
                  <a:lnTo>
                    <a:pt x="79" y="208"/>
                  </a:lnTo>
                  <a:lnTo>
                    <a:pt x="65" y="206"/>
                  </a:lnTo>
                  <a:lnTo>
                    <a:pt x="53" y="204"/>
                  </a:lnTo>
                  <a:lnTo>
                    <a:pt x="39" y="201"/>
                  </a:lnTo>
                  <a:lnTo>
                    <a:pt x="26" y="198"/>
                  </a:lnTo>
                  <a:lnTo>
                    <a:pt x="12" y="195"/>
                  </a:lnTo>
                  <a:lnTo>
                    <a:pt x="0" y="193"/>
                  </a:lnTo>
                  <a:lnTo>
                    <a:pt x="11" y="169"/>
                  </a:lnTo>
                  <a:lnTo>
                    <a:pt x="24" y="145"/>
                  </a:lnTo>
                  <a:lnTo>
                    <a:pt x="35" y="121"/>
                  </a:lnTo>
                  <a:lnTo>
                    <a:pt x="48" y="96"/>
                  </a:lnTo>
                  <a:lnTo>
                    <a:pt x="60" y="72"/>
                  </a:lnTo>
                  <a:lnTo>
                    <a:pt x="72" y="48"/>
                  </a:lnTo>
                  <a:lnTo>
                    <a:pt x="84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3" name="Freeform 25">
              <a:extLst>
                <a:ext uri="{FF2B5EF4-FFF2-40B4-BE49-F238E27FC236}">
                  <a16:creationId xmlns:a16="http://schemas.microsoft.com/office/drawing/2014/main" id="{F9AFC2F4-F44D-4F72-9B76-CF7EA1769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" y="3499"/>
              <a:ext cx="141" cy="115"/>
            </a:xfrm>
            <a:custGeom>
              <a:avLst/>
              <a:gdLst>
                <a:gd name="T0" fmla="*/ 78 w 282"/>
                <a:gd name="T1" fmla="*/ 0 h 230"/>
                <a:gd name="T2" fmla="*/ 84 w 282"/>
                <a:gd name="T3" fmla="*/ 15 h 230"/>
                <a:gd name="T4" fmla="*/ 91 w 282"/>
                <a:gd name="T5" fmla="*/ 31 h 230"/>
                <a:gd name="T6" fmla="*/ 97 w 282"/>
                <a:gd name="T7" fmla="*/ 46 h 230"/>
                <a:gd name="T8" fmla="*/ 103 w 282"/>
                <a:gd name="T9" fmla="*/ 61 h 230"/>
                <a:gd name="T10" fmla="*/ 108 w 282"/>
                <a:gd name="T11" fmla="*/ 77 h 230"/>
                <a:gd name="T12" fmla="*/ 115 w 282"/>
                <a:gd name="T13" fmla="*/ 92 h 230"/>
                <a:gd name="T14" fmla="*/ 121 w 282"/>
                <a:gd name="T15" fmla="*/ 108 h 230"/>
                <a:gd name="T16" fmla="*/ 127 w 282"/>
                <a:gd name="T17" fmla="*/ 123 h 230"/>
                <a:gd name="T18" fmla="*/ 146 w 282"/>
                <a:gd name="T19" fmla="*/ 132 h 230"/>
                <a:gd name="T20" fmla="*/ 166 w 282"/>
                <a:gd name="T21" fmla="*/ 140 h 230"/>
                <a:gd name="T22" fmla="*/ 185 w 282"/>
                <a:gd name="T23" fmla="*/ 149 h 230"/>
                <a:gd name="T24" fmla="*/ 205 w 282"/>
                <a:gd name="T25" fmla="*/ 157 h 230"/>
                <a:gd name="T26" fmla="*/ 223 w 282"/>
                <a:gd name="T27" fmla="*/ 167 h 230"/>
                <a:gd name="T28" fmla="*/ 243 w 282"/>
                <a:gd name="T29" fmla="*/ 176 h 230"/>
                <a:gd name="T30" fmla="*/ 263 w 282"/>
                <a:gd name="T31" fmla="*/ 184 h 230"/>
                <a:gd name="T32" fmla="*/ 282 w 282"/>
                <a:gd name="T33" fmla="*/ 193 h 230"/>
                <a:gd name="T34" fmla="*/ 272 w 282"/>
                <a:gd name="T35" fmla="*/ 198 h 230"/>
                <a:gd name="T36" fmla="*/ 260 w 282"/>
                <a:gd name="T37" fmla="*/ 202 h 230"/>
                <a:gd name="T38" fmla="*/ 250 w 282"/>
                <a:gd name="T39" fmla="*/ 207 h 230"/>
                <a:gd name="T40" fmla="*/ 240 w 282"/>
                <a:gd name="T41" fmla="*/ 212 h 230"/>
                <a:gd name="T42" fmla="*/ 228 w 282"/>
                <a:gd name="T43" fmla="*/ 216 h 230"/>
                <a:gd name="T44" fmla="*/ 218 w 282"/>
                <a:gd name="T45" fmla="*/ 221 h 230"/>
                <a:gd name="T46" fmla="*/ 206 w 282"/>
                <a:gd name="T47" fmla="*/ 225 h 230"/>
                <a:gd name="T48" fmla="*/ 196 w 282"/>
                <a:gd name="T49" fmla="*/ 230 h 230"/>
                <a:gd name="T50" fmla="*/ 183 w 282"/>
                <a:gd name="T51" fmla="*/ 228 h 230"/>
                <a:gd name="T52" fmla="*/ 172 w 282"/>
                <a:gd name="T53" fmla="*/ 224 h 230"/>
                <a:gd name="T54" fmla="*/ 159 w 282"/>
                <a:gd name="T55" fmla="*/ 222 h 230"/>
                <a:gd name="T56" fmla="*/ 147 w 282"/>
                <a:gd name="T57" fmla="*/ 220 h 230"/>
                <a:gd name="T58" fmla="*/ 135 w 282"/>
                <a:gd name="T59" fmla="*/ 217 h 230"/>
                <a:gd name="T60" fmla="*/ 123 w 282"/>
                <a:gd name="T61" fmla="*/ 214 h 230"/>
                <a:gd name="T62" fmla="*/ 111 w 282"/>
                <a:gd name="T63" fmla="*/ 212 h 230"/>
                <a:gd name="T64" fmla="*/ 98 w 282"/>
                <a:gd name="T65" fmla="*/ 209 h 230"/>
                <a:gd name="T66" fmla="*/ 86 w 282"/>
                <a:gd name="T67" fmla="*/ 207 h 230"/>
                <a:gd name="T68" fmla="*/ 74 w 282"/>
                <a:gd name="T69" fmla="*/ 204 h 230"/>
                <a:gd name="T70" fmla="*/ 61 w 282"/>
                <a:gd name="T71" fmla="*/ 201 h 230"/>
                <a:gd name="T72" fmla="*/ 50 w 282"/>
                <a:gd name="T73" fmla="*/ 199 h 230"/>
                <a:gd name="T74" fmla="*/ 37 w 282"/>
                <a:gd name="T75" fmla="*/ 197 h 230"/>
                <a:gd name="T76" fmla="*/ 24 w 282"/>
                <a:gd name="T77" fmla="*/ 193 h 230"/>
                <a:gd name="T78" fmla="*/ 13 w 282"/>
                <a:gd name="T79" fmla="*/ 191 h 230"/>
                <a:gd name="T80" fmla="*/ 0 w 282"/>
                <a:gd name="T81" fmla="*/ 189 h 230"/>
                <a:gd name="T82" fmla="*/ 10 w 282"/>
                <a:gd name="T83" fmla="*/ 164 h 230"/>
                <a:gd name="T84" fmla="*/ 20 w 282"/>
                <a:gd name="T85" fmla="*/ 141 h 230"/>
                <a:gd name="T86" fmla="*/ 30 w 282"/>
                <a:gd name="T87" fmla="*/ 117 h 230"/>
                <a:gd name="T88" fmla="*/ 39 w 282"/>
                <a:gd name="T89" fmla="*/ 94 h 230"/>
                <a:gd name="T90" fmla="*/ 50 w 282"/>
                <a:gd name="T91" fmla="*/ 71 h 230"/>
                <a:gd name="T92" fmla="*/ 59 w 282"/>
                <a:gd name="T93" fmla="*/ 47 h 230"/>
                <a:gd name="T94" fmla="*/ 69 w 282"/>
                <a:gd name="T95" fmla="*/ 24 h 230"/>
                <a:gd name="T96" fmla="*/ 78 w 282"/>
                <a:gd name="T9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2" h="230">
                  <a:moveTo>
                    <a:pt x="78" y="0"/>
                  </a:moveTo>
                  <a:lnTo>
                    <a:pt x="84" y="15"/>
                  </a:lnTo>
                  <a:lnTo>
                    <a:pt x="91" y="31"/>
                  </a:lnTo>
                  <a:lnTo>
                    <a:pt x="97" y="46"/>
                  </a:lnTo>
                  <a:lnTo>
                    <a:pt x="103" y="61"/>
                  </a:lnTo>
                  <a:lnTo>
                    <a:pt x="108" y="77"/>
                  </a:lnTo>
                  <a:lnTo>
                    <a:pt x="115" y="92"/>
                  </a:lnTo>
                  <a:lnTo>
                    <a:pt x="121" y="108"/>
                  </a:lnTo>
                  <a:lnTo>
                    <a:pt x="127" y="123"/>
                  </a:lnTo>
                  <a:lnTo>
                    <a:pt x="146" y="132"/>
                  </a:lnTo>
                  <a:lnTo>
                    <a:pt x="166" y="140"/>
                  </a:lnTo>
                  <a:lnTo>
                    <a:pt x="185" y="149"/>
                  </a:lnTo>
                  <a:lnTo>
                    <a:pt x="205" y="157"/>
                  </a:lnTo>
                  <a:lnTo>
                    <a:pt x="223" y="167"/>
                  </a:lnTo>
                  <a:lnTo>
                    <a:pt x="243" y="176"/>
                  </a:lnTo>
                  <a:lnTo>
                    <a:pt x="263" y="184"/>
                  </a:lnTo>
                  <a:lnTo>
                    <a:pt x="282" y="193"/>
                  </a:lnTo>
                  <a:lnTo>
                    <a:pt x="272" y="198"/>
                  </a:lnTo>
                  <a:lnTo>
                    <a:pt x="260" y="202"/>
                  </a:lnTo>
                  <a:lnTo>
                    <a:pt x="250" y="207"/>
                  </a:lnTo>
                  <a:lnTo>
                    <a:pt x="240" y="212"/>
                  </a:lnTo>
                  <a:lnTo>
                    <a:pt x="228" y="216"/>
                  </a:lnTo>
                  <a:lnTo>
                    <a:pt x="218" y="221"/>
                  </a:lnTo>
                  <a:lnTo>
                    <a:pt x="206" y="225"/>
                  </a:lnTo>
                  <a:lnTo>
                    <a:pt x="196" y="230"/>
                  </a:lnTo>
                  <a:lnTo>
                    <a:pt x="183" y="228"/>
                  </a:lnTo>
                  <a:lnTo>
                    <a:pt x="172" y="224"/>
                  </a:lnTo>
                  <a:lnTo>
                    <a:pt x="159" y="222"/>
                  </a:lnTo>
                  <a:lnTo>
                    <a:pt x="147" y="220"/>
                  </a:lnTo>
                  <a:lnTo>
                    <a:pt x="135" y="217"/>
                  </a:lnTo>
                  <a:lnTo>
                    <a:pt x="123" y="214"/>
                  </a:lnTo>
                  <a:lnTo>
                    <a:pt x="111" y="212"/>
                  </a:lnTo>
                  <a:lnTo>
                    <a:pt x="98" y="209"/>
                  </a:lnTo>
                  <a:lnTo>
                    <a:pt x="86" y="207"/>
                  </a:lnTo>
                  <a:lnTo>
                    <a:pt x="74" y="204"/>
                  </a:lnTo>
                  <a:lnTo>
                    <a:pt x="61" y="201"/>
                  </a:lnTo>
                  <a:lnTo>
                    <a:pt x="50" y="199"/>
                  </a:lnTo>
                  <a:lnTo>
                    <a:pt x="37" y="197"/>
                  </a:lnTo>
                  <a:lnTo>
                    <a:pt x="24" y="193"/>
                  </a:lnTo>
                  <a:lnTo>
                    <a:pt x="13" y="191"/>
                  </a:lnTo>
                  <a:lnTo>
                    <a:pt x="0" y="189"/>
                  </a:lnTo>
                  <a:lnTo>
                    <a:pt x="10" y="164"/>
                  </a:lnTo>
                  <a:lnTo>
                    <a:pt x="20" y="141"/>
                  </a:lnTo>
                  <a:lnTo>
                    <a:pt x="30" y="117"/>
                  </a:lnTo>
                  <a:lnTo>
                    <a:pt x="39" y="94"/>
                  </a:lnTo>
                  <a:lnTo>
                    <a:pt x="50" y="71"/>
                  </a:lnTo>
                  <a:lnTo>
                    <a:pt x="59" y="47"/>
                  </a:lnTo>
                  <a:lnTo>
                    <a:pt x="69" y="2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4" name="Freeform 26">
              <a:extLst>
                <a:ext uri="{FF2B5EF4-FFF2-40B4-BE49-F238E27FC236}">
                  <a16:creationId xmlns:a16="http://schemas.microsoft.com/office/drawing/2014/main" id="{10A7F7BD-990B-4B56-B45F-CC9A85F0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3499"/>
              <a:ext cx="132" cy="113"/>
            </a:xfrm>
            <a:custGeom>
              <a:avLst/>
              <a:gdLst>
                <a:gd name="T0" fmla="*/ 60 w 264"/>
                <a:gd name="T1" fmla="*/ 0 h 225"/>
                <a:gd name="T2" fmla="*/ 66 w 264"/>
                <a:gd name="T3" fmla="*/ 15 h 225"/>
                <a:gd name="T4" fmla="*/ 73 w 264"/>
                <a:gd name="T5" fmla="*/ 31 h 225"/>
                <a:gd name="T6" fmla="*/ 79 w 264"/>
                <a:gd name="T7" fmla="*/ 46 h 225"/>
                <a:gd name="T8" fmla="*/ 85 w 264"/>
                <a:gd name="T9" fmla="*/ 62 h 225"/>
                <a:gd name="T10" fmla="*/ 90 w 264"/>
                <a:gd name="T11" fmla="*/ 77 h 225"/>
                <a:gd name="T12" fmla="*/ 97 w 264"/>
                <a:gd name="T13" fmla="*/ 93 h 225"/>
                <a:gd name="T14" fmla="*/ 103 w 264"/>
                <a:gd name="T15" fmla="*/ 108 h 225"/>
                <a:gd name="T16" fmla="*/ 109 w 264"/>
                <a:gd name="T17" fmla="*/ 123 h 225"/>
                <a:gd name="T18" fmla="*/ 128 w 264"/>
                <a:gd name="T19" fmla="*/ 132 h 225"/>
                <a:gd name="T20" fmla="*/ 148 w 264"/>
                <a:gd name="T21" fmla="*/ 141 h 225"/>
                <a:gd name="T22" fmla="*/ 167 w 264"/>
                <a:gd name="T23" fmla="*/ 149 h 225"/>
                <a:gd name="T24" fmla="*/ 187 w 264"/>
                <a:gd name="T25" fmla="*/ 159 h 225"/>
                <a:gd name="T26" fmla="*/ 205 w 264"/>
                <a:gd name="T27" fmla="*/ 167 h 225"/>
                <a:gd name="T28" fmla="*/ 225 w 264"/>
                <a:gd name="T29" fmla="*/ 176 h 225"/>
                <a:gd name="T30" fmla="*/ 245 w 264"/>
                <a:gd name="T31" fmla="*/ 184 h 225"/>
                <a:gd name="T32" fmla="*/ 264 w 264"/>
                <a:gd name="T33" fmla="*/ 193 h 225"/>
                <a:gd name="T34" fmla="*/ 254 w 264"/>
                <a:gd name="T35" fmla="*/ 197 h 225"/>
                <a:gd name="T36" fmla="*/ 242 w 264"/>
                <a:gd name="T37" fmla="*/ 201 h 225"/>
                <a:gd name="T38" fmla="*/ 232 w 264"/>
                <a:gd name="T39" fmla="*/ 205 h 225"/>
                <a:gd name="T40" fmla="*/ 222 w 264"/>
                <a:gd name="T41" fmla="*/ 209 h 225"/>
                <a:gd name="T42" fmla="*/ 210 w 264"/>
                <a:gd name="T43" fmla="*/ 214 h 225"/>
                <a:gd name="T44" fmla="*/ 200 w 264"/>
                <a:gd name="T45" fmla="*/ 217 h 225"/>
                <a:gd name="T46" fmla="*/ 189 w 264"/>
                <a:gd name="T47" fmla="*/ 222 h 225"/>
                <a:gd name="T48" fmla="*/ 179 w 264"/>
                <a:gd name="T49" fmla="*/ 225 h 225"/>
                <a:gd name="T50" fmla="*/ 157 w 264"/>
                <a:gd name="T51" fmla="*/ 220 h 225"/>
                <a:gd name="T52" fmla="*/ 134 w 264"/>
                <a:gd name="T53" fmla="*/ 215 h 225"/>
                <a:gd name="T54" fmla="*/ 112 w 264"/>
                <a:gd name="T55" fmla="*/ 209 h 225"/>
                <a:gd name="T56" fmla="*/ 89 w 264"/>
                <a:gd name="T57" fmla="*/ 205 h 225"/>
                <a:gd name="T58" fmla="*/ 67 w 264"/>
                <a:gd name="T59" fmla="*/ 199 h 225"/>
                <a:gd name="T60" fmla="*/ 44 w 264"/>
                <a:gd name="T61" fmla="*/ 194 h 225"/>
                <a:gd name="T62" fmla="*/ 22 w 264"/>
                <a:gd name="T63" fmla="*/ 189 h 225"/>
                <a:gd name="T64" fmla="*/ 0 w 264"/>
                <a:gd name="T65" fmla="*/ 184 h 225"/>
                <a:gd name="T66" fmla="*/ 7 w 264"/>
                <a:gd name="T67" fmla="*/ 161 h 225"/>
                <a:gd name="T68" fmla="*/ 15 w 264"/>
                <a:gd name="T69" fmla="*/ 138 h 225"/>
                <a:gd name="T70" fmla="*/ 22 w 264"/>
                <a:gd name="T71" fmla="*/ 115 h 225"/>
                <a:gd name="T72" fmla="*/ 30 w 264"/>
                <a:gd name="T73" fmla="*/ 92 h 225"/>
                <a:gd name="T74" fmla="*/ 38 w 264"/>
                <a:gd name="T75" fmla="*/ 69 h 225"/>
                <a:gd name="T76" fmla="*/ 45 w 264"/>
                <a:gd name="T77" fmla="*/ 46 h 225"/>
                <a:gd name="T78" fmla="*/ 53 w 264"/>
                <a:gd name="T79" fmla="*/ 23 h 225"/>
                <a:gd name="T80" fmla="*/ 60 w 264"/>
                <a:gd name="T8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4" h="225">
                  <a:moveTo>
                    <a:pt x="60" y="0"/>
                  </a:moveTo>
                  <a:lnTo>
                    <a:pt x="66" y="15"/>
                  </a:lnTo>
                  <a:lnTo>
                    <a:pt x="73" y="31"/>
                  </a:lnTo>
                  <a:lnTo>
                    <a:pt x="79" y="46"/>
                  </a:lnTo>
                  <a:lnTo>
                    <a:pt x="85" y="62"/>
                  </a:lnTo>
                  <a:lnTo>
                    <a:pt x="90" y="77"/>
                  </a:lnTo>
                  <a:lnTo>
                    <a:pt x="97" y="93"/>
                  </a:lnTo>
                  <a:lnTo>
                    <a:pt x="103" y="108"/>
                  </a:lnTo>
                  <a:lnTo>
                    <a:pt x="109" y="123"/>
                  </a:lnTo>
                  <a:lnTo>
                    <a:pt x="128" y="132"/>
                  </a:lnTo>
                  <a:lnTo>
                    <a:pt x="148" y="141"/>
                  </a:lnTo>
                  <a:lnTo>
                    <a:pt x="167" y="149"/>
                  </a:lnTo>
                  <a:lnTo>
                    <a:pt x="187" y="159"/>
                  </a:lnTo>
                  <a:lnTo>
                    <a:pt x="205" y="167"/>
                  </a:lnTo>
                  <a:lnTo>
                    <a:pt x="225" y="176"/>
                  </a:lnTo>
                  <a:lnTo>
                    <a:pt x="245" y="184"/>
                  </a:lnTo>
                  <a:lnTo>
                    <a:pt x="264" y="193"/>
                  </a:lnTo>
                  <a:lnTo>
                    <a:pt x="254" y="197"/>
                  </a:lnTo>
                  <a:lnTo>
                    <a:pt x="242" y="201"/>
                  </a:lnTo>
                  <a:lnTo>
                    <a:pt x="232" y="205"/>
                  </a:lnTo>
                  <a:lnTo>
                    <a:pt x="222" y="209"/>
                  </a:lnTo>
                  <a:lnTo>
                    <a:pt x="210" y="214"/>
                  </a:lnTo>
                  <a:lnTo>
                    <a:pt x="200" y="217"/>
                  </a:lnTo>
                  <a:lnTo>
                    <a:pt x="189" y="222"/>
                  </a:lnTo>
                  <a:lnTo>
                    <a:pt x="179" y="225"/>
                  </a:lnTo>
                  <a:lnTo>
                    <a:pt x="157" y="220"/>
                  </a:lnTo>
                  <a:lnTo>
                    <a:pt x="134" y="215"/>
                  </a:lnTo>
                  <a:lnTo>
                    <a:pt x="112" y="209"/>
                  </a:lnTo>
                  <a:lnTo>
                    <a:pt x="89" y="205"/>
                  </a:lnTo>
                  <a:lnTo>
                    <a:pt x="67" y="199"/>
                  </a:lnTo>
                  <a:lnTo>
                    <a:pt x="44" y="194"/>
                  </a:lnTo>
                  <a:lnTo>
                    <a:pt x="22" y="189"/>
                  </a:lnTo>
                  <a:lnTo>
                    <a:pt x="0" y="184"/>
                  </a:lnTo>
                  <a:lnTo>
                    <a:pt x="7" y="161"/>
                  </a:lnTo>
                  <a:lnTo>
                    <a:pt x="15" y="138"/>
                  </a:lnTo>
                  <a:lnTo>
                    <a:pt x="22" y="115"/>
                  </a:lnTo>
                  <a:lnTo>
                    <a:pt x="30" y="92"/>
                  </a:lnTo>
                  <a:lnTo>
                    <a:pt x="38" y="69"/>
                  </a:lnTo>
                  <a:lnTo>
                    <a:pt x="45" y="46"/>
                  </a:lnTo>
                  <a:lnTo>
                    <a:pt x="53" y="2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5" name="Freeform 27">
              <a:extLst>
                <a:ext uri="{FF2B5EF4-FFF2-40B4-BE49-F238E27FC236}">
                  <a16:creationId xmlns:a16="http://schemas.microsoft.com/office/drawing/2014/main" id="{89DD35F8-7DFC-4D79-BBE0-6778E9DBA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3499"/>
              <a:ext cx="123" cy="111"/>
            </a:xfrm>
            <a:custGeom>
              <a:avLst/>
              <a:gdLst>
                <a:gd name="T0" fmla="*/ 42 w 246"/>
                <a:gd name="T1" fmla="*/ 0 h 222"/>
                <a:gd name="T2" fmla="*/ 48 w 246"/>
                <a:gd name="T3" fmla="*/ 15 h 222"/>
                <a:gd name="T4" fmla="*/ 55 w 246"/>
                <a:gd name="T5" fmla="*/ 31 h 222"/>
                <a:gd name="T6" fmla="*/ 61 w 246"/>
                <a:gd name="T7" fmla="*/ 46 h 222"/>
                <a:gd name="T8" fmla="*/ 67 w 246"/>
                <a:gd name="T9" fmla="*/ 62 h 222"/>
                <a:gd name="T10" fmla="*/ 72 w 246"/>
                <a:gd name="T11" fmla="*/ 77 h 222"/>
                <a:gd name="T12" fmla="*/ 79 w 246"/>
                <a:gd name="T13" fmla="*/ 93 h 222"/>
                <a:gd name="T14" fmla="*/ 85 w 246"/>
                <a:gd name="T15" fmla="*/ 108 h 222"/>
                <a:gd name="T16" fmla="*/ 91 w 246"/>
                <a:gd name="T17" fmla="*/ 124 h 222"/>
                <a:gd name="T18" fmla="*/ 110 w 246"/>
                <a:gd name="T19" fmla="*/ 132 h 222"/>
                <a:gd name="T20" fmla="*/ 130 w 246"/>
                <a:gd name="T21" fmla="*/ 141 h 222"/>
                <a:gd name="T22" fmla="*/ 149 w 246"/>
                <a:gd name="T23" fmla="*/ 149 h 222"/>
                <a:gd name="T24" fmla="*/ 169 w 246"/>
                <a:gd name="T25" fmla="*/ 159 h 222"/>
                <a:gd name="T26" fmla="*/ 187 w 246"/>
                <a:gd name="T27" fmla="*/ 167 h 222"/>
                <a:gd name="T28" fmla="*/ 207 w 246"/>
                <a:gd name="T29" fmla="*/ 176 h 222"/>
                <a:gd name="T30" fmla="*/ 227 w 246"/>
                <a:gd name="T31" fmla="*/ 184 h 222"/>
                <a:gd name="T32" fmla="*/ 246 w 246"/>
                <a:gd name="T33" fmla="*/ 193 h 222"/>
                <a:gd name="T34" fmla="*/ 236 w 246"/>
                <a:gd name="T35" fmla="*/ 197 h 222"/>
                <a:gd name="T36" fmla="*/ 225 w 246"/>
                <a:gd name="T37" fmla="*/ 200 h 222"/>
                <a:gd name="T38" fmla="*/ 215 w 246"/>
                <a:gd name="T39" fmla="*/ 204 h 222"/>
                <a:gd name="T40" fmla="*/ 204 w 246"/>
                <a:gd name="T41" fmla="*/ 207 h 222"/>
                <a:gd name="T42" fmla="*/ 193 w 246"/>
                <a:gd name="T43" fmla="*/ 212 h 222"/>
                <a:gd name="T44" fmla="*/ 183 w 246"/>
                <a:gd name="T45" fmla="*/ 215 h 222"/>
                <a:gd name="T46" fmla="*/ 171 w 246"/>
                <a:gd name="T47" fmla="*/ 219 h 222"/>
                <a:gd name="T48" fmla="*/ 161 w 246"/>
                <a:gd name="T49" fmla="*/ 222 h 222"/>
                <a:gd name="T50" fmla="*/ 140 w 246"/>
                <a:gd name="T51" fmla="*/ 216 h 222"/>
                <a:gd name="T52" fmla="*/ 121 w 246"/>
                <a:gd name="T53" fmla="*/ 212 h 222"/>
                <a:gd name="T54" fmla="*/ 100 w 246"/>
                <a:gd name="T55" fmla="*/ 206 h 222"/>
                <a:gd name="T56" fmla="*/ 80 w 246"/>
                <a:gd name="T57" fmla="*/ 200 h 222"/>
                <a:gd name="T58" fmla="*/ 61 w 246"/>
                <a:gd name="T59" fmla="*/ 195 h 222"/>
                <a:gd name="T60" fmla="*/ 40 w 246"/>
                <a:gd name="T61" fmla="*/ 190 h 222"/>
                <a:gd name="T62" fmla="*/ 20 w 246"/>
                <a:gd name="T63" fmla="*/ 185 h 222"/>
                <a:gd name="T64" fmla="*/ 0 w 246"/>
                <a:gd name="T65" fmla="*/ 179 h 222"/>
                <a:gd name="T66" fmla="*/ 6 w 246"/>
                <a:gd name="T67" fmla="*/ 156 h 222"/>
                <a:gd name="T68" fmla="*/ 11 w 246"/>
                <a:gd name="T69" fmla="*/ 134 h 222"/>
                <a:gd name="T70" fmla="*/ 16 w 246"/>
                <a:gd name="T71" fmla="*/ 111 h 222"/>
                <a:gd name="T72" fmla="*/ 22 w 246"/>
                <a:gd name="T73" fmla="*/ 89 h 222"/>
                <a:gd name="T74" fmla="*/ 26 w 246"/>
                <a:gd name="T75" fmla="*/ 66 h 222"/>
                <a:gd name="T76" fmla="*/ 32 w 246"/>
                <a:gd name="T77" fmla="*/ 44 h 222"/>
                <a:gd name="T78" fmla="*/ 37 w 246"/>
                <a:gd name="T79" fmla="*/ 21 h 222"/>
                <a:gd name="T80" fmla="*/ 42 w 246"/>
                <a:gd name="T8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222">
                  <a:moveTo>
                    <a:pt x="42" y="0"/>
                  </a:moveTo>
                  <a:lnTo>
                    <a:pt x="48" y="15"/>
                  </a:lnTo>
                  <a:lnTo>
                    <a:pt x="55" y="31"/>
                  </a:lnTo>
                  <a:lnTo>
                    <a:pt x="61" y="46"/>
                  </a:lnTo>
                  <a:lnTo>
                    <a:pt x="67" y="62"/>
                  </a:lnTo>
                  <a:lnTo>
                    <a:pt x="72" y="77"/>
                  </a:lnTo>
                  <a:lnTo>
                    <a:pt x="79" y="93"/>
                  </a:lnTo>
                  <a:lnTo>
                    <a:pt x="85" y="108"/>
                  </a:lnTo>
                  <a:lnTo>
                    <a:pt x="91" y="124"/>
                  </a:lnTo>
                  <a:lnTo>
                    <a:pt x="110" y="132"/>
                  </a:lnTo>
                  <a:lnTo>
                    <a:pt x="130" y="141"/>
                  </a:lnTo>
                  <a:lnTo>
                    <a:pt x="149" y="149"/>
                  </a:lnTo>
                  <a:lnTo>
                    <a:pt x="169" y="159"/>
                  </a:lnTo>
                  <a:lnTo>
                    <a:pt x="187" y="167"/>
                  </a:lnTo>
                  <a:lnTo>
                    <a:pt x="207" y="176"/>
                  </a:lnTo>
                  <a:lnTo>
                    <a:pt x="227" y="184"/>
                  </a:lnTo>
                  <a:lnTo>
                    <a:pt x="246" y="193"/>
                  </a:lnTo>
                  <a:lnTo>
                    <a:pt x="236" y="197"/>
                  </a:lnTo>
                  <a:lnTo>
                    <a:pt x="225" y="200"/>
                  </a:lnTo>
                  <a:lnTo>
                    <a:pt x="215" y="204"/>
                  </a:lnTo>
                  <a:lnTo>
                    <a:pt x="204" y="207"/>
                  </a:lnTo>
                  <a:lnTo>
                    <a:pt x="193" y="212"/>
                  </a:lnTo>
                  <a:lnTo>
                    <a:pt x="183" y="215"/>
                  </a:lnTo>
                  <a:lnTo>
                    <a:pt x="171" y="219"/>
                  </a:lnTo>
                  <a:lnTo>
                    <a:pt x="161" y="222"/>
                  </a:lnTo>
                  <a:lnTo>
                    <a:pt x="140" y="216"/>
                  </a:lnTo>
                  <a:lnTo>
                    <a:pt x="121" y="212"/>
                  </a:lnTo>
                  <a:lnTo>
                    <a:pt x="100" y="206"/>
                  </a:lnTo>
                  <a:lnTo>
                    <a:pt x="80" y="200"/>
                  </a:lnTo>
                  <a:lnTo>
                    <a:pt x="61" y="195"/>
                  </a:lnTo>
                  <a:lnTo>
                    <a:pt x="40" y="190"/>
                  </a:lnTo>
                  <a:lnTo>
                    <a:pt x="20" y="185"/>
                  </a:lnTo>
                  <a:lnTo>
                    <a:pt x="0" y="179"/>
                  </a:lnTo>
                  <a:lnTo>
                    <a:pt x="6" y="156"/>
                  </a:lnTo>
                  <a:lnTo>
                    <a:pt x="11" y="134"/>
                  </a:lnTo>
                  <a:lnTo>
                    <a:pt x="16" y="111"/>
                  </a:lnTo>
                  <a:lnTo>
                    <a:pt x="22" y="89"/>
                  </a:lnTo>
                  <a:lnTo>
                    <a:pt x="26" y="66"/>
                  </a:lnTo>
                  <a:lnTo>
                    <a:pt x="32" y="44"/>
                  </a:lnTo>
                  <a:lnTo>
                    <a:pt x="37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6" name="Freeform 28">
              <a:extLst>
                <a:ext uri="{FF2B5EF4-FFF2-40B4-BE49-F238E27FC236}">
                  <a16:creationId xmlns:a16="http://schemas.microsoft.com/office/drawing/2014/main" id="{80EE45F9-762A-4F6C-8339-675101A01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" y="3499"/>
              <a:ext cx="114" cy="109"/>
            </a:xfrm>
            <a:custGeom>
              <a:avLst/>
              <a:gdLst>
                <a:gd name="T0" fmla="*/ 24 w 228"/>
                <a:gd name="T1" fmla="*/ 0 h 217"/>
                <a:gd name="T2" fmla="*/ 30 w 228"/>
                <a:gd name="T3" fmla="*/ 15 h 217"/>
                <a:gd name="T4" fmla="*/ 37 w 228"/>
                <a:gd name="T5" fmla="*/ 31 h 217"/>
                <a:gd name="T6" fmla="*/ 43 w 228"/>
                <a:gd name="T7" fmla="*/ 46 h 217"/>
                <a:gd name="T8" fmla="*/ 49 w 228"/>
                <a:gd name="T9" fmla="*/ 62 h 217"/>
                <a:gd name="T10" fmla="*/ 54 w 228"/>
                <a:gd name="T11" fmla="*/ 77 h 217"/>
                <a:gd name="T12" fmla="*/ 61 w 228"/>
                <a:gd name="T13" fmla="*/ 93 h 217"/>
                <a:gd name="T14" fmla="*/ 67 w 228"/>
                <a:gd name="T15" fmla="*/ 108 h 217"/>
                <a:gd name="T16" fmla="*/ 73 w 228"/>
                <a:gd name="T17" fmla="*/ 124 h 217"/>
                <a:gd name="T18" fmla="*/ 92 w 228"/>
                <a:gd name="T19" fmla="*/ 132 h 217"/>
                <a:gd name="T20" fmla="*/ 112 w 228"/>
                <a:gd name="T21" fmla="*/ 141 h 217"/>
                <a:gd name="T22" fmla="*/ 131 w 228"/>
                <a:gd name="T23" fmla="*/ 149 h 217"/>
                <a:gd name="T24" fmla="*/ 151 w 228"/>
                <a:gd name="T25" fmla="*/ 159 h 217"/>
                <a:gd name="T26" fmla="*/ 169 w 228"/>
                <a:gd name="T27" fmla="*/ 167 h 217"/>
                <a:gd name="T28" fmla="*/ 189 w 228"/>
                <a:gd name="T29" fmla="*/ 176 h 217"/>
                <a:gd name="T30" fmla="*/ 209 w 228"/>
                <a:gd name="T31" fmla="*/ 184 h 217"/>
                <a:gd name="T32" fmla="*/ 228 w 228"/>
                <a:gd name="T33" fmla="*/ 193 h 217"/>
                <a:gd name="T34" fmla="*/ 218 w 228"/>
                <a:gd name="T35" fmla="*/ 197 h 217"/>
                <a:gd name="T36" fmla="*/ 207 w 228"/>
                <a:gd name="T37" fmla="*/ 199 h 217"/>
                <a:gd name="T38" fmla="*/ 197 w 228"/>
                <a:gd name="T39" fmla="*/ 202 h 217"/>
                <a:gd name="T40" fmla="*/ 186 w 228"/>
                <a:gd name="T41" fmla="*/ 205 h 217"/>
                <a:gd name="T42" fmla="*/ 175 w 228"/>
                <a:gd name="T43" fmla="*/ 208 h 217"/>
                <a:gd name="T44" fmla="*/ 165 w 228"/>
                <a:gd name="T45" fmla="*/ 212 h 217"/>
                <a:gd name="T46" fmla="*/ 153 w 228"/>
                <a:gd name="T47" fmla="*/ 214 h 217"/>
                <a:gd name="T48" fmla="*/ 143 w 228"/>
                <a:gd name="T49" fmla="*/ 217 h 217"/>
                <a:gd name="T50" fmla="*/ 126 w 228"/>
                <a:gd name="T51" fmla="*/ 212 h 217"/>
                <a:gd name="T52" fmla="*/ 107 w 228"/>
                <a:gd name="T53" fmla="*/ 207 h 217"/>
                <a:gd name="T54" fmla="*/ 90 w 228"/>
                <a:gd name="T55" fmla="*/ 201 h 217"/>
                <a:gd name="T56" fmla="*/ 72 w 228"/>
                <a:gd name="T57" fmla="*/ 195 h 217"/>
                <a:gd name="T58" fmla="*/ 53 w 228"/>
                <a:gd name="T59" fmla="*/ 191 h 217"/>
                <a:gd name="T60" fmla="*/ 36 w 228"/>
                <a:gd name="T61" fmla="*/ 185 h 217"/>
                <a:gd name="T62" fmla="*/ 17 w 228"/>
                <a:gd name="T63" fmla="*/ 181 h 217"/>
                <a:gd name="T64" fmla="*/ 0 w 228"/>
                <a:gd name="T65" fmla="*/ 175 h 217"/>
                <a:gd name="T66" fmla="*/ 6 w 228"/>
                <a:gd name="T67" fmla="*/ 131 h 217"/>
                <a:gd name="T68" fmla="*/ 13 w 228"/>
                <a:gd name="T69" fmla="*/ 87 h 217"/>
                <a:gd name="T70" fmla="*/ 19 w 228"/>
                <a:gd name="T71" fmla="*/ 43 h 217"/>
                <a:gd name="T72" fmla="*/ 24 w 228"/>
                <a:gd name="T7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17">
                  <a:moveTo>
                    <a:pt x="24" y="0"/>
                  </a:moveTo>
                  <a:lnTo>
                    <a:pt x="30" y="15"/>
                  </a:lnTo>
                  <a:lnTo>
                    <a:pt x="37" y="31"/>
                  </a:lnTo>
                  <a:lnTo>
                    <a:pt x="43" y="46"/>
                  </a:lnTo>
                  <a:lnTo>
                    <a:pt x="49" y="62"/>
                  </a:lnTo>
                  <a:lnTo>
                    <a:pt x="54" y="77"/>
                  </a:lnTo>
                  <a:lnTo>
                    <a:pt x="61" y="93"/>
                  </a:lnTo>
                  <a:lnTo>
                    <a:pt x="67" y="108"/>
                  </a:lnTo>
                  <a:lnTo>
                    <a:pt x="73" y="124"/>
                  </a:lnTo>
                  <a:lnTo>
                    <a:pt x="92" y="132"/>
                  </a:lnTo>
                  <a:lnTo>
                    <a:pt x="112" y="141"/>
                  </a:lnTo>
                  <a:lnTo>
                    <a:pt x="131" y="149"/>
                  </a:lnTo>
                  <a:lnTo>
                    <a:pt x="151" y="159"/>
                  </a:lnTo>
                  <a:lnTo>
                    <a:pt x="169" y="167"/>
                  </a:lnTo>
                  <a:lnTo>
                    <a:pt x="189" y="176"/>
                  </a:lnTo>
                  <a:lnTo>
                    <a:pt x="209" y="184"/>
                  </a:lnTo>
                  <a:lnTo>
                    <a:pt x="228" y="193"/>
                  </a:lnTo>
                  <a:lnTo>
                    <a:pt x="218" y="197"/>
                  </a:lnTo>
                  <a:lnTo>
                    <a:pt x="207" y="199"/>
                  </a:lnTo>
                  <a:lnTo>
                    <a:pt x="197" y="202"/>
                  </a:lnTo>
                  <a:lnTo>
                    <a:pt x="186" y="205"/>
                  </a:lnTo>
                  <a:lnTo>
                    <a:pt x="175" y="208"/>
                  </a:lnTo>
                  <a:lnTo>
                    <a:pt x="165" y="212"/>
                  </a:lnTo>
                  <a:lnTo>
                    <a:pt x="153" y="214"/>
                  </a:lnTo>
                  <a:lnTo>
                    <a:pt x="143" y="217"/>
                  </a:lnTo>
                  <a:lnTo>
                    <a:pt x="126" y="212"/>
                  </a:lnTo>
                  <a:lnTo>
                    <a:pt x="107" y="207"/>
                  </a:lnTo>
                  <a:lnTo>
                    <a:pt x="90" y="201"/>
                  </a:lnTo>
                  <a:lnTo>
                    <a:pt x="72" y="195"/>
                  </a:lnTo>
                  <a:lnTo>
                    <a:pt x="53" y="191"/>
                  </a:lnTo>
                  <a:lnTo>
                    <a:pt x="36" y="185"/>
                  </a:lnTo>
                  <a:lnTo>
                    <a:pt x="17" y="181"/>
                  </a:lnTo>
                  <a:lnTo>
                    <a:pt x="0" y="175"/>
                  </a:lnTo>
                  <a:lnTo>
                    <a:pt x="6" y="131"/>
                  </a:lnTo>
                  <a:lnTo>
                    <a:pt x="13" y="87"/>
                  </a:lnTo>
                  <a:lnTo>
                    <a:pt x="19" y="4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7" name="Freeform 29">
              <a:extLst>
                <a:ext uri="{FF2B5EF4-FFF2-40B4-BE49-F238E27FC236}">
                  <a16:creationId xmlns:a16="http://schemas.microsoft.com/office/drawing/2014/main" id="{CEB3AA8E-28F4-4773-AA72-9DCD49E87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3499"/>
              <a:ext cx="105" cy="107"/>
            </a:xfrm>
            <a:custGeom>
              <a:avLst/>
              <a:gdLst>
                <a:gd name="T0" fmla="*/ 7 w 211"/>
                <a:gd name="T1" fmla="*/ 0 h 214"/>
                <a:gd name="T2" fmla="*/ 13 w 211"/>
                <a:gd name="T3" fmla="*/ 16 h 214"/>
                <a:gd name="T4" fmla="*/ 20 w 211"/>
                <a:gd name="T5" fmla="*/ 31 h 214"/>
                <a:gd name="T6" fmla="*/ 26 w 211"/>
                <a:gd name="T7" fmla="*/ 47 h 214"/>
                <a:gd name="T8" fmla="*/ 32 w 211"/>
                <a:gd name="T9" fmla="*/ 62 h 214"/>
                <a:gd name="T10" fmla="*/ 37 w 211"/>
                <a:gd name="T11" fmla="*/ 78 h 214"/>
                <a:gd name="T12" fmla="*/ 44 w 211"/>
                <a:gd name="T13" fmla="*/ 93 h 214"/>
                <a:gd name="T14" fmla="*/ 50 w 211"/>
                <a:gd name="T15" fmla="*/ 109 h 214"/>
                <a:gd name="T16" fmla="*/ 56 w 211"/>
                <a:gd name="T17" fmla="*/ 125 h 214"/>
                <a:gd name="T18" fmla="*/ 75 w 211"/>
                <a:gd name="T19" fmla="*/ 133 h 214"/>
                <a:gd name="T20" fmla="*/ 95 w 211"/>
                <a:gd name="T21" fmla="*/ 141 h 214"/>
                <a:gd name="T22" fmla="*/ 114 w 211"/>
                <a:gd name="T23" fmla="*/ 151 h 214"/>
                <a:gd name="T24" fmla="*/ 134 w 211"/>
                <a:gd name="T25" fmla="*/ 159 h 214"/>
                <a:gd name="T26" fmla="*/ 152 w 211"/>
                <a:gd name="T27" fmla="*/ 168 h 214"/>
                <a:gd name="T28" fmla="*/ 172 w 211"/>
                <a:gd name="T29" fmla="*/ 176 h 214"/>
                <a:gd name="T30" fmla="*/ 192 w 211"/>
                <a:gd name="T31" fmla="*/ 185 h 214"/>
                <a:gd name="T32" fmla="*/ 211 w 211"/>
                <a:gd name="T33" fmla="*/ 193 h 214"/>
                <a:gd name="T34" fmla="*/ 201 w 211"/>
                <a:gd name="T35" fmla="*/ 195 h 214"/>
                <a:gd name="T36" fmla="*/ 190 w 211"/>
                <a:gd name="T37" fmla="*/ 198 h 214"/>
                <a:gd name="T38" fmla="*/ 180 w 211"/>
                <a:gd name="T39" fmla="*/ 201 h 214"/>
                <a:gd name="T40" fmla="*/ 170 w 211"/>
                <a:gd name="T41" fmla="*/ 204 h 214"/>
                <a:gd name="T42" fmla="*/ 158 w 211"/>
                <a:gd name="T43" fmla="*/ 206 h 214"/>
                <a:gd name="T44" fmla="*/ 148 w 211"/>
                <a:gd name="T45" fmla="*/ 208 h 214"/>
                <a:gd name="T46" fmla="*/ 137 w 211"/>
                <a:gd name="T47" fmla="*/ 212 h 214"/>
                <a:gd name="T48" fmla="*/ 127 w 211"/>
                <a:gd name="T49" fmla="*/ 214 h 214"/>
                <a:gd name="T50" fmla="*/ 111 w 211"/>
                <a:gd name="T51" fmla="*/ 208 h 214"/>
                <a:gd name="T52" fmla="*/ 95 w 211"/>
                <a:gd name="T53" fmla="*/ 202 h 214"/>
                <a:gd name="T54" fmla="*/ 80 w 211"/>
                <a:gd name="T55" fmla="*/ 198 h 214"/>
                <a:gd name="T56" fmla="*/ 64 w 211"/>
                <a:gd name="T57" fmla="*/ 192 h 214"/>
                <a:gd name="T58" fmla="*/ 48 w 211"/>
                <a:gd name="T59" fmla="*/ 186 h 214"/>
                <a:gd name="T60" fmla="*/ 33 w 211"/>
                <a:gd name="T61" fmla="*/ 182 h 214"/>
                <a:gd name="T62" fmla="*/ 17 w 211"/>
                <a:gd name="T63" fmla="*/ 176 h 214"/>
                <a:gd name="T64" fmla="*/ 0 w 211"/>
                <a:gd name="T65" fmla="*/ 170 h 214"/>
                <a:gd name="T66" fmla="*/ 3 w 211"/>
                <a:gd name="T67" fmla="*/ 127 h 214"/>
                <a:gd name="T68" fmla="*/ 4 w 211"/>
                <a:gd name="T69" fmla="*/ 85 h 214"/>
                <a:gd name="T70" fmla="*/ 6 w 211"/>
                <a:gd name="T71" fmla="*/ 42 h 214"/>
                <a:gd name="T72" fmla="*/ 7 w 211"/>
                <a:gd name="T7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214">
                  <a:moveTo>
                    <a:pt x="7" y="0"/>
                  </a:moveTo>
                  <a:lnTo>
                    <a:pt x="13" y="16"/>
                  </a:lnTo>
                  <a:lnTo>
                    <a:pt x="20" y="31"/>
                  </a:lnTo>
                  <a:lnTo>
                    <a:pt x="26" y="47"/>
                  </a:lnTo>
                  <a:lnTo>
                    <a:pt x="32" y="62"/>
                  </a:lnTo>
                  <a:lnTo>
                    <a:pt x="37" y="78"/>
                  </a:lnTo>
                  <a:lnTo>
                    <a:pt x="44" y="93"/>
                  </a:lnTo>
                  <a:lnTo>
                    <a:pt x="50" y="109"/>
                  </a:lnTo>
                  <a:lnTo>
                    <a:pt x="56" y="125"/>
                  </a:lnTo>
                  <a:lnTo>
                    <a:pt x="75" y="133"/>
                  </a:lnTo>
                  <a:lnTo>
                    <a:pt x="95" y="141"/>
                  </a:lnTo>
                  <a:lnTo>
                    <a:pt x="114" y="151"/>
                  </a:lnTo>
                  <a:lnTo>
                    <a:pt x="134" y="159"/>
                  </a:lnTo>
                  <a:lnTo>
                    <a:pt x="152" y="168"/>
                  </a:lnTo>
                  <a:lnTo>
                    <a:pt x="172" y="176"/>
                  </a:lnTo>
                  <a:lnTo>
                    <a:pt x="192" y="185"/>
                  </a:lnTo>
                  <a:lnTo>
                    <a:pt x="211" y="193"/>
                  </a:lnTo>
                  <a:lnTo>
                    <a:pt x="201" y="195"/>
                  </a:lnTo>
                  <a:lnTo>
                    <a:pt x="190" y="198"/>
                  </a:lnTo>
                  <a:lnTo>
                    <a:pt x="180" y="201"/>
                  </a:lnTo>
                  <a:lnTo>
                    <a:pt x="170" y="204"/>
                  </a:lnTo>
                  <a:lnTo>
                    <a:pt x="158" y="206"/>
                  </a:lnTo>
                  <a:lnTo>
                    <a:pt x="148" y="208"/>
                  </a:lnTo>
                  <a:lnTo>
                    <a:pt x="137" y="212"/>
                  </a:lnTo>
                  <a:lnTo>
                    <a:pt x="127" y="214"/>
                  </a:lnTo>
                  <a:lnTo>
                    <a:pt x="111" y="208"/>
                  </a:lnTo>
                  <a:lnTo>
                    <a:pt x="95" y="202"/>
                  </a:lnTo>
                  <a:lnTo>
                    <a:pt x="80" y="198"/>
                  </a:lnTo>
                  <a:lnTo>
                    <a:pt x="64" y="192"/>
                  </a:lnTo>
                  <a:lnTo>
                    <a:pt x="48" y="186"/>
                  </a:lnTo>
                  <a:lnTo>
                    <a:pt x="33" y="182"/>
                  </a:lnTo>
                  <a:lnTo>
                    <a:pt x="17" y="176"/>
                  </a:lnTo>
                  <a:lnTo>
                    <a:pt x="0" y="170"/>
                  </a:lnTo>
                  <a:lnTo>
                    <a:pt x="3" y="127"/>
                  </a:lnTo>
                  <a:lnTo>
                    <a:pt x="4" y="85"/>
                  </a:lnTo>
                  <a:lnTo>
                    <a:pt x="6" y="4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8" name="Freeform 30">
              <a:extLst>
                <a:ext uri="{FF2B5EF4-FFF2-40B4-BE49-F238E27FC236}">
                  <a16:creationId xmlns:a16="http://schemas.microsoft.com/office/drawing/2014/main" id="{749CD022-E682-47E3-B6C8-2DDE86295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" y="3499"/>
              <a:ext cx="102" cy="105"/>
            </a:xfrm>
            <a:custGeom>
              <a:avLst/>
              <a:gdLst>
                <a:gd name="T0" fmla="*/ 0 w 204"/>
                <a:gd name="T1" fmla="*/ 0 h 209"/>
                <a:gd name="T2" fmla="*/ 6 w 204"/>
                <a:gd name="T3" fmla="*/ 16 h 209"/>
                <a:gd name="T4" fmla="*/ 13 w 204"/>
                <a:gd name="T5" fmla="*/ 31 h 209"/>
                <a:gd name="T6" fmla="*/ 19 w 204"/>
                <a:gd name="T7" fmla="*/ 47 h 209"/>
                <a:gd name="T8" fmla="*/ 25 w 204"/>
                <a:gd name="T9" fmla="*/ 62 h 209"/>
                <a:gd name="T10" fmla="*/ 30 w 204"/>
                <a:gd name="T11" fmla="*/ 78 h 209"/>
                <a:gd name="T12" fmla="*/ 37 w 204"/>
                <a:gd name="T13" fmla="*/ 94 h 209"/>
                <a:gd name="T14" fmla="*/ 43 w 204"/>
                <a:gd name="T15" fmla="*/ 109 h 209"/>
                <a:gd name="T16" fmla="*/ 49 w 204"/>
                <a:gd name="T17" fmla="*/ 125 h 209"/>
                <a:gd name="T18" fmla="*/ 68 w 204"/>
                <a:gd name="T19" fmla="*/ 133 h 209"/>
                <a:gd name="T20" fmla="*/ 88 w 204"/>
                <a:gd name="T21" fmla="*/ 142 h 209"/>
                <a:gd name="T22" fmla="*/ 107 w 204"/>
                <a:gd name="T23" fmla="*/ 151 h 209"/>
                <a:gd name="T24" fmla="*/ 127 w 204"/>
                <a:gd name="T25" fmla="*/ 159 h 209"/>
                <a:gd name="T26" fmla="*/ 145 w 204"/>
                <a:gd name="T27" fmla="*/ 168 h 209"/>
                <a:gd name="T28" fmla="*/ 165 w 204"/>
                <a:gd name="T29" fmla="*/ 176 h 209"/>
                <a:gd name="T30" fmla="*/ 185 w 204"/>
                <a:gd name="T31" fmla="*/ 185 h 209"/>
                <a:gd name="T32" fmla="*/ 204 w 204"/>
                <a:gd name="T33" fmla="*/ 193 h 209"/>
                <a:gd name="T34" fmla="*/ 194 w 204"/>
                <a:gd name="T35" fmla="*/ 195 h 209"/>
                <a:gd name="T36" fmla="*/ 183 w 204"/>
                <a:gd name="T37" fmla="*/ 198 h 209"/>
                <a:gd name="T38" fmla="*/ 173 w 204"/>
                <a:gd name="T39" fmla="*/ 199 h 209"/>
                <a:gd name="T40" fmla="*/ 163 w 204"/>
                <a:gd name="T41" fmla="*/ 201 h 209"/>
                <a:gd name="T42" fmla="*/ 152 w 204"/>
                <a:gd name="T43" fmla="*/ 204 h 209"/>
                <a:gd name="T44" fmla="*/ 142 w 204"/>
                <a:gd name="T45" fmla="*/ 205 h 209"/>
                <a:gd name="T46" fmla="*/ 130 w 204"/>
                <a:gd name="T47" fmla="*/ 207 h 209"/>
                <a:gd name="T48" fmla="*/ 120 w 204"/>
                <a:gd name="T49" fmla="*/ 209 h 209"/>
                <a:gd name="T50" fmla="*/ 106 w 204"/>
                <a:gd name="T51" fmla="*/ 204 h 209"/>
                <a:gd name="T52" fmla="*/ 94 w 204"/>
                <a:gd name="T53" fmla="*/ 199 h 209"/>
                <a:gd name="T54" fmla="*/ 80 w 204"/>
                <a:gd name="T55" fmla="*/ 193 h 209"/>
                <a:gd name="T56" fmla="*/ 66 w 204"/>
                <a:gd name="T57" fmla="*/ 187 h 209"/>
                <a:gd name="T58" fmla="*/ 52 w 204"/>
                <a:gd name="T59" fmla="*/ 183 h 209"/>
                <a:gd name="T60" fmla="*/ 38 w 204"/>
                <a:gd name="T61" fmla="*/ 177 h 209"/>
                <a:gd name="T62" fmla="*/ 26 w 204"/>
                <a:gd name="T63" fmla="*/ 171 h 209"/>
                <a:gd name="T64" fmla="*/ 12 w 204"/>
                <a:gd name="T65" fmla="*/ 166 h 209"/>
                <a:gd name="T66" fmla="*/ 10 w 204"/>
                <a:gd name="T67" fmla="*/ 124 h 209"/>
                <a:gd name="T68" fmla="*/ 6 w 204"/>
                <a:gd name="T69" fmla="*/ 83 h 209"/>
                <a:gd name="T70" fmla="*/ 4 w 204"/>
                <a:gd name="T71" fmla="*/ 41 h 209"/>
                <a:gd name="T72" fmla="*/ 0 w 204"/>
                <a:gd name="T7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9">
                  <a:moveTo>
                    <a:pt x="0" y="0"/>
                  </a:moveTo>
                  <a:lnTo>
                    <a:pt x="6" y="16"/>
                  </a:lnTo>
                  <a:lnTo>
                    <a:pt x="13" y="31"/>
                  </a:lnTo>
                  <a:lnTo>
                    <a:pt x="19" y="47"/>
                  </a:lnTo>
                  <a:lnTo>
                    <a:pt x="25" y="62"/>
                  </a:lnTo>
                  <a:lnTo>
                    <a:pt x="30" y="78"/>
                  </a:lnTo>
                  <a:lnTo>
                    <a:pt x="37" y="94"/>
                  </a:lnTo>
                  <a:lnTo>
                    <a:pt x="43" y="109"/>
                  </a:lnTo>
                  <a:lnTo>
                    <a:pt x="49" y="125"/>
                  </a:lnTo>
                  <a:lnTo>
                    <a:pt x="68" y="133"/>
                  </a:lnTo>
                  <a:lnTo>
                    <a:pt x="88" y="142"/>
                  </a:lnTo>
                  <a:lnTo>
                    <a:pt x="107" y="151"/>
                  </a:lnTo>
                  <a:lnTo>
                    <a:pt x="127" y="159"/>
                  </a:lnTo>
                  <a:lnTo>
                    <a:pt x="145" y="168"/>
                  </a:lnTo>
                  <a:lnTo>
                    <a:pt x="165" y="176"/>
                  </a:lnTo>
                  <a:lnTo>
                    <a:pt x="185" y="185"/>
                  </a:lnTo>
                  <a:lnTo>
                    <a:pt x="204" y="193"/>
                  </a:lnTo>
                  <a:lnTo>
                    <a:pt x="194" y="195"/>
                  </a:lnTo>
                  <a:lnTo>
                    <a:pt x="183" y="198"/>
                  </a:lnTo>
                  <a:lnTo>
                    <a:pt x="173" y="199"/>
                  </a:lnTo>
                  <a:lnTo>
                    <a:pt x="163" y="201"/>
                  </a:lnTo>
                  <a:lnTo>
                    <a:pt x="152" y="204"/>
                  </a:lnTo>
                  <a:lnTo>
                    <a:pt x="142" y="205"/>
                  </a:lnTo>
                  <a:lnTo>
                    <a:pt x="130" y="207"/>
                  </a:lnTo>
                  <a:lnTo>
                    <a:pt x="120" y="209"/>
                  </a:lnTo>
                  <a:lnTo>
                    <a:pt x="106" y="204"/>
                  </a:lnTo>
                  <a:lnTo>
                    <a:pt x="94" y="199"/>
                  </a:lnTo>
                  <a:lnTo>
                    <a:pt x="80" y="193"/>
                  </a:lnTo>
                  <a:lnTo>
                    <a:pt x="66" y="187"/>
                  </a:lnTo>
                  <a:lnTo>
                    <a:pt x="52" y="183"/>
                  </a:lnTo>
                  <a:lnTo>
                    <a:pt x="38" y="177"/>
                  </a:lnTo>
                  <a:lnTo>
                    <a:pt x="26" y="171"/>
                  </a:lnTo>
                  <a:lnTo>
                    <a:pt x="12" y="166"/>
                  </a:lnTo>
                  <a:lnTo>
                    <a:pt x="10" y="124"/>
                  </a:lnTo>
                  <a:lnTo>
                    <a:pt x="6" y="83"/>
                  </a:lnTo>
                  <a:lnTo>
                    <a:pt x="4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9" name="Freeform 31">
              <a:extLst>
                <a:ext uri="{FF2B5EF4-FFF2-40B4-BE49-F238E27FC236}">
                  <a16:creationId xmlns:a16="http://schemas.microsoft.com/office/drawing/2014/main" id="{2968D773-D2BE-48A5-8704-9FB1879C4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" y="3499"/>
              <a:ext cx="102" cy="103"/>
            </a:xfrm>
            <a:custGeom>
              <a:avLst/>
              <a:gdLst>
                <a:gd name="T0" fmla="*/ 0 w 204"/>
                <a:gd name="T1" fmla="*/ 0 h 206"/>
                <a:gd name="T2" fmla="*/ 49 w 204"/>
                <a:gd name="T3" fmla="*/ 125 h 206"/>
                <a:gd name="T4" fmla="*/ 204 w 204"/>
                <a:gd name="T5" fmla="*/ 193 h 206"/>
                <a:gd name="T6" fmla="*/ 120 w 204"/>
                <a:gd name="T7" fmla="*/ 206 h 206"/>
                <a:gd name="T8" fmla="*/ 30 w 204"/>
                <a:gd name="T9" fmla="*/ 161 h 206"/>
                <a:gd name="T10" fmla="*/ 0 w 204"/>
                <a:gd name="T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206">
                  <a:moveTo>
                    <a:pt x="0" y="0"/>
                  </a:moveTo>
                  <a:lnTo>
                    <a:pt x="49" y="125"/>
                  </a:lnTo>
                  <a:lnTo>
                    <a:pt x="204" y="193"/>
                  </a:lnTo>
                  <a:lnTo>
                    <a:pt x="120" y="206"/>
                  </a:lnTo>
                  <a:lnTo>
                    <a:pt x="3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0" name="Freeform 32">
              <a:extLst>
                <a:ext uri="{FF2B5EF4-FFF2-40B4-BE49-F238E27FC236}">
                  <a16:creationId xmlns:a16="http://schemas.microsoft.com/office/drawing/2014/main" id="{F5627580-AF74-4F37-9301-995252E46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3385"/>
              <a:ext cx="90" cy="144"/>
            </a:xfrm>
            <a:custGeom>
              <a:avLst/>
              <a:gdLst>
                <a:gd name="T0" fmla="*/ 23 w 180"/>
                <a:gd name="T1" fmla="*/ 0 h 290"/>
                <a:gd name="T2" fmla="*/ 71 w 180"/>
                <a:gd name="T3" fmla="*/ 147 h 290"/>
                <a:gd name="T4" fmla="*/ 180 w 180"/>
                <a:gd name="T5" fmla="*/ 290 h 290"/>
                <a:gd name="T6" fmla="*/ 95 w 180"/>
                <a:gd name="T7" fmla="*/ 265 h 290"/>
                <a:gd name="T8" fmla="*/ 0 w 180"/>
                <a:gd name="T9" fmla="*/ 73 h 290"/>
                <a:gd name="T10" fmla="*/ 23 w 180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90">
                  <a:moveTo>
                    <a:pt x="23" y="0"/>
                  </a:moveTo>
                  <a:lnTo>
                    <a:pt x="71" y="147"/>
                  </a:lnTo>
                  <a:lnTo>
                    <a:pt x="180" y="290"/>
                  </a:lnTo>
                  <a:lnTo>
                    <a:pt x="95" y="265"/>
                  </a:lnTo>
                  <a:lnTo>
                    <a:pt x="0" y="7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1" name="Freeform 33">
              <a:extLst>
                <a:ext uri="{FF2B5EF4-FFF2-40B4-BE49-F238E27FC236}">
                  <a16:creationId xmlns:a16="http://schemas.microsoft.com/office/drawing/2014/main" id="{EA30D765-A3B6-4B9B-80E0-916FC0FD1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9" y="3318"/>
              <a:ext cx="114" cy="217"/>
            </a:xfrm>
            <a:custGeom>
              <a:avLst/>
              <a:gdLst>
                <a:gd name="T0" fmla="*/ 59 w 228"/>
                <a:gd name="T1" fmla="*/ 0 h 433"/>
                <a:gd name="T2" fmla="*/ 168 w 228"/>
                <a:gd name="T3" fmla="*/ 121 h 433"/>
                <a:gd name="T4" fmla="*/ 228 w 228"/>
                <a:gd name="T5" fmla="*/ 169 h 433"/>
                <a:gd name="T6" fmla="*/ 191 w 228"/>
                <a:gd name="T7" fmla="*/ 279 h 433"/>
                <a:gd name="T8" fmla="*/ 111 w 228"/>
                <a:gd name="T9" fmla="*/ 433 h 433"/>
                <a:gd name="T10" fmla="*/ 131 w 228"/>
                <a:gd name="T11" fmla="*/ 303 h 433"/>
                <a:gd name="T12" fmla="*/ 155 w 228"/>
                <a:gd name="T13" fmla="*/ 157 h 433"/>
                <a:gd name="T14" fmla="*/ 0 w 228"/>
                <a:gd name="T15" fmla="*/ 24 h 433"/>
                <a:gd name="T16" fmla="*/ 59 w 228"/>
                <a:gd name="T1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433">
                  <a:moveTo>
                    <a:pt x="59" y="0"/>
                  </a:moveTo>
                  <a:lnTo>
                    <a:pt x="168" y="121"/>
                  </a:lnTo>
                  <a:lnTo>
                    <a:pt x="228" y="169"/>
                  </a:lnTo>
                  <a:lnTo>
                    <a:pt x="191" y="279"/>
                  </a:lnTo>
                  <a:lnTo>
                    <a:pt x="111" y="433"/>
                  </a:lnTo>
                  <a:lnTo>
                    <a:pt x="131" y="303"/>
                  </a:lnTo>
                  <a:lnTo>
                    <a:pt x="155" y="157"/>
                  </a:lnTo>
                  <a:lnTo>
                    <a:pt x="0" y="2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2" name="Freeform 34">
              <a:extLst>
                <a:ext uri="{FF2B5EF4-FFF2-40B4-BE49-F238E27FC236}">
                  <a16:creationId xmlns:a16="http://schemas.microsoft.com/office/drawing/2014/main" id="{0D272287-92AA-4302-8E14-7C546A805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" y="3076"/>
              <a:ext cx="182" cy="303"/>
            </a:xfrm>
            <a:custGeom>
              <a:avLst/>
              <a:gdLst>
                <a:gd name="T0" fmla="*/ 64 w 364"/>
                <a:gd name="T1" fmla="*/ 48 h 605"/>
                <a:gd name="T2" fmla="*/ 231 w 364"/>
                <a:gd name="T3" fmla="*/ 0 h 605"/>
                <a:gd name="T4" fmla="*/ 364 w 364"/>
                <a:gd name="T5" fmla="*/ 229 h 605"/>
                <a:gd name="T6" fmla="*/ 291 w 364"/>
                <a:gd name="T7" fmla="*/ 326 h 605"/>
                <a:gd name="T8" fmla="*/ 268 w 364"/>
                <a:gd name="T9" fmla="*/ 471 h 605"/>
                <a:gd name="T10" fmla="*/ 17 w 364"/>
                <a:gd name="T11" fmla="*/ 605 h 605"/>
                <a:gd name="T12" fmla="*/ 5 w 364"/>
                <a:gd name="T13" fmla="*/ 541 h 605"/>
                <a:gd name="T14" fmla="*/ 0 w 364"/>
                <a:gd name="T15" fmla="*/ 470 h 605"/>
                <a:gd name="T16" fmla="*/ 2 w 364"/>
                <a:gd name="T17" fmla="*/ 394 h 605"/>
                <a:gd name="T18" fmla="*/ 8 w 364"/>
                <a:gd name="T19" fmla="*/ 316 h 605"/>
                <a:gd name="T20" fmla="*/ 19 w 364"/>
                <a:gd name="T21" fmla="*/ 239 h 605"/>
                <a:gd name="T22" fmla="*/ 33 w 364"/>
                <a:gd name="T23" fmla="*/ 167 h 605"/>
                <a:gd name="T24" fmla="*/ 48 w 364"/>
                <a:gd name="T25" fmla="*/ 102 h 605"/>
                <a:gd name="T26" fmla="*/ 64 w 364"/>
                <a:gd name="T27" fmla="*/ 4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4" h="605">
                  <a:moveTo>
                    <a:pt x="64" y="48"/>
                  </a:moveTo>
                  <a:lnTo>
                    <a:pt x="231" y="0"/>
                  </a:lnTo>
                  <a:lnTo>
                    <a:pt x="364" y="229"/>
                  </a:lnTo>
                  <a:lnTo>
                    <a:pt x="291" y="326"/>
                  </a:lnTo>
                  <a:lnTo>
                    <a:pt x="268" y="471"/>
                  </a:lnTo>
                  <a:lnTo>
                    <a:pt x="17" y="605"/>
                  </a:lnTo>
                  <a:lnTo>
                    <a:pt x="5" y="541"/>
                  </a:lnTo>
                  <a:lnTo>
                    <a:pt x="0" y="470"/>
                  </a:lnTo>
                  <a:lnTo>
                    <a:pt x="2" y="394"/>
                  </a:lnTo>
                  <a:lnTo>
                    <a:pt x="8" y="316"/>
                  </a:lnTo>
                  <a:lnTo>
                    <a:pt x="19" y="239"/>
                  </a:lnTo>
                  <a:lnTo>
                    <a:pt x="33" y="167"/>
                  </a:lnTo>
                  <a:lnTo>
                    <a:pt x="48" y="102"/>
                  </a:lnTo>
                  <a:lnTo>
                    <a:pt x="64" y="48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3" name="Freeform 35">
              <a:extLst>
                <a:ext uri="{FF2B5EF4-FFF2-40B4-BE49-F238E27FC236}">
                  <a16:creationId xmlns:a16="http://schemas.microsoft.com/office/drawing/2014/main" id="{398FD256-3137-40E8-958D-26C67EF1D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919"/>
              <a:ext cx="120" cy="236"/>
            </a:xfrm>
            <a:custGeom>
              <a:avLst/>
              <a:gdLst>
                <a:gd name="T0" fmla="*/ 0 w 238"/>
                <a:gd name="T1" fmla="*/ 0 h 471"/>
                <a:gd name="T2" fmla="*/ 94 w 238"/>
                <a:gd name="T3" fmla="*/ 36 h 471"/>
                <a:gd name="T4" fmla="*/ 191 w 238"/>
                <a:gd name="T5" fmla="*/ 194 h 471"/>
                <a:gd name="T6" fmla="*/ 238 w 238"/>
                <a:gd name="T7" fmla="*/ 471 h 471"/>
                <a:gd name="T8" fmla="*/ 119 w 238"/>
                <a:gd name="T9" fmla="*/ 302 h 471"/>
                <a:gd name="T10" fmla="*/ 71 w 238"/>
                <a:gd name="T11" fmla="*/ 133 h 471"/>
                <a:gd name="T12" fmla="*/ 0 w 238"/>
                <a:gd name="T1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71">
                  <a:moveTo>
                    <a:pt x="0" y="0"/>
                  </a:moveTo>
                  <a:lnTo>
                    <a:pt x="94" y="36"/>
                  </a:lnTo>
                  <a:lnTo>
                    <a:pt x="191" y="194"/>
                  </a:lnTo>
                  <a:lnTo>
                    <a:pt x="238" y="471"/>
                  </a:lnTo>
                  <a:lnTo>
                    <a:pt x="119" y="302"/>
                  </a:lnTo>
                  <a:lnTo>
                    <a:pt x="71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4" name="Freeform 36">
              <a:extLst>
                <a:ext uri="{FF2B5EF4-FFF2-40B4-BE49-F238E27FC236}">
                  <a16:creationId xmlns:a16="http://schemas.microsoft.com/office/drawing/2014/main" id="{7BFF6413-6A87-4F9D-A5CC-992B2F4B1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3023"/>
              <a:ext cx="257" cy="305"/>
            </a:xfrm>
            <a:custGeom>
              <a:avLst/>
              <a:gdLst>
                <a:gd name="T0" fmla="*/ 177 w 514"/>
                <a:gd name="T1" fmla="*/ 0 h 609"/>
                <a:gd name="T2" fmla="*/ 430 w 514"/>
                <a:gd name="T3" fmla="*/ 131 h 609"/>
                <a:gd name="T4" fmla="*/ 514 w 514"/>
                <a:gd name="T5" fmla="*/ 191 h 609"/>
                <a:gd name="T6" fmla="*/ 461 w 514"/>
                <a:gd name="T7" fmla="*/ 329 h 609"/>
                <a:gd name="T8" fmla="*/ 419 w 514"/>
                <a:gd name="T9" fmla="*/ 518 h 609"/>
                <a:gd name="T10" fmla="*/ 130 w 514"/>
                <a:gd name="T11" fmla="*/ 609 h 609"/>
                <a:gd name="T12" fmla="*/ 109 w 514"/>
                <a:gd name="T13" fmla="*/ 590 h 609"/>
                <a:gd name="T14" fmla="*/ 87 w 514"/>
                <a:gd name="T15" fmla="*/ 567 h 609"/>
                <a:gd name="T16" fmla="*/ 67 w 514"/>
                <a:gd name="T17" fmla="*/ 539 h 609"/>
                <a:gd name="T18" fmla="*/ 48 w 514"/>
                <a:gd name="T19" fmla="*/ 509 h 609"/>
                <a:gd name="T20" fmla="*/ 32 w 514"/>
                <a:gd name="T21" fmla="*/ 477 h 609"/>
                <a:gd name="T22" fmla="*/ 18 w 514"/>
                <a:gd name="T23" fmla="*/ 441 h 609"/>
                <a:gd name="T24" fmla="*/ 8 w 514"/>
                <a:gd name="T25" fmla="*/ 403 h 609"/>
                <a:gd name="T26" fmla="*/ 2 w 514"/>
                <a:gd name="T27" fmla="*/ 363 h 609"/>
                <a:gd name="T28" fmla="*/ 0 w 514"/>
                <a:gd name="T29" fmla="*/ 321 h 609"/>
                <a:gd name="T30" fmla="*/ 4 w 514"/>
                <a:gd name="T31" fmla="*/ 277 h 609"/>
                <a:gd name="T32" fmla="*/ 13 w 514"/>
                <a:gd name="T33" fmla="*/ 232 h 609"/>
                <a:gd name="T34" fmla="*/ 31 w 514"/>
                <a:gd name="T35" fmla="*/ 187 h 609"/>
                <a:gd name="T36" fmla="*/ 54 w 514"/>
                <a:gd name="T37" fmla="*/ 140 h 609"/>
                <a:gd name="T38" fmla="*/ 86 w 514"/>
                <a:gd name="T39" fmla="*/ 94 h 609"/>
                <a:gd name="T40" fmla="*/ 127 w 514"/>
                <a:gd name="T41" fmla="*/ 47 h 609"/>
                <a:gd name="T42" fmla="*/ 177 w 514"/>
                <a:gd name="T43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4" h="609">
                  <a:moveTo>
                    <a:pt x="177" y="0"/>
                  </a:moveTo>
                  <a:lnTo>
                    <a:pt x="430" y="131"/>
                  </a:lnTo>
                  <a:lnTo>
                    <a:pt x="514" y="191"/>
                  </a:lnTo>
                  <a:lnTo>
                    <a:pt x="461" y="329"/>
                  </a:lnTo>
                  <a:lnTo>
                    <a:pt x="419" y="518"/>
                  </a:lnTo>
                  <a:lnTo>
                    <a:pt x="130" y="609"/>
                  </a:lnTo>
                  <a:lnTo>
                    <a:pt x="109" y="590"/>
                  </a:lnTo>
                  <a:lnTo>
                    <a:pt x="87" y="567"/>
                  </a:lnTo>
                  <a:lnTo>
                    <a:pt x="67" y="539"/>
                  </a:lnTo>
                  <a:lnTo>
                    <a:pt x="48" y="509"/>
                  </a:lnTo>
                  <a:lnTo>
                    <a:pt x="32" y="477"/>
                  </a:lnTo>
                  <a:lnTo>
                    <a:pt x="18" y="441"/>
                  </a:lnTo>
                  <a:lnTo>
                    <a:pt x="8" y="403"/>
                  </a:lnTo>
                  <a:lnTo>
                    <a:pt x="2" y="363"/>
                  </a:lnTo>
                  <a:lnTo>
                    <a:pt x="0" y="321"/>
                  </a:lnTo>
                  <a:lnTo>
                    <a:pt x="4" y="277"/>
                  </a:lnTo>
                  <a:lnTo>
                    <a:pt x="13" y="232"/>
                  </a:lnTo>
                  <a:lnTo>
                    <a:pt x="31" y="187"/>
                  </a:lnTo>
                  <a:lnTo>
                    <a:pt x="54" y="140"/>
                  </a:lnTo>
                  <a:lnTo>
                    <a:pt x="86" y="94"/>
                  </a:lnTo>
                  <a:lnTo>
                    <a:pt x="127" y="4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5" name="Freeform 37">
              <a:extLst>
                <a:ext uri="{FF2B5EF4-FFF2-40B4-BE49-F238E27FC236}">
                  <a16:creationId xmlns:a16="http://schemas.microsoft.com/office/drawing/2014/main" id="{0209F7C8-577E-4865-ACCD-1ECEFD625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2973"/>
              <a:ext cx="209" cy="236"/>
            </a:xfrm>
            <a:custGeom>
              <a:avLst/>
              <a:gdLst>
                <a:gd name="T0" fmla="*/ 419 w 419"/>
                <a:gd name="T1" fmla="*/ 49 h 473"/>
                <a:gd name="T2" fmla="*/ 288 w 419"/>
                <a:gd name="T3" fmla="*/ 412 h 473"/>
                <a:gd name="T4" fmla="*/ 156 w 419"/>
                <a:gd name="T5" fmla="*/ 412 h 473"/>
                <a:gd name="T6" fmla="*/ 0 w 419"/>
                <a:gd name="T7" fmla="*/ 473 h 473"/>
                <a:gd name="T8" fmla="*/ 4 w 419"/>
                <a:gd name="T9" fmla="*/ 443 h 473"/>
                <a:gd name="T10" fmla="*/ 8 w 419"/>
                <a:gd name="T11" fmla="*/ 412 h 473"/>
                <a:gd name="T12" fmla="*/ 15 w 419"/>
                <a:gd name="T13" fmla="*/ 378 h 473"/>
                <a:gd name="T14" fmla="*/ 23 w 419"/>
                <a:gd name="T15" fmla="*/ 343 h 473"/>
                <a:gd name="T16" fmla="*/ 34 w 419"/>
                <a:gd name="T17" fmla="*/ 307 h 473"/>
                <a:gd name="T18" fmla="*/ 46 w 419"/>
                <a:gd name="T19" fmla="*/ 271 h 473"/>
                <a:gd name="T20" fmla="*/ 61 w 419"/>
                <a:gd name="T21" fmla="*/ 236 h 473"/>
                <a:gd name="T22" fmla="*/ 80 w 419"/>
                <a:gd name="T23" fmla="*/ 200 h 473"/>
                <a:gd name="T24" fmla="*/ 100 w 419"/>
                <a:gd name="T25" fmla="*/ 165 h 473"/>
                <a:gd name="T26" fmla="*/ 126 w 419"/>
                <a:gd name="T27" fmla="*/ 133 h 473"/>
                <a:gd name="T28" fmla="*/ 153 w 419"/>
                <a:gd name="T29" fmla="*/ 103 h 473"/>
                <a:gd name="T30" fmla="*/ 186 w 419"/>
                <a:gd name="T31" fmla="*/ 75 h 473"/>
                <a:gd name="T32" fmla="*/ 223 w 419"/>
                <a:gd name="T33" fmla="*/ 50 h 473"/>
                <a:gd name="T34" fmla="*/ 263 w 419"/>
                <a:gd name="T35" fmla="*/ 29 h 473"/>
                <a:gd name="T36" fmla="*/ 309 w 419"/>
                <a:gd name="T37" fmla="*/ 13 h 473"/>
                <a:gd name="T38" fmla="*/ 360 w 419"/>
                <a:gd name="T39" fmla="*/ 0 h 473"/>
                <a:gd name="T40" fmla="*/ 419 w 419"/>
                <a:gd name="T41" fmla="*/ 4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9" h="473">
                  <a:moveTo>
                    <a:pt x="419" y="49"/>
                  </a:moveTo>
                  <a:lnTo>
                    <a:pt x="288" y="412"/>
                  </a:lnTo>
                  <a:lnTo>
                    <a:pt x="156" y="412"/>
                  </a:lnTo>
                  <a:lnTo>
                    <a:pt x="0" y="473"/>
                  </a:lnTo>
                  <a:lnTo>
                    <a:pt x="4" y="443"/>
                  </a:lnTo>
                  <a:lnTo>
                    <a:pt x="8" y="412"/>
                  </a:lnTo>
                  <a:lnTo>
                    <a:pt x="15" y="378"/>
                  </a:lnTo>
                  <a:lnTo>
                    <a:pt x="23" y="343"/>
                  </a:lnTo>
                  <a:lnTo>
                    <a:pt x="34" y="307"/>
                  </a:lnTo>
                  <a:lnTo>
                    <a:pt x="46" y="271"/>
                  </a:lnTo>
                  <a:lnTo>
                    <a:pt x="61" y="236"/>
                  </a:lnTo>
                  <a:lnTo>
                    <a:pt x="80" y="200"/>
                  </a:lnTo>
                  <a:lnTo>
                    <a:pt x="100" y="165"/>
                  </a:lnTo>
                  <a:lnTo>
                    <a:pt x="126" y="133"/>
                  </a:lnTo>
                  <a:lnTo>
                    <a:pt x="153" y="103"/>
                  </a:lnTo>
                  <a:lnTo>
                    <a:pt x="186" y="75"/>
                  </a:lnTo>
                  <a:lnTo>
                    <a:pt x="223" y="50"/>
                  </a:lnTo>
                  <a:lnTo>
                    <a:pt x="263" y="29"/>
                  </a:lnTo>
                  <a:lnTo>
                    <a:pt x="309" y="13"/>
                  </a:lnTo>
                  <a:lnTo>
                    <a:pt x="360" y="0"/>
                  </a:lnTo>
                  <a:lnTo>
                    <a:pt x="419" y="49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6" name="Freeform 38">
              <a:extLst>
                <a:ext uri="{FF2B5EF4-FFF2-40B4-BE49-F238E27FC236}">
                  <a16:creationId xmlns:a16="http://schemas.microsoft.com/office/drawing/2014/main" id="{E72E0A31-1CB3-459E-8E4E-AD83806B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" y="3227"/>
              <a:ext cx="170" cy="260"/>
            </a:xfrm>
            <a:custGeom>
              <a:avLst/>
              <a:gdLst>
                <a:gd name="T0" fmla="*/ 185 w 340"/>
                <a:gd name="T1" fmla="*/ 0 h 518"/>
                <a:gd name="T2" fmla="*/ 281 w 340"/>
                <a:gd name="T3" fmla="*/ 158 h 518"/>
                <a:gd name="T4" fmla="*/ 340 w 340"/>
                <a:gd name="T5" fmla="*/ 230 h 518"/>
                <a:gd name="T6" fmla="*/ 256 w 340"/>
                <a:gd name="T7" fmla="*/ 387 h 518"/>
                <a:gd name="T8" fmla="*/ 209 w 340"/>
                <a:gd name="T9" fmla="*/ 509 h 518"/>
                <a:gd name="T10" fmla="*/ 89 w 340"/>
                <a:gd name="T11" fmla="*/ 518 h 518"/>
                <a:gd name="T12" fmla="*/ 49 w 340"/>
                <a:gd name="T13" fmla="*/ 464 h 518"/>
                <a:gd name="T14" fmla="*/ 23 w 340"/>
                <a:gd name="T15" fmla="*/ 402 h 518"/>
                <a:gd name="T16" fmla="*/ 6 w 340"/>
                <a:gd name="T17" fmla="*/ 333 h 518"/>
                <a:gd name="T18" fmla="*/ 0 w 340"/>
                <a:gd name="T19" fmla="*/ 261 h 518"/>
                <a:gd name="T20" fmla="*/ 0 w 340"/>
                <a:gd name="T21" fmla="*/ 191 h 518"/>
                <a:gd name="T22" fmla="*/ 4 w 340"/>
                <a:gd name="T23" fmla="*/ 125 h 518"/>
                <a:gd name="T24" fmla="*/ 12 w 340"/>
                <a:gd name="T25" fmla="*/ 67 h 518"/>
                <a:gd name="T26" fmla="*/ 21 w 340"/>
                <a:gd name="T27" fmla="*/ 19 h 518"/>
                <a:gd name="T28" fmla="*/ 185 w 340"/>
                <a:gd name="T29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518">
                  <a:moveTo>
                    <a:pt x="185" y="0"/>
                  </a:moveTo>
                  <a:lnTo>
                    <a:pt x="281" y="158"/>
                  </a:lnTo>
                  <a:lnTo>
                    <a:pt x="340" y="230"/>
                  </a:lnTo>
                  <a:lnTo>
                    <a:pt x="256" y="387"/>
                  </a:lnTo>
                  <a:lnTo>
                    <a:pt x="209" y="509"/>
                  </a:lnTo>
                  <a:lnTo>
                    <a:pt x="89" y="518"/>
                  </a:lnTo>
                  <a:lnTo>
                    <a:pt x="49" y="464"/>
                  </a:lnTo>
                  <a:lnTo>
                    <a:pt x="23" y="402"/>
                  </a:lnTo>
                  <a:lnTo>
                    <a:pt x="6" y="333"/>
                  </a:lnTo>
                  <a:lnTo>
                    <a:pt x="0" y="261"/>
                  </a:lnTo>
                  <a:lnTo>
                    <a:pt x="0" y="191"/>
                  </a:lnTo>
                  <a:lnTo>
                    <a:pt x="4" y="125"/>
                  </a:lnTo>
                  <a:lnTo>
                    <a:pt x="12" y="67"/>
                  </a:lnTo>
                  <a:lnTo>
                    <a:pt x="21" y="1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7" name="Freeform 39">
              <a:extLst>
                <a:ext uri="{FF2B5EF4-FFF2-40B4-BE49-F238E27FC236}">
                  <a16:creationId xmlns:a16="http://schemas.microsoft.com/office/drawing/2014/main" id="{5458C55C-0AF1-493F-8BA4-281DA226D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3170"/>
              <a:ext cx="117" cy="190"/>
            </a:xfrm>
            <a:custGeom>
              <a:avLst/>
              <a:gdLst>
                <a:gd name="T0" fmla="*/ 224 w 235"/>
                <a:gd name="T1" fmla="*/ 88 h 382"/>
                <a:gd name="T2" fmla="*/ 127 w 235"/>
                <a:gd name="T3" fmla="*/ 343 h 382"/>
                <a:gd name="T4" fmla="*/ 0 w 235"/>
                <a:gd name="T5" fmla="*/ 382 h 382"/>
                <a:gd name="T6" fmla="*/ 107 w 235"/>
                <a:gd name="T7" fmla="*/ 304 h 382"/>
                <a:gd name="T8" fmla="*/ 235 w 235"/>
                <a:gd name="T9" fmla="*/ 0 h 382"/>
                <a:gd name="T10" fmla="*/ 224 w 235"/>
                <a:gd name="T11" fmla="*/ 8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382">
                  <a:moveTo>
                    <a:pt x="224" y="88"/>
                  </a:moveTo>
                  <a:lnTo>
                    <a:pt x="127" y="343"/>
                  </a:lnTo>
                  <a:lnTo>
                    <a:pt x="0" y="382"/>
                  </a:lnTo>
                  <a:lnTo>
                    <a:pt x="107" y="304"/>
                  </a:lnTo>
                  <a:lnTo>
                    <a:pt x="235" y="0"/>
                  </a:lnTo>
                  <a:lnTo>
                    <a:pt x="224" y="88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8" name="Freeform 40">
              <a:extLst>
                <a:ext uri="{FF2B5EF4-FFF2-40B4-BE49-F238E27FC236}">
                  <a16:creationId xmlns:a16="http://schemas.microsoft.com/office/drawing/2014/main" id="{E55F413A-EEAE-43B8-B627-52EF2E658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3326"/>
              <a:ext cx="190" cy="249"/>
            </a:xfrm>
            <a:custGeom>
              <a:avLst/>
              <a:gdLst>
                <a:gd name="T0" fmla="*/ 235 w 380"/>
                <a:gd name="T1" fmla="*/ 0 h 498"/>
                <a:gd name="T2" fmla="*/ 380 w 380"/>
                <a:gd name="T3" fmla="*/ 166 h 498"/>
                <a:gd name="T4" fmla="*/ 321 w 380"/>
                <a:gd name="T5" fmla="*/ 370 h 498"/>
                <a:gd name="T6" fmla="*/ 283 w 380"/>
                <a:gd name="T7" fmla="*/ 419 h 498"/>
                <a:gd name="T8" fmla="*/ 147 w 380"/>
                <a:gd name="T9" fmla="*/ 498 h 498"/>
                <a:gd name="T10" fmla="*/ 88 w 380"/>
                <a:gd name="T11" fmla="*/ 468 h 498"/>
                <a:gd name="T12" fmla="*/ 66 w 380"/>
                <a:gd name="T13" fmla="*/ 452 h 498"/>
                <a:gd name="T14" fmla="*/ 47 w 380"/>
                <a:gd name="T15" fmla="*/ 428 h 498"/>
                <a:gd name="T16" fmla="*/ 32 w 380"/>
                <a:gd name="T17" fmla="*/ 396 h 498"/>
                <a:gd name="T18" fmla="*/ 20 w 380"/>
                <a:gd name="T19" fmla="*/ 355 h 498"/>
                <a:gd name="T20" fmla="*/ 11 w 380"/>
                <a:gd name="T21" fmla="*/ 302 h 498"/>
                <a:gd name="T22" fmla="*/ 4 w 380"/>
                <a:gd name="T23" fmla="*/ 235 h 498"/>
                <a:gd name="T24" fmla="*/ 1 w 380"/>
                <a:gd name="T25" fmla="*/ 154 h 498"/>
                <a:gd name="T26" fmla="*/ 0 w 380"/>
                <a:gd name="T27" fmla="*/ 58 h 498"/>
                <a:gd name="T28" fmla="*/ 235 w 380"/>
                <a:gd name="T2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0" h="498">
                  <a:moveTo>
                    <a:pt x="235" y="0"/>
                  </a:moveTo>
                  <a:lnTo>
                    <a:pt x="380" y="166"/>
                  </a:lnTo>
                  <a:lnTo>
                    <a:pt x="321" y="370"/>
                  </a:lnTo>
                  <a:lnTo>
                    <a:pt x="283" y="419"/>
                  </a:lnTo>
                  <a:lnTo>
                    <a:pt x="147" y="498"/>
                  </a:lnTo>
                  <a:lnTo>
                    <a:pt x="88" y="468"/>
                  </a:lnTo>
                  <a:lnTo>
                    <a:pt x="66" y="452"/>
                  </a:lnTo>
                  <a:lnTo>
                    <a:pt x="47" y="428"/>
                  </a:lnTo>
                  <a:lnTo>
                    <a:pt x="32" y="396"/>
                  </a:lnTo>
                  <a:lnTo>
                    <a:pt x="20" y="355"/>
                  </a:lnTo>
                  <a:lnTo>
                    <a:pt x="11" y="302"/>
                  </a:lnTo>
                  <a:lnTo>
                    <a:pt x="4" y="235"/>
                  </a:lnTo>
                  <a:lnTo>
                    <a:pt x="1" y="154"/>
                  </a:lnTo>
                  <a:lnTo>
                    <a:pt x="0" y="58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89" name="Freeform 41">
              <a:extLst>
                <a:ext uri="{FF2B5EF4-FFF2-40B4-BE49-F238E27FC236}">
                  <a16:creationId xmlns:a16="http://schemas.microsoft.com/office/drawing/2014/main" id="{1450C7DD-1E31-4604-89B7-DDE304B22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2890"/>
              <a:ext cx="161" cy="177"/>
            </a:xfrm>
            <a:custGeom>
              <a:avLst/>
              <a:gdLst>
                <a:gd name="T0" fmla="*/ 206 w 323"/>
                <a:gd name="T1" fmla="*/ 20 h 353"/>
                <a:gd name="T2" fmla="*/ 284 w 323"/>
                <a:gd name="T3" fmla="*/ 138 h 353"/>
                <a:gd name="T4" fmla="*/ 323 w 323"/>
                <a:gd name="T5" fmla="*/ 285 h 353"/>
                <a:gd name="T6" fmla="*/ 235 w 323"/>
                <a:gd name="T7" fmla="*/ 324 h 353"/>
                <a:gd name="T8" fmla="*/ 128 w 323"/>
                <a:gd name="T9" fmla="*/ 353 h 353"/>
                <a:gd name="T10" fmla="*/ 97 w 323"/>
                <a:gd name="T11" fmla="*/ 327 h 353"/>
                <a:gd name="T12" fmla="*/ 68 w 323"/>
                <a:gd name="T13" fmla="*/ 292 h 353"/>
                <a:gd name="T14" fmla="*/ 43 w 323"/>
                <a:gd name="T15" fmla="*/ 253 h 353"/>
                <a:gd name="T16" fmla="*/ 22 w 323"/>
                <a:gd name="T17" fmla="*/ 209 h 353"/>
                <a:gd name="T18" fmla="*/ 8 w 323"/>
                <a:gd name="T19" fmla="*/ 161 h 353"/>
                <a:gd name="T20" fmla="*/ 0 w 323"/>
                <a:gd name="T21" fmla="*/ 109 h 353"/>
                <a:gd name="T22" fmla="*/ 1 w 323"/>
                <a:gd name="T23" fmla="*/ 56 h 353"/>
                <a:gd name="T24" fmla="*/ 12 w 323"/>
                <a:gd name="T25" fmla="*/ 0 h 353"/>
                <a:gd name="T26" fmla="*/ 206 w 323"/>
                <a:gd name="T27" fmla="*/ 2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353">
                  <a:moveTo>
                    <a:pt x="206" y="20"/>
                  </a:moveTo>
                  <a:lnTo>
                    <a:pt x="284" y="138"/>
                  </a:lnTo>
                  <a:lnTo>
                    <a:pt x="323" y="285"/>
                  </a:lnTo>
                  <a:lnTo>
                    <a:pt x="235" y="324"/>
                  </a:lnTo>
                  <a:lnTo>
                    <a:pt x="128" y="353"/>
                  </a:lnTo>
                  <a:lnTo>
                    <a:pt x="97" y="327"/>
                  </a:lnTo>
                  <a:lnTo>
                    <a:pt x="68" y="292"/>
                  </a:lnTo>
                  <a:lnTo>
                    <a:pt x="43" y="253"/>
                  </a:lnTo>
                  <a:lnTo>
                    <a:pt x="22" y="209"/>
                  </a:lnTo>
                  <a:lnTo>
                    <a:pt x="8" y="161"/>
                  </a:lnTo>
                  <a:lnTo>
                    <a:pt x="0" y="109"/>
                  </a:lnTo>
                  <a:lnTo>
                    <a:pt x="1" y="56"/>
                  </a:lnTo>
                  <a:lnTo>
                    <a:pt x="12" y="0"/>
                  </a:lnTo>
                  <a:lnTo>
                    <a:pt x="206" y="2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0" name="Freeform 42">
              <a:extLst>
                <a:ext uri="{FF2B5EF4-FFF2-40B4-BE49-F238E27FC236}">
                  <a16:creationId xmlns:a16="http://schemas.microsoft.com/office/drawing/2014/main" id="{43A7356A-01C9-4D3A-A488-719D688FC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900"/>
              <a:ext cx="107" cy="176"/>
            </a:xfrm>
            <a:custGeom>
              <a:avLst/>
              <a:gdLst>
                <a:gd name="T0" fmla="*/ 97 w 213"/>
                <a:gd name="T1" fmla="*/ 20 h 353"/>
                <a:gd name="T2" fmla="*/ 194 w 213"/>
                <a:gd name="T3" fmla="*/ 187 h 353"/>
                <a:gd name="T4" fmla="*/ 213 w 213"/>
                <a:gd name="T5" fmla="*/ 314 h 353"/>
                <a:gd name="T6" fmla="*/ 0 w 213"/>
                <a:gd name="T7" fmla="*/ 353 h 353"/>
                <a:gd name="T8" fmla="*/ 68 w 213"/>
                <a:gd name="T9" fmla="*/ 314 h 353"/>
                <a:gd name="T10" fmla="*/ 185 w 213"/>
                <a:gd name="T11" fmla="*/ 274 h 353"/>
                <a:gd name="T12" fmla="*/ 117 w 213"/>
                <a:gd name="T13" fmla="*/ 108 h 353"/>
                <a:gd name="T14" fmla="*/ 49 w 213"/>
                <a:gd name="T15" fmla="*/ 0 h 353"/>
                <a:gd name="T16" fmla="*/ 97 w 213"/>
                <a:gd name="T17" fmla="*/ 2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353">
                  <a:moveTo>
                    <a:pt x="97" y="20"/>
                  </a:moveTo>
                  <a:lnTo>
                    <a:pt x="194" y="187"/>
                  </a:lnTo>
                  <a:lnTo>
                    <a:pt x="213" y="314"/>
                  </a:lnTo>
                  <a:lnTo>
                    <a:pt x="0" y="353"/>
                  </a:lnTo>
                  <a:lnTo>
                    <a:pt x="68" y="314"/>
                  </a:lnTo>
                  <a:lnTo>
                    <a:pt x="185" y="274"/>
                  </a:lnTo>
                  <a:lnTo>
                    <a:pt x="117" y="108"/>
                  </a:lnTo>
                  <a:lnTo>
                    <a:pt x="49" y="0"/>
                  </a:lnTo>
                  <a:lnTo>
                    <a:pt x="97" y="2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1" name="Freeform 43">
              <a:extLst>
                <a:ext uri="{FF2B5EF4-FFF2-40B4-BE49-F238E27FC236}">
                  <a16:creationId xmlns:a16="http://schemas.microsoft.com/office/drawing/2014/main" id="{756E85E2-1182-481B-B34C-4690298EB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" y="2763"/>
              <a:ext cx="279" cy="204"/>
            </a:xfrm>
            <a:custGeom>
              <a:avLst/>
              <a:gdLst>
                <a:gd name="T0" fmla="*/ 0 w 559"/>
                <a:gd name="T1" fmla="*/ 268 h 407"/>
                <a:gd name="T2" fmla="*/ 326 w 559"/>
                <a:gd name="T3" fmla="*/ 407 h 407"/>
                <a:gd name="T4" fmla="*/ 403 w 559"/>
                <a:gd name="T5" fmla="*/ 387 h 407"/>
                <a:gd name="T6" fmla="*/ 458 w 559"/>
                <a:gd name="T7" fmla="*/ 276 h 407"/>
                <a:gd name="T8" fmla="*/ 559 w 559"/>
                <a:gd name="T9" fmla="*/ 131 h 407"/>
                <a:gd name="T10" fmla="*/ 458 w 559"/>
                <a:gd name="T11" fmla="*/ 30 h 407"/>
                <a:gd name="T12" fmla="*/ 380 w 559"/>
                <a:gd name="T13" fmla="*/ 18 h 407"/>
                <a:gd name="T14" fmla="*/ 314 w 559"/>
                <a:gd name="T15" fmla="*/ 10 h 407"/>
                <a:gd name="T16" fmla="*/ 255 w 559"/>
                <a:gd name="T17" fmla="*/ 4 h 407"/>
                <a:gd name="T18" fmla="*/ 204 w 559"/>
                <a:gd name="T19" fmla="*/ 1 h 407"/>
                <a:gd name="T20" fmla="*/ 160 w 559"/>
                <a:gd name="T21" fmla="*/ 0 h 407"/>
                <a:gd name="T22" fmla="*/ 124 w 559"/>
                <a:gd name="T23" fmla="*/ 3 h 407"/>
                <a:gd name="T24" fmla="*/ 94 w 559"/>
                <a:gd name="T25" fmla="*/ 10 h 407"/>
                <a:gd name="T26" fmla="*/ 68 w 559"/>
                <a:gd name="T27" fmla="*/ 21 h 407"/>
                <a:gd name="T28" fmla="*/ 49 w 559"/>
                <a:gd name="T29" fmla="*/ 34 h 407"/>
                <a:gd name="T30" fmla="*/ 34 w 559"/>
                <a:gd name="T31" fmla="*/ 53 h 407"/>
                <a:gd name="T32" fmla="*/ 22 w 559"/>
                <a:gd name="T33" fmla="*/ 76 h 407"/>
                <a:gd name="T34" fmla="*/ 14 w 559"/>
                <a:gd name="T35" fmla="*/ 105 h 407"/>
                <a:gd name="T36" fmla="*/ 8 w 559"/>
                <a:gd name="T37" fmla="*/ 137 h 407"/>
                <a:gd name="T38" fmla="*/ 4 w 559"/>
                <a:gd name="T39" fmla="*/ 175 h 407"/>
                <a:gd name="T40" fmla="*/ 1 w 559"/>
                <a:gd name="T41" fmla="*/ 219 h 407"/>
                <a:gd name="T42" fmla="*/ 0 w 559"/>
                <a:gd name="T43" fmla="*/ 268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9" h="407">
                  <a:moveTo>
                    <a:pt x="0" y="268"/>
                  </a:moveTo>
                  <a:lnTo>
                    <a:pt x="326" y="407"/>
                  </a:lnTo>
                  <a:lnTo>
                    <a:pt x="403" y="387"/>
                  </a:lnTo>
                  <a:lnTo>
                    <a:pt x="458" y="276"/>
                  </a:lnTo>
                  <a:lnTo>
                    <a:pt x="559" y="131"/>
                  </a:lnTo>
                  <a:lnTo>
                    <a:pt x="458" y="30"/>
                  </a:lnTo>
                  <a:lnTo>
                    <a:pt x="380" y="18"/>
                  </a:lnTo>
                  <a:lnTo>
                    <a:pt x="314" y="10"/>
                  </a:lnTo>
                  <a:lnTo>
                    <a:pt x="255" y="4"/>
                  </a:lnTo>
                  <a:lnTo>
                    <a:pt x="204" y="1"/>
                  </a:lnTo>
                  <a:lnTo>
                    <a:pt x="160" y="0"/>
                  </a:lnTo>
                  <a:lnTo>
                    <a:pt x="124" y="3"/>
                  </a:lnTo>
                  <a:lnTo>
                    <a:pt x="94" y="10"/>
                  </a:lnTo>
                  <a:lnTo>
                    <a:pt x="68" y="21"/>
                  </a:lnTo>
                  <a:lnTo>
                    <a:pt x="49" y="34"/>
                  </a:lnTo>
                  <a:lnTo>
                    <a:pt x="34" y="53"/>
                  </a:lnTo>
                  <a:lnTo>
                    <a:pt x="22" y="76"/>
                  </a:lnTo>
                  <a:lnTo>
                    <a:pt x="14" y="105"/>
                  </a:lnTo>
                  <a:lnTo>
                    <a:pt x="8" y="137"/>
                  </a:lnTo>
                  <a:lnTo>
                    <a:pt x="4" y="175"/>
                  </a:lnTo>
                  <a:lnTo>
                    <a:pt x="1" y="219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2" name="Freeform 44">
              <a:extLst>
                <a:ext uri="{FF2B5EF4-FFF2-40B4-BE49-F238E27FC236}">
                  <a16:creationId xmlns:a16="http://schemas.microsoft.com/office/drawing/2014/main" id="{8AC673AE-5732-41A0-BF75-86155EB4B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" y="3360"/>
              <a:ext cx="166" cy="196"/>
            </a:xfrm>
            <a:custGeom>
              <a:avLst/>
              <a:gdLst>
                <a:gd name="T0" fmla="*/ 118 w 332"/>
                <a:gd name="T1" fmla="*/ 60 h 393"/>
                <a:gd name="T2" fmla="*/ 332 w 332"/>
                <a:gd name="T3" fmla="*/ 0 h 393"/>
                <a:gd name="T4" fmla="*/ 332 w 332"/>
                <a:gd name="T5" fmla="*/ 60 h 393"/>
                <a:gd name="T6" fmla="*/ 226 w 332"/>
                <a:gd name="T7" fmla="*/ 237 h 393"/>
                <a:gd name="T8" fmla="*/ 118 w 332"/>
                <a:gd name="T9" fmla="*/ 352 h 393"/>
                <a:gd name="T10" fmla="*/ 59 w 332"/>
                <a:gd name="T11" fmla="*/ 393 h 393"/>
                <a:gd name="T12" fmla="*/ 0 w 332"/>
                <a:gd name="T13" fmla="*/ 363 h 393"/>
                <a:gd name="T14" fmla="*/ 118 w 332"/>
                <a:gd name="T15" fmla="*/ 6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393">
                  <a:moveTo>
                    <a:pt x="118" y="60"/>
                  </a:moveTo>
                  <a:lnTo>
                    <a:pt x="332" y="0"/>
                  </a:lnTo>
                  <a:lnTo>
                    <a:pt x="332" y="60"/>
                  </a:lnTo>
                  <a:lnTo>
                    <a:pt x="226" y="237"/>
                  </a:lnTo>
                  <a:lnTo>
                    <a:pt x="118" y="352"/>
                  </a:lnTo>
                  <a:lnTo>
                    <a:pt x="59" y="393"/>
                  </a:lnTo>
                  <a:lnTo>
                    <a:pt x="0" y="363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3" name="Freeform 45">
              <a:extLst>
                <a:ext uri="{FF2B5EF4-FFF2-40B4-BE49-F238E27FC236}">
                  <a16:creationId xmlns:a16="http://schemas.microsoft.com/office/drawing/2014/main" id="{8216D406-82DB-4A86-BC98-A33629176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" y="3025"/>
              <a:ext cx="249" cy="301"/>
            </a:xfrm>
            <a:custGeom>
              <a:avLst/>
              <a:gdLst>
                <a:gd name="T0" fmla="*/ 184 w 498"/>
                <a:gd name="T1" fmla="*/ 8 h 603"/>
                <a:gd name="T2" fmla="*/ 215 w 498"/>
                <a:gd name="T3" fmla="*/ 24 h 603"/>
                <a:gd name="T4" fmla="*/ 246 w 498"/>
                <a:gd name="T5" fmla="*/ 39 h 603"/>
                <a:gd name="T6" fmla="*/ 276 w 498"/>
                <a:gd name="T7" fmla="*/ 55 h 603"/>
                <a:gd name="T8" fmla="*/ 307 w 498"/>
                <a:gd name="T9" fmla="*/ 72 h 603"/>
                <a:gd name="T10" fmla="*/ 337 w 498"/>
                <a:gd name="T11" fmla="*/ 88 h 603"/>
                <a:gd name="T12" fmla="*/ 368 w 498"/>
                <a:gd name="T13" fmla="*/ 103 h 603"/>
                <a:gd name="T14" fmla="*/ 399 w 498"/>
                <a:gd name="T15" fmla="*/ 119 h 603"/>
                <a:gd name="T16" fmla="*/ 425 w 498"/>
                <a:gd name="T17" fmla="*/ 134 h 603"/>
                <a:gd name="T18" fmla="*/ 445 w 498"/>
                <a:gd name="T19" fmla="*/ 149 h 603"/>
                <a:gd name="T20" fmla="*/ 467 w 498"/>
                <a:gd name="T21" fmla="*/ 165 h 603"/>
                <a:gd name="T22" fmla="*/ 488 w 498"/>
                <a:gd name="T23" fmla="*/ 180 h 603"/>
                <a:gd name="T24" fmla="*/ 493 w 498"/>
                <a:gd name="T25" fmla="*/ 204 h 603"/>
                <a:gd name="T26" fmla="*/ 480 w 498"/>
                <a:gd name="T27" fmla="*/ 239 h 603"/>
                <a:gd name="T28" fmla="*/ 467 w 498"/>
                <a:gd name="T29" fmla="*/ 273 h 603"/>
                <a:gd name="T30" fmla="*/ 455 w 498"/>
                <a:gd name="T31" fmla="*/ 308 h 603"/>
                <a:gd name="T32" fmla="*/ 443 w 498"/>
                <a:gd name="T33" fmla="*/ 349 h 603"/>
                <a:gd name="T34" fmla="*/ 431 w 498"/>
                <a:gd name="T35" fmla="*/ 397 h 603"/>
                <a:gd name="T36" fmla="*/ 420 w 498"/>
                <a:gd name="T37" fmla="*/ 443 h 603"/>
                <a:gd name="T38" fmla="*/ 408 w 498"/>
                <a:gd name="T39" fmla="*/ 490 h 603"/>
                <a:gd name="T40" fmla="*/ 385 w 498"/>
                <a:gd name="T41" fmla="*/ 520 h 603"/>
                <a:gd name="T42" fmla="*/ 350 w 498"/>
                <a:gd name="T43" fmla="*/ 531 h 603"/>
                <a:gd name="T44" fmla="*/ 314 w 498"/>
                <a:gd name="T45" fmla="*/ 542 h 603"/>
                <a:gd name="T46" fmla="*/ 278 w 498"/>
                <a:gd name="T47" fmla="*/ 553 h 603"/>
                <a:gd name="T48" fmla="*/ 243 w 498"/>
                <a:gd name="T49" fmla="*/ 564 h 603"/>
                <a:gd name="T50" fmla="*/ 207 w 498"/>
                <a:gd name="T51" fmla="*/ 575 h 603"/>
                <a:gd name="T52" fmla="*/ 171 w 498"/>
                <a:gd name="T53" fmla="*/ 586 h 603"/>
                <a:gd name="T54" fmla="*/ 136 w 498"/>
                <a:gd name="T55" fmla="*/ 597 h 603"/>
                <a:gd name="T56" fmla="*/ 99 w 498"/>
                <a:gd name="T57" fmla="*/ 583 h 603"/>
                <a:gd name="T58" fmla="*/ 61 w 498"/>
                <a:gd name="T59" fmla="*/ 533 h 603"/>
                <a:gd name="T60" fmla="*/ 28 w 498"/>
                <a:gd name="T61" fmla="*/ 470 h 603"/>
                <a:gd name="T62" fmla="*/ 7 w 498"/>
                <a:gd name="T63" fmla="*/ 397 h 603"/>
                <a:gd name="T64" fmla="*/ 0 w 498"/>
                <a:gd name="T65" fmla="*/ 316 h 603"/>
                <a:gd name="T66" fmla="*/ 15 w 498"/>
                <a:gd name="T67" fmla="*/ 228 h 603"/>
                <a:gd name="T68" fmla="*/ 53 w 498"/>
                <a:gd name="T69" fmla="*/ 138 h 603"/>
                <a:gd name="T70" fmla="*/ 122 w 498"/>
                <a:gd name="T71" fmla="*/ 4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8" h="603">
                  <a:moveTo>
                    <a:pt x="169" y="0"/>
                  </a:moveTo>
                  <a:lnTo>
                    <a:pt x="184" y="8"/>
                  </a:lnTo>
                  <a:lnTo>
                    <a:pt x="200" y="16"/>
                  </a:lnTo>
                  <a:lnTo>
                    <a:pt x="215" y="24"/>
                  </a:lnTo>
                  <a:lnTo>
                    <a:pt x="230" y="32"/>
                  </a:lnTo>
                  <a:lnTo>
                    <a:pt x="246" y="39"/>
                  </a:lnTo>
                  <a:lnTo>
                    <a:pt x="261" y="47"/>
                  </a:lnTo>
                  <a:lnTo>
                    <a:pt x="276" y="55"/>
                  </a:lnTo>
                  <a:lnTo>
                    <a:pt x="292" y="64"/>
                  </a:lnTo>
                  <a:lnTo>
                    <a:pt x="307" y="72"/>
                  </a:lnTo>
                  <a:lnTo>
                    <a:pt x="322" y="80"/>
                  </a:lnTo>
                  <a:lnTo>
                    <a:pt x="337" y="88"/>
                  </a:lnTo>
                  <a:lnTo>
                    <a:pt x="353" y="95"/>
                  </a:lnTo>
                  <a:lnTo>
                    <a:pt x="368" y="103"/>
                  </a:lnTo>
                  <a:lnTo>
                    <a:pt x="383" y="111"/>
                  </a:lnTo>
                  <a:lnTo>
                    <a:pt x="399" y="119"/>
                  </a:lnTo>
                  <a:lnTo>
                    <a:pt x="414" y="127"/>
                  </a:lnTo>
                  <a:lnTo>
                    <a:pt x="425" y="134"/>
                  </a:lnTo>
                  <a:lnTo>
                    <a:pt x="435" y="142"/>
                  </a:lnTo>
                  <a:lnTo>
                    <a:pt x="445" y="149"/>
                  </a:lnTo>
                  <a:lnTo>
                    <a:pt x="457" y="157"/>
                  </a:lnTo>
                  <a:lnTo>
                    <a:pt x="467" y="165"/>
                  </a:lnTo>
                  <a:lnTo>
                    <a:pt x="478" y="172"/>
                  </a:lnTo>
                  <a:lnTo>
                    <a:pt x="488" y="180"/>
                  </a:lnTo>
                  <a:lnTo>
                    <a:pt x="498" y="187"/>
                  </a:lnTo>
                  <a:lnTo>
                    <a:pt x="493" y="204"/>
                  </a:lnTo>
                  <a:lnTo>
                    <a:pt x="486" y="221"/>
                  </a:lnTo>
                  <a:lnTo>
                    <a:pt x="480" y="239"/>
                  </a:lnTo>
                  <a:lnTo>
                    <a:pt x="474" y="256"/>
                  </a:lnTo>
                  <a:lnTo>
                    <a:pt x="467" y="273"/>
                  </a:lnTo>
                  <a:lnTo>
                    <a:pt x="461" y="291"/>
                  </a:lnTo>
                  <a:lnTo>
                    <a:pt x="455" y="308"/>
                  </a:lnTo>
                  <a:lnTo>
                    <a:pt x="449" y="325"/>
                  </a:lnTo>
                  <a:lnTo>
                    <a:pt x="443" y="349"/>
                  </a:lnTo>
                  <a:lnTo>
                    <a:pt x="437" y="372"/>
                  </a:lnTo>
                  <a:lnTo>
                    <a:pt x="431" y="397"/>
                  </a:lnTo>
                  <a:lnTo>
                    <a:pt x="426" y="420"/>
                  </a:lnTo>
                  <a:lnTo>
                    <a:pt x="420" y="443"/>
                  </a:lnTo>
                  <a:lnTo>
                    <a:pt x="414" y="467"/>
                  </a:lnTo>
                  <a:lnTo>
                    <a:pt x="408" y="490"/>
                  </a:lnTo>
                  <a:lnTo>
                    <a:pt x="403" y="514"/>
                  </a:lnTo>
                  <a:lnTo>
                    <a:pt x="385" y="520"/>
                  </a:lnTo>
                  <a:lnTo>
                    <a:pt x="367" y="526"/>
                  </a:lnTo>
                  <a:lnTo>
                    <a:pt x="350" y="531"/>
                  </a:lnTo>
                  <a:lnTo>
                    <a:pt x="331" y="536"/>
                  </a:lnTo>
                  <a:lnTo>
                    <a:pt x="314" y="542"/>
                  </a:lnTo>
                  <a:lnTo>
                    <a:pt x="296" y="548"/>
                  </a:lnTo>
                  <a:lnTo>
                    <a:pt x="278" y="553"/>
                  </a:lnTo>
                  <a:lnTo>
                    <a:pt x="261" y="558"/>
                  </a:lnTo>
                  <a:lnTo>
                    <a:pt x="243" y="564"/>
                  </a:lnTo>
                  <a:lnTo>
                    <a:pt x="225" y="570"/>
                  </a:lnTo>
                  <a:lnTo>
                    <a:pt x="207" y="575"/>
                  </a:lnTo>
                  <a:lnTo>
                    <a:pt x="190" y="581"/>
                  </a:lnTo>
                  <a:lnTo>
                    <a:pt x="171" y="586"/>
                  </a:lnTo>
                  <a:lnTo>
                    <a:pt x="154" y="591"/>
                  </a:lnTo>
                  <a:lnTo>
                    <a:pt x="136" y="597"/>
                  </a:lnTo>
                  <a:lnTo>
                    <a:pt x="118" y="603"/>
                  </a:lnTo>
                  <a:lnTo>
                    <a:pt x="99" y="583"/>
                  </a:lnTo>
                  <a:lnTo>
                    <a:pt x="79" y="560"/>
                  </a:lnTo>
                  <a:lnTo>
                    <a:pt x="61" y="533"/>
                  </a:lnTo>
                  <a:lnTo>
                    <a:pt x="43" y="503"/>
                  </a:lnTo>
                  <a:lnTo>
                    <a:pt x="28" y="470"/>
                  </a:lnTo>
                  <a:lnTo>
                    <a:pt x="16" y="435"/>
                  </a:lnTo>
                  <a:lnTo>
                    <a:pt x="7" y="397"/>
                  </a:lnTo>
                  <a:lnTo>
                    <a:pt x="1" y="357"/>
                  </a:lnTo>
                  <a:lnTo>
                    <a:pt x="0" y="316"/>
                  </a:lnTo>
                  <a:lnTo>
                    <a:pt x="4" y="273"/>
                  </a:lnTo>
                  <a:lnTo>
                    <a:pt x="15" y="228"/>
                  </a:lnTo>
                  <a:lnTo>
                    <a:pt x="31" y="183"/>
                  </a:lnTo>
                  <a:lnTo>
                    <a:pt x="53" y="138"/>
                  </a:lnTo>
                  <a:lnTo>
                    <a:pt x="84" y="92"/>
                  </a:lnTo>
                  <a:lnTo>
                    <a:pt x="122" y="46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4" name="Freeform 46">
              <a:extLst>
                <a:ext uri="{FF2B5EF4-FFF2-40B4-BE49-F238E27FC236}">
                  <a16:creationId xmlns:a16="http://schemas.microsoft.com/office/drawing/2014/main" id="{2CA6F983-AE4D-4CCF-BBC4-C7916F08A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3027"/>
              <a:ext cx="241" cy="298"/>
            </a:xfrm>
            <a:custGeom>
              <a:avLst/>
              <a:gdLst>
                <a:gd name="T0" fmla="*/ 176 w 481"/>
                <a:gd name="T1" fmla="*/ 8 h 596"/>
                <a:gd name="T2" fmla="*/ 206 w 481"/>
                <a:gd name="T3" fmla="*/ 23 h 596"/>
                <a:gd name="T4" fmla="*/ 235 w 481"/>
                <a:gd name="T5" fmla="*/ 38 h 596"/>
                <a:gd name="T6" fmla="*/ 265 w 481"/>
                <a:gd name="T7" fmla="*/ 53 h 596"/>
                <a:gd name="T8" fmla="*/ 295 w 481"/>
                <a:gd name="T9" fmla="*/ 68 h 596"/>
                <a:gd name="T10" fmla="*/ 324 w 481"/>
                <a:gd name="T11" fmla="*/ 84 h 596"/>
                <a:gd name="T12" fmla="*/ 353 w 481"/>
                <a:gd name="T13" fmla="*/ 99 h 596"/>
                <a:gd name="T14" fmla="*/ 382 w 481"/>
                <a:gd name="T15" fmla="*/ 114 h 596"/>
                <a:gd name="T16" fmla="*/ 408 w 481"/>
                <a:gd name="T17" fmla="*/ 129 h 596"/>
                <a:gd name="T18" fmla="*/ 428 w 481"/>
                <a:gd name="T19" fmla="*/ 144 h 596"/>
                <a:gd name="T20" fmla="*/ 450 w 481"/>
                <a:gd name="T21" fmla="*/ 160 h 596"/>
                <a:gd name="T22" fmla="*/ 471 w 481"/>
                <a:gd name="T23" fmla="*/ 175 h 596"/>
                <a:gd name="T24" fmla="*/ 476 w 481"/>
                <a:gd name="T25" fmla="*/ 199 h 596"/>
                <a:gd name="T26" fmla="*/ 464 w 481"/>
                <a:gd name="T27" fmla="*/ 234 h 596"/>
                <a:gd name="T28" fmla="*/ 452 w 481"/>
                <a:gd name="T29" fmla="*/ 268 h 596"/>
                <a:gd name="T30" fmla="*/ 441 w 481"/>
                <a:gd name="T31" fmla="*/ 303 h 596"/>
                <a:gd name="T32" fmla="*/ 429 w 481"/>
                <a:gd name="T33" fmla="*/ 344 h 596"/>
                <a:gd name="T34" fmla="*/ 417 w 481"/>
                <a:gd name="T35" fmla="*/ 392 h 596"/>
                <a:gd name="T36" fmla="*/ 404 w 481"/>
                <a:gd name="T37" fmla="*/ 438 h 596"/>
                <a:gd name="T38" fmla="*/ 391 w 481"/>
                <a:gd name="T39" fmla="*/ 485 h 596"/>
                <a:gd name="T40" fmla="*/ 368 w 481"/>
                <a:gd name="T41" fmla="*/ 515 h 596"/>
                <a:gd name="T42" fmla="*/ 334 w 481"/>
                <a:gd name="T43" fmla="*/ 525 h 596"/>
                <a:gd name="T44" fmla="*/ 298 w 481"/>
                <a:gd name="T45" fmla="*/ 536 h 596"/>
                <a:gd name="T46" fmla="*/ 264 w 481"/>
                <a:gd name="T47" fmla="*/ 547 h 596"/>
                <a:gd name="T48" fmla="*/ 229 w 481"/>
                <a:gd name="T49" fmla="*/ 558 h 596"/>
                <a:gd name="T50" fmla="*/ 195 w 481"/>
                <a:gd name="T51" fmla="*/ 569 h 596"/>
                <a:gd name="T52" fmla="*/ 159 w 481"/>
                <a:gd name="T53" fmla="*/ 579 h 596"/>
                <a:gd name="T54" fmla="*/ 124 w 481"/>
                <a:gd name="T55" fmla="*/ 590 h 596"/>
                <a:gd name="T56" fmla="*/ 89 w 481"/>
                <a:gd name="T57" fmla="*/ 576 h 596"/>
                <a:gd name="T58" fmla="*/ 53 w 481"/>
                <a:gd name="T59" fmla="*/ 525 h 596"/>
                <a:gd name="T60" fmla="*/ 24 w 481"/>
                <a:gd name="T61" fmla="*/ 463 h 596"/>
                <a:gd name="T62" fmla="*/ 5 w 481"/>
                <a:gd name="T63" fmla="*/ 389 h 596"/>
                <a:gd name="T64" fmla="*/ 0 w 481"/>
                <a:gd name="T65" fmla="*/ 310 h 596"/>
                <a:gd name="T66" fmla="*/ 14 w 481"/>
                <a:gd name="T67" fmla="*/ 223 h 596"/>
                <a:gd name="T68" fmla="*/ 51 w 481"/>
                <a:gd name="T69" fmla="*/ 135 h 596"/>
                <a:gd name="T70" fmla="*/ 116 w 481"/>
                <a:gd name="T71" fmla="*/ 4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1" h="596">
                  <a:moveTo>
                    <a:pt x="161" y="0"/>
                  </a:moveTo>
                  <a:lnTo>
                    <a:pt x="176" y="8"/>
                  </a:lnTo>
                  <a:lnTo>
                    <a:pt x="191" y="15"/>
                  </a:lnTo>
                  <a:lnTo>
                    <a:pt x="206" y="23"/>
                  </a:lnTo>
                  <a:lnTo>
                    <a:pt x="221" y="30"/>
                  </a:lnTo>
                  <a:lnTo>
                    <a:pt x="235" y="38"/>
                  </a:lnTo>
                  <a:lnTo>
                    <a:pt x="250" y="45"/>
                  </a:lnTo>
                  <a:lnTo>
                    <a:pt x="265" y="53"/>
                  </a:lnTo>
                  <a:lnTo>
                    <a:pt x="280" y="61"/>
                  </a:lnTo>
                  <a:lnTo>
                    <a:pt x="295" y="68"/>
                  </a:lnTo>
                  <a:lnTo>
                    <a:pt x="309" y="76"/>
                  </a:lnTo>
                  <a:lnTo>
                    <a:pt x="324" y="84"/>
                  </a:lnTo>
                  <a:lnTo>
                    <a:pt x="338" y="91"/>
                  </a:lnTo>
                  <a:lnTo>
                    <a:pt x="353" y="99"/>
                  </a:lnTo>
                  <a:lnTo>
                    <a:pt x="367" y="107"/>
                  </a:lnTo>
                  <a:lnTo>
                    <a:pt x="382" y="114"/>
                  </a:lnTo>
                  <a:lnTo>
                    <a:pt x="397" y="122"/>
                  </a:lnTo>
                  <a:lnTo>
                    <a:pt x="408" y="129"/>
                  </a:lnTo>
                  <a:lnTo>
                    <a:pt x="418" y="137"/>
                  </a:lnTo>
                  <a:lnTo>
                    <a:pt x="428" y="144"/>
                  </a:lnTo>
                  <a:lnTo>
                    <a:pt x="440" y="152"/>
                  </a:lnTo>
                  <a:lnTo>
                    <a:pt x="450" y="160"/>
                  </a:lnTo>
                  <a:lnTo>
                    <a:pt x="461" y="167"/>
                  </a:lnTo>
                  <a:lnTo>
                    <a:pt x="471" y="175"/>
                  </a:lnTo>
                  <a:lnTo>
                    <a:pt x="481" y="182"/>
                  </a:lnTo>
                  <a:lnTo>
                    <a:pt x="476" y="199"/>
                  </a:lnTo>
                  <a:lnTo>
                    <a:pt x="470" y="216"/>
                  </a:lnTo>
                  <a:lnTo>
                    <a:pt x="464" y="234"/>
                  </a:lnTo>
                  <a:lnTo>
                    <a:pt x="458" y="251"/>
                  </a:lnTo>
                  <a:lnTo>
                    <a:pt x="452" y="268"/>
                  </a:lnTo>
                  <a:lnTo>
                    <a:pt x="447" y="286"/>
                  </a:lnTo>
                  <a:lnTo>
                    <a:pt x="441" y="303"/>
                  </a:lnTo>
                  <a:lnTo>
                    <a:pt x="435" y="320"/>
                  </a:lnTo>
                  <a:lnTo>
                    <a:pt x="429" y="344"/>
                  </a:lnTo>
                  <a:lnTo>
                    <a:pt x="423" y="367"/>
                  </a:lnTo>
                  <a:lnTo>
                    <a:pt x="417" y="392"/>
                  </a:lnTo>
                  <a:lnTo>
                    <a:pt x="411" y="415"/>
                  </a:lnTo>
                  <a:lnTo>
                    <a:pt x="404" y="438"/>
                  </a:lnTo>
                  <a:lnTo>
                    <a:pt x="398" y="462"/>
                  </a:lnTo>
                  <a:lnTo>
                    <a:pt x="391" y="485"/>
                  </a:lnTo>
                  <a:lnTo>
                    <a:pt x="386" y="509"/>
                  </a:lnTo>
                  <a:lnTo>
                    <a:pt x="368" y="515"/>
                  </a:lnTo>
                  <a:lnTo>
                    <a:pt x="351" y="520"/>
                  </a:lnTo>
                  <a:lnTo>
                    <a:pt x="334" y="525"/>
                  </a:lnTo>
                  <a:lnTo>
                    <a:pt x="315" y="531"/>
                  </a:lnTo>
                  <a:lnTo>
                    <a:pt x="298" y="536"/>
                  </a:lnTo>
                  <a:lnTo>
                    <a:pt x="281" y="541"/>
                  </a:lnTo>
                  <a:lnTo>
                    <a:pt x="264" y="547"/>
                  </a:lnTo>
                  <a:lnTo>
                    <a:pt x="246" y="552"/>
                  </a:lnTo>
                  <a:lnTo>
                    <a:pt x="229" y="558"/>
                  </a:lnTo>
                  <a:lnTo>
                    <a:pt x="212" y="563"/>
                  </a:lnTo>
                  <a:lnTo>
                    <a:pt x="195" y="569"/>
                  </a:lnTo>
                  <a:lnTo>
                    <a:pt x="177" y="574"/>
                  </a:lnTo>
                  <a:lnTo>
                    <a:pt x="159" y="579"/>
                  </a:lnTo>
                  <a:lnTo>
                    <a:pt x="142" y="585"/>
                  </a:lnTo>
                  <a:lnTo>
                    <a:pt x="124" y="590"/>
                  </a:lnTo>
                  <a:lnTo>
                    <a:pt x="107" y="596"/>
                  </a:lnTo>
                  <a:lnTo>
                    <a:pt x="89" y="576"/>
                  </a:lnTo>
                  <a:lnTo>
                    <a:pt x="70" y="552"/>
                  </a:lnTo>
                  <a:lnTo>
                    <a:pt x="53" y="525"/>
                  </a:lnTo>
                  <a:lnTo>
                    <a:pt x="38" y="495"/>
                  </a:lnTo>
                  <a:lnTo>
                    <a:pt x="24" y="463"/>
                  </a:lnTo>
                  <a:lnTo>
                    <a:pt x="13" y="427"/>
                  </a:lnTo>
                  <a:lnTo>
                    <a:pt x="5" y="389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3" y="267"/>
                  </a:lnTo>
                  <a:lnTo>
                    <a:pt x="14" y="223"/>
                  </a:lnTo>
                  <a:lnTo>
                    <a:pt x="29" y="180"/>
                  </a:lnTo>
                  <a:lnTo>
                    <a:pt x="51" y="135"/>
                  </a:lnTo>
                  <a:lnTo>
                    <a:pt x="81" y="90"/>
                  </a:lnTo>
                  <a:lnTo>
                    <a:pt x="116" y="45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5" name="Freeform 47">
              <a:extLst>
                <a:ext uri="{FF2B5EF4-FFF2-40B4-BE49-F238E27FC236}">
                  <a16:creationId xmlns:a16="http://schemas.microsoft.com/office/drawing/2014/main" id="{A400D5DE-C8F0-4694-84A2-868DBC340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" y="3029"/>
              <a:ext cx="232" cy="295"/>
            </a:xfrm>
            <a:custGeom>
              <a:avLst/>
              <a:gdLst>
                <a:gd name="T0" fmla="*/ 167 w 465"/>
                <a:gd name="T1" fmla="*/ 8 h 590"/>
                <a:gd name="T2" fmla="*/ 196 w 465"/>
                <a:gd name="T3" fmla="*/ 23 h 590"/>
                <a:gd name="T4" fmla="*/ 225 w 465"/>
                <a:gd name="T5" fmla="*/ 38 h 590"/>
                <a:gd name="T6" fmla="*/ 253 w 465"/>
                <a:gd name="T7" fmla="*/ 52 h 590"/>
                <a:gd name="T8" fmla="*/ 281 w 465"/>
                <a:gd name="T9" fmla="*/ 67 h 590"/>
                <a:gd name="T10" fmla="*/ 310 w 465"/>
                <a:gd name="T11" fmla="*/ 82 h 590"/>
                <a:gd name="T12" fmla="*/ 339 w 465"/>
                <a:gd name="T13" fmla="*/ 97 h 590"/>
                <a:gd name="T14" fmla="*/ 367 w 465"/>
                <a:gd name="T15" fmla="*/ 112 h 590"/>
                <a:gd name="T16" fmla="*/ 392 w 465"/>
                <a:gd name="T17" fmla="*/ 126 h 590"/>
                <a:gd name="T18" fmla="*/ 412 w 465"/>
                <a:gd name="T19" fmla="*/ 141 h 590"/>
                <a:gd name="T20" fmla="*/ 434 w 465"/>
                <a:gd name="T21" fmla="*/ 157 h 590"/>
                <a:gd name="T22" fmla="*/ 455 w 465"/>
                <a:gd name="T23" fmla="*/ 172 h 590"/>
                <a:gd name="T24" fmla="*/ 460 w 465"/>
                <a:gd name="T25" fmla="*/ 196 h 590"/>
                <a:gd name="T26" fmla="*/ 449 w 465"/>
                <a:gd name="T27" fmla="*/ 231 h 590"/>
                <a:gd name="T28" fmla="*/ 439 w 465"/>
                <a:gd name="T29" fmla="*/ 265 h 590"/>
                <a:gd name="T30" fmla="*/ 428 w 465"/>
                <a:gd name="T31" fmla="*/ 300 h 590"/>
                <a:gd name="T32" fmla="*/ 416 w 465"/>
                <a:gd name="T33" fmla="*/ 341 h 590"/>
                <a:gd name="T34" fmla="*/ 403 w 465"/>
                <a:gd name="T35" fmla="*/ 389 h 590"/>
                <a:gd name="T36" fmla="*/ 389 w 465"/>
                <a:gd name="T37" fmla="*/ 435 h 590"/>
                <a:gd name="T38" fmla="*/ 377 w 465"/>
                <a:gd name="T39" fmla="*/ 482 h 590"/>
                <a:gd name="T40" fmla="*/ 352 w 465"/>
                <a:gd name="T41" fmla="*/ 512 h 590"/>
                <a:gd name="T42" fmla="*/ 319 w 465"/>
                <a:gd name="T43" fmla="*/ 522 h 590"/>
                <a:gd name="T44" fmla="*/ 284 w 465"/>
                <a:gd name="T45" fmla="*/ 533 h 590"/>
                <a:gd name="T46" fmla="*/ 250 w 465"/>
                <a:gd name="T47" fmla="*/ 543 h 590"/>
                <a:gd name="T48" fmla="*/ 217 w 465"/>
                <a:gd name="T49" fmla="*/ 553 h 590"/>
                <a:gd name="T50" fmla="*/ 182 w 465"/>
                <a:gd name="T51" fmla="*/ 564 h 590"/>
                <a:gd name="T52" fmla="*/ 147 w 465"/>
                <a:gd name="T53" fmla="*/ 574 h 590"/>
                <a:gd name="T54" fmla="*/ 114 w 465"/>
                <a:gd name="T55" fmla="*/ 585 h 590"/>
                <a:gd name="T56" fmla="*/ 79 w 465"/>
                <a:gd name="T57" fmla="*/ 571 h 590"/>
                <a:gd name="T58" fmla="*/ 47 w 465"/>
                <a:gd name="T59" fmla="*/ 520 h 590"/>
                <a:gd name="T60" fmla="*/ 21 w 465"/>
                <a:gd name="T61" fmla="*/ 458 h 590"/>
                <a:gd name="T62" fmla="*/ 3 w 465"/>
                <a:gd name="T63" fmla="*/ 385 h 590"/>
                <a:gd name="T64" fmla="*/ 0 w 465"/>
                <a:gd name="T65" fmla="*/ 306 h 590"/>
                <a:gd name="T66" fmla="*/ 14 w 465"/>
                <a:gd name="T67" fmla="*/ 220 h 590"/>
                <a:gd name="T68" fmla="*/ 50 w 465"/>
                <a:gd name="T69" fmla="*/ 133 h 590"/>
                <a:gd name="T70" fmla="*/ 112 w 465"/>
                <a:gd name="T71" fmla="*/ 4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5" h="590">
                  <a:moveTo>
                    <a:pt x="153" y="0"/>
                  </a:moveTo>
                  <a:lnTo>
                    <a:pt x="167" y="8"/>
                  </a:lnTo>
                  <a:lnTo>
                    <a:pt x="182" y="15"/>
                  </a:lnTo>
                  <a:lnTo>
                    <a:pt x="196" y="23"/>
                  </a:lnTo>
                  <a:lnTo>
                    <a:pt x="211" y="30"/>
                  </a:lnTo>
                  <a:lnTo>
                    <a:pt x="225" y="38"/>
                  </a:lnTo>
                  <a:lnTo>
                    <a:pt x="238" y="45"/>
                  </a:lnTo>
                  <a:lnTo>
                    <a:pt x="253" y="52"/>
                  </a:lnTo>
                  <a:lnTo>
                    <a:pt x="267" y="60"/>
                  </a:lnTo>
                  <a:lnTo>
                    <a:pt x="281" y="67"/>
                  </a:lnTo>
                  <a:lnTo>
                    <a:pt x="296" y="75"/>
                  </a:lnTo>
                  <a:lnTo>
                    <a:pt x="310" y="82"/>
                  </a:lnTo>
                  <a:lnTo>
                    <a:pt x="325" y="89"/>
                  </a:lnTo>
                  <a:lnTo>
                    <a:pt x="339" y="97"/>
                  </a:lnTo>
                  <a:lnTo>
                    <a:pt x="352" y="104"/>
                  </a:lnTo>
                  <a:lnTo>
                    <a:pt x="367" y="112"/>
                  </a:lnTo>
                  <a:lnTo>
                    <a:pt x="381" y="119"/>
                  </a:lnTo>
                  <a:lnTo>
                    <a:pt x="392" y="126"/>
                  </a:lnTo>
                  <a:lnTo>
                    <a:pt x="402" y="134"/>
                  </a:lnTo>
                  <a:lnTo>
                    <a:pt x="412" y="141"/>
                  </a:lnTo>
                  <a:lnTo>
                    <a:pt x="424" y="149"/>
                  </a:lnTo>
                  <a:lnTo>
                    <a:pt x="434" y="157"/>
                  </a:lnTo>
                  <a:lnTo>
                    <a:pt x="445" y="164"/>
                  </a:lnTo>
                  <a:lnTo>
                    <a:pt x="455" y="172"/>
                  </a:lnTo>
                  <a:lnTo>
                    <a:pt x="465" y="179"/>
                  </a:lnTo>
                  <a:lnTo>
                    <a:pt x="460" y="196"/>
                  </a:lnTo>
                  <a:lnTo>
                    <a:pt x="455" y="213"/>
                  </a:lnTo>
                  <a:lnTo>
                    <a:pt x="449" y="231"/>
                  </a:lnTo>
                  <a:lnTo>
                    <a:pt x="445" y="248"/>
                  </a:lnTo>
                  <a:lnTo>
                    <a:pt x="439" y="265"/>
                  </a:lnTo>
                  <a:lnTo>
                    <a:pt x="434" y="283"/>
                  </a:lnTo>
                  <a:lnTo>
                    <a:pt x="428" y="300"/>
                  </a:lnTo>
                  <a:lnTo>
                    <a:pt x="423" y="317"/>
                  </a:lnTo>
                  <a:lnTo>
                    <a:pt x="416" y="341"/>
                  </a:lnTo>
                  <a:lnTo>
                    <a:pt x="410" y="364"/>
                  </a:lnTo>
                  <a:lnTo>
                    <a:pt x="403" y="389"/>
                  </a:lnTo>
                  <a:lnTo>
                    <a:pt x="396" y="412"/>
                  </a:lnTo>
                  <a:lnTo>
                    <a:pt x="389" y="435"/>
                  </a:lnTo>
                  <a:lnTo>
                    <a:pt x="382" y="459"/>
                  </a:lnTo>
                  <a:lnTo>
                    <a:pt x="377" y="482"/>
                  </a:lnTo>
                  <a:lnTo>
                    <a:pt x="370" y="506"/>
                  </a:lnTo>
                  <a:lnTo>
                    <a:pt x="352" y="512"/>
                  </a:lnTo>
                  <a:lnTo>
                    <a:pt x="335" y="517"/>
                  </a:lnTo>
                  <a:lnTo>
                    <a:pt x="319" y="522"/>
                  </a:lnTo>
                  <a:lnTo>
                    <a:pt x="302" y="527"/>
                  </a:lnTo>
                  <a:lnTo>
                    <a:pt x="284" y="533"/>
                  </a:lnTo>
                  <a:lnTo>
                    <a:pt x="267" y="537"/>
                  </a:lnTo>
                  <a:lnTo>
                    <a:pt x="250" y="543"/>
                  </a:lnTo>
                  <a:lnTo>
                    <a:pt x="234" y="548"/>
                  </a:lnTo>
                  <a:lnTo>
                    <a:pt x="217" y="553"/>
                  </a:lnTo>
                  <a:lnTo>
                    <a:pt x="199" y="559"/>
                  </a:lnTo>
                  <a:lnTo>
                    <a:pt x="182" y="564"/>
                  </a:lnTo>
                  <a:lnTo>
                    <a:pt x="165" y="570"/>
                  </a:lnTo>
                  <a:lnTo>
                    <a:pt x="147" y="574"/>
                  </a:lnTo>
                  <a:lnTo>
                    <a:pt x="131" y="580"/>
                  </a:lnTo>
                  <a:lnTo>
                    <a:pt x="114" y="585"/>
                  </a:lnTo>
                  <a:lnTo>
                    <a:pt x="97" y="590"/>
                  </a:lnTo>
                  <a:lnTo>
                    <a:pt x="79" y="571"/>
                  </a:lnTo>
                  <a:lnTo>
                    <a:pt x="63" y="547"/>
                  </a:lnTo>
                  <a:lnTo>
                    <a:pt x="47" y="520"/>
                  </a:lnTo>
                  <a:lnTo>
                    <a:pt x="33" y="490"/>
                  </a:lnTo>
                  <a:lnTo>
                    <a:pt x="21" y="458"/>
                  </a:lnTo>
                  <a:lnTo>
                    <a:pt x="12" y="423"/>
                  </a:lnTo>
                  <a:lnTo>
                    <a:pt x="3" y="385"/>
                  </a:lnTo>
                  <a:lnTo>
                    <a:pt x="0" y="346"/>
                  </a:lnTo>
                  <a:lnTo>
                    <a:pt x="0" y="306"/>
                  </a:lnTo>
                  <a:lnTo>
                    <a:pt x="5" y="263"/>
                  </a:lnTo>
                  <a:lnTo>
                    <a:pt x="14" y="220"/>
                  </a:lnTo>
                  <a:lnTo>
                    <a:pt x="29" y="177"/>
                  </a:lnTo>
                  <a:lnTo>
                    <a:pt x="50" y="133"/>
                  </a:lnTo>
                  <a:lnTo>
                    <a:pt x="77" y="88"/>
                  </a:lnTo>
                  <a:lnTo>
                    <a:pt x="112" y="4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6" name="Freeform 48">
              <a:extLst>
                <a:ext uri="{FF2B5EF4-FFF2-40B4-BE49-F238E27FC236}">
                  <a16:creationId xmlns:a16="http://schemas.microsoft.com/office/drawing/2014/main" id="{934B4767-89B7-472A-A1BE-50A73DC7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3031"/>
              <a:ext cx="224" cy="292"/>
            </a:xfrm>
            <a:custGeom>
              <a:avLst/>
              <a:gdLst>
                <a:gd name="T0" fmla="*/ 159 w 449"/>
                <a:gd name="T1" fmla="*/ 7 h 583"/>
                <a:gd name="T2" fmla="*/ 187 w 449"/>
                <a:gd name="T3" fmla="*/ 22 h 583"/>
                <a:gd name="T4" fmla="*/ 214 w 449"/>
                <a:gd name="T5" fmla="*/ 36 h 583"/>
                <a:gd name="T6" fmla="*/ 242 w 449"/>
                <a:gd name="T7" fmla="*/ 49 h 583"/>
                <a:gd name="T8" fmla="*/ 268 w 449"/>
                <a:gd name="T9" fmla="*/ 64 h 583"/>
                <a:gd name="T10" fmla="*/ 296 w 449"/>
                <a:gd name="T11" fmla="*/ 78 h 583"/>
                <a:gd name="T12" fmla="*/ 324 w 449"/>
                <a:gd name="T13" fmla="*/ 92 h 583"/>
                <a:gd name="T14" fmla="*/ 351 w 449"/>
                <a:gd name="T15" fmla="*/ 107 h 583"/>
                <a:gd name="T16" fmla="*/ 376 w 449"/>
                <a:gd name="T17" fmla="*/ 121 h 583"/>
                <a:gd name="T18" fmla="*/ 396 w 449"/>
                <a:gd name="T19" fmla="*/ 136 h 583"/>
                <a:gd name="T20" fmla="*/ 418 w 449"/>
                <a:gd name="T21" fmla="*/ 152 h 583"/>
                <a:gd name="T22" fmla="*/ 439 w 449"/>
                <a:gd name="T23" fmla="*/ 167 h 583"/>
                <a:gd name="T24" fmla="*/ 445 w 449"/>
                <a:gd name="T25" fmla="*/ 191 h 583"/>
                <a:gd name="T26" fmla="*/ 435 w 449"/>
                <a:gd name="T27" fmla="*/ 226 h 583"/>
                <a:gd name="T28" fmla="*/ 426 w 449"/>
                <a:gd name="T29" fmla="*/ 260 h 583"/>
                <a:gd name="T30" fmla="*/ 416 w 449"/>
                <a:gd name="T31" fmla="*/ 295 h 583"/>
                <a:gd name="T32" fmla="*/ 404 w 449"/>
                <a:gd name="T33" fmla="*/ 336 h 583"/>
                <a:gd name="T34" fmla="*/ 389 w 449"/>
                <a:gd name="T35" fmla="*/ 384 h 583"/>
                <a:gd name="T36" fmla="*/ 374 w 449"/>
                <a:gd name="T37" fmla="*/ 430 h 583"/>
                <a:gd name="T38" fmla="*/ 361 w 449"/>
                <a:gd name="T39" fmla="*/ 477 h 583"/>
                <a:gd name="T40" fmla="*/ 336 w 449"/>
                <a:gd name="T41" fmla="*/ 506 h 583"/>
                <a:gd name="T42" fmla="*/ 303 w 449"/>
                <a:gd name="T43" fmla="*/ 516 h 583"/>
                <a:gd name="T44" fmla="*/ 270 w 449"/>
                <a:gd name="T45" fmla="*/ 527 h 583"/>
                <a:gd name="T46" fmla="*/ 236 w 449"/>
                <a:gd name="T47" fmla="*/ 537 h 583"/>
                <a:gd name="T48" fmla="*/ 203 w 449"/>
                <a:gd name="T49" fmla="*/ 547 h 583"/>
                <a:gd name="T50" fmla="*/ 169 w 449"/>
                <a:gd name="T51" fmla="*/ 558 h 583"/>
                <a:gd name="T52" fmla="*/ 136 w 449"/>
                <a:gd name="T53" fmla="*/ 568 h 583"/>
                <a:gd name="T54" fmla="*/ 103 w 449"/>
                <a:gd name="T55" fmla="*/ 578 h 583"/>
                <a:gd name="T56" fmla="*/ 70 w 449"/>
                <a:gd name="T57" fmla="*/ 563 h 583"/>
                <a:gd name="T58" fmla="*/ 42 w 449"/>
                <a:gd name="T59" fmla="*/ 513 h 583"/>
                <a:gd name="T60" fmla="*/ 17 w 449"/>
                <a:gd name="T61" fmla="*/ 450 h 583"/>
                <a:gd name="T62" fmla="*/ 2 w 449"/>
                <a:gd name="T63" fmla="*/ 379 h 583"/>
                <a:gd name="T64" fmla="*/ 1 w 449"/>
                <a:gd name="T65" fmla="*/ 299 h 583"/>
                <a:gd name="T66" fmla="*/ 15 w 449"/>
                <a:gd name="T67" fmla="*/ 215 h 583"/>
                <a:gd name="T68" fmla="*/ 49 w 449"/>
                <a:gd name="T69" fmla="*/ 129 h 583"/>
                <a:gd name="T70" fmla="*/ 106 w 449"/>
                <a:gd name="T71" fmla="*/ 42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" h="583">
                  <a:moveTo>
                    <a:pt x="145" y="0"/>
                  </a:moveTo>
                  <a:lnTo>
                    <a:pt x="159" y="7"/>
                  </a:lnTo>
                  <a:lnTo>
                    <a:pt x="173" y="14"/>
                  </a:lnTo>
                  <a:lnTo>
                    <a:pt x="187" y="22"/>
                  </a:lnTo>
                  <a:lnTo>
                    <a:pt x="201" y="29"/>
                  </a:lnTo>
                  <a:lnTo>
                    <a:pt x="214" y="36"/>
                  </a:lnTo>
                  <a:lnTo>
                    <a:pt x="228" y="42"/>
                  </a:lnTo>
                  <a:lnTo>
                    <a:pt x="242" y="49"/>
                  </a:lnTo>
                  <a:lnTo>
                    <a:pt x="256" y="56"/>
                  </a:lnTo>
                  <a:lnTo>
                    <a:pt x="268" y="64"/>
                  </a:lnTo>
                  <a:lnTo>
                    <a:pt x="282" y="71"/>
                  </a:lnTo>
                  <a:lnTo>
                    <a:pt x="296" y="78"/>
                  </a:lnTo>
                  <a:lnTo>
                    <a:pt x="310" y="85"/>
                  </a:lnTo>
                  <a:lnTo>
                    <a:pt x="324" y="92"/>
                  </a:lnTo>
                  <a:lnTo>
                    <a:pt x="338" y="100"/>
                  </a:lnTo>
                  <a:lnTo>
                    <a:pt x="351" y="107"/>
                  </a:lnTo>
                  <a:lnTo>
                    <a:pt x="365" y="114"/>
                  </a:lnTo>
                  <a:lnTo>
                    <a:pt x="376" y="121"/>
                  </a:lnTo>
                  <a:lnTo>
                    <a:pt x="386" y="129"/>
                  </a:lnTo>
                  <a:lnTo>
                    <a:pt x="396" y="136"/>
                  </a:lnTo>
                  <a:lnTo>
                    <a:pt x="408" y="144"/>
                  </a:lnTo>
                  <a:lnTo>
                    <a:pt x="418" y="152"/>
                  </a:lnTo>
                  <a:lnTo>
                    <a:pt x="429" y="159"/>
                  </a:lnTo>
                  <a:lnTo>
                    <a:pt x="439" y="167"/>
                  </a:lnTo>
                  <a:lnTo>
                    <a:pt x="449" y="174"/>
                  </a:lnTo>
                  <a:lnTo>
                    <a:pt x="445" y="191"/>
                  </a:lnTo>
                  <a:lnTo>
                    <a:pt x="440" y="208"/>
                  </a:lnTo>
                  <a:lnTo>
                    <a:pt x="435" y="226"/>
                  </a:lnTo>
                  <a:lnTo>
                    <a:pt x="431" y="243"/>
                  </a:lnTo>
                  <a:lnTo>
                    <a:pt x="426" y="260"/>
                  </a:lnTo>
                  <a:lnTo>
                    <a:pt x="422" y="278"/>
                  </a:lnTo>
                  <a:lnTo>
                    <a:pt x="416" y="295"/>
                  </a:lnTo>
                  <a:lnTo>
                    <a:pt x="411" y="312"/>
                  </a:lnTo>
                  <a:lnTo>
                    <a:pt x="404" y="336"/>
                  </a:lnTo>
                  <a:lnTo>
                    <a:pt x="396" y="359"/>
                  </a:lnTo>
                  <a:lnTo>
                    <a:pt x="389" y="384"/>
                  </a:lnTo>
                  <a:lnTo>
                    <a:pt x="382" y="407"/>
                  </a:lnTo>
                  <a:lnTo>
                    <a:pt x="374" y="430"/>
                  </a:lnTo>
                  <a:lnTo>
                    <a:pt x="368" y="454"/>
                  </a:lnTo>
                  <a:lnTo>
                    <a:pt x="361" y="477"/>
                  </a:lnTo>
                  <a:lnTo>
                    <a:pt x="354" y="501"/>
                  </a:lnTo>
                  <a:lnTo>
                    <a:pt x="336" y="506"/>
                  </a:lnTo>
                  <a:lnTo>
                    <a:pt x="320" y="512"/>
                  </a:lnTo>
                  <a:lnTo>
                    <a:pt x="303" y="516"/>
                  </a:lnTo>
                  <a:lnTo>
                    <a:pt x="287" y="522"/>
                  </a:lnTo>
                  <a:lnTo>
                    <a:pt x="270" y="527"/>
                  </a:lnTo>
                  <a:lnTo>
                    <a:pt x="254" y="532"/>
                  </a:lnTo>
                  <a:lnTo>
                    <a:pt x="236" y="537"/>
                  </a:lnTo>
                  <a:lnTo>
                    <a:pt x="220" y="542"/>
                  </a:lnTo>
                  <a:lnTo>
                    <a:pt x="203" y="547"/>
                  </a:lnTo>
                  <a:lnTo>
                    <a:pt x="186" y="552"/>
                  </a:lnTo>
                  <a:lnTo>
                    <a:pt x="169" y="558"/>
                  </a:lnTo>
                  <a:lnTo>
                    <a:pt x="152" y="562"/>
                  </a:lnTo>
                  <a:lnTo>
                    <a:pt x="136" y="568"/>
                  </a:lnTo>
                  <a:lnTo>
                    <a:pt x="119" y="573"/>
                  </a:lnTo>
                  <a:lnTo>
                    <a:pt x="103" y="578"/>
                  </a:lnTo>
                  <a:lnTo>
                    <a:pt x="85" y="583"/>
                  </a:lnTo>
                  <a:lnTo>
                    <a:pt x="70" y="563"/>
                  </a:lnTo>
                  <a:lnTo>
                    <a:pt x="55" y="539"/>
                  </a:lnTo>
                  <a:lnTo>
                    <a:pt x="42" y="513"/>
                  </a:lnTo>
                  <a:lnTo>
                    <a:pt x="29" y="483"/>
                  </a:lnTo>
                  <a:lnTo>
                    <a:pt x="17" y="450"/>
                  </a:lnTo>
                  <a:lnTo>
                    <a:pt x="9" y="416"/>
                  </a:lnTo>
                  <a:lnTo>
                    <a:pt x="2" y="379"/>
                  </a:lnTo>
                  <a:lnTo>
                    <a:pt x="0" y="340"/>
                  </a:lnTo>
                  <a:lnTo>
                    <a:pt x="1" y="299"/>
                  </a:lnTo>
                  <a:lnTo>
                    <a:pt x="6" y="258"/>
                  </a:lnTo>
                  <a:lnTo>
                    <a:pt x="15" y="215"/>
                  </a:lnTo>
                  <a:lnTo>
                    <a:pt x="29" y="173"/>
                  </a:lnTo>
                  <a:lnTo>
                    <a:pt x="49" y="129"/>
                  </a:lnTo>
                  <a:lnTo>
                    <a:pt x="75" y="85"/>
                  </a:lnTo>
                  <a:lnTo>
                    <a:pt x="106" y="4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7" name="Freeform 49">
              <a:extLst>
                <a:ext uri="{FF2B5EF4-FFF2-40B4-BE49-F238E27FC236}">
                  <a16:creationId xmlns:a16="http://schemas.microsoft.com/office/drawing/2014/main" id="{53570447-2050-431B-9142-31F7F3E6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3034"/>
              <a:ext cx="217" cy="288"/>
            </a:xfrm>
            <a:custGeom>
              <a:avLst/>
              <a:gdLst>
                <a:gd name="T0" fmla="*/ 152 w 434"/>
                <a:gd name="T1" fmla="*/ 7 h 577"/>
                <a:gd name="T2" fmla="*/ 179 w 434"/>
                <a:gd name="T3" fmla="*/ 21 h 577"/>
                <a:gd name="T4" fmla="*/ 205 w 434"/>
                <a:gd name="T5" fmla="*/ 34 h 577"/>
                <a:gd name="T6" fmla="*/ 232 w 434"/>
                <a:gd name="T7" fmla="*/ 48 h 577"/>
                <a:gd name="T8" fmla="*/ 258 w 434"/>
                <a:gd name="T9" fmla="*/ 62 h 577"/>
                <a:gd name="T10" fmla="*/ 285 w 434"/>
                <a:gd name="T11" fmla="*/ 75 h 577"/>
                <a:gd name="T12" fmla="*/ 311 w 434"/>
                <a:gd name="T13" fmla="*/ 89 h 577"/>
                <a:gd name="T14" fmla="*/ 338 w 434"/>
                <a:gd name="T15" fmla="*/ 103 h 577"/>
                <a:gd name="T16" fmla="*/ 361 w 434"/>
                <a:gd name="T17" fmla="*/ 117 h 577"/>
                <a:gd name="T18" fmla="*/ 381 w 434"/>
                <a:gd name="T19" fmla="*/ 132 h 577"/>
                <a:gd name="T20" fmla="*/ 403 w 434"/>
                <a:gd name="T21" fmla="*/ 148 h 577"/>
                <a:gd name="T22" fmla="*/ 424 w 434"/>
                <a:gd name="T23" fmla="*/ 163 h 577"/>
                <a:gd name="T24" fmla="*/ 430 w 434"/>
                <a:gd name="T25" fmla="*/ 187 h 577"/>
                <a:gd name="T26" fmla="*/ 422 w 434"/>
                <a:gd name="T27" fmla="*/ 222 h 577"/>
                <a:gd name="T28" fmla="*/ 412 w 434"/>
                <a:gd name="T29" fmla="*/ 256 h 577"/>
                <a:gd name="T30" fmla="*/ 404 w 434"/>
                <a:gd name="T31" fmla="*/ 291 h 577"/>
                <a:gd name="T32" fmla="*/ 392 w 434"/>
                <a:gd name="T33" fmla="*/ 332 h 577"/>
                <a:gd name="T34" fmla="*/ 377 w 434"/>
                <a:gd name="T35" fmla="*/ 380 h 577"/>
                <a:gd name="T36" fmla="*/ 361 w 434"/>
                <a:gd name="T37" fmla="*/ 426 h 577"/>
                <a:gd name="T38" fmla="*/ 346 w 434"/>
                <a:gd name="T39" fmla="*/ 473 h 577"/>
                <a:gd name="T40" fmla="*/ 323 w 434"/>
                <a:gd name="T41" fmla="*/ 502 h 577"/>
                <a:gd name="T42" fmla="*/ 289 w 434"/>
                <a:gd name="T43" fmla="*/ 512 h 577"/>
                <a:gd name="T44" fmla="*/ 257 w 434"/>
                <a:gd name="T45" fmla="*/ 523 h 577"/>
                <a:gd name="T46" fmla="*/ 224 w 434"/>
                <a:gd name="T47" fmla="*/ 532 h 577"/>
                <a:gd name="T48" fmla="*/ 191 w 434"/>
                <a:gd name="T49" fmla="*/ 542 h 577"/>
                <a:gd name="T50" fmla="*/ 158 w 434"/>
                <a:gd name="T51" fmla="*/ 551 h 577"/>
                <a:gd name="T52" fmla="*/ 126 w 434"/>
                <a:gd name="T53" fmla="*/ 562 h 577"/>
                <a:gd name="T54" fmla="*/ 92 w 434"/>
                <a:gd name="T55" fmla="*/ 572 h 577"/>
                <a:gd name="T56" fmla="*/ 62 w 434"/>
                <a:gd name="T57" fmla="*/ 557 h 577"/>
                <a:gd name="T58" fmla="*/ 36 w 434"/>
                <a:gd name="T59" fmla="*/ 506 h 577"/>
                <a:gd name="T60" fmla="*/ 15 w 434"/>
                <a:gd name="T61" fmla="*/ 444 h 577"/>
                <a:gd name="T62" fmla="*/ 2 w 434"/>
                <a:gd name="T63" fmla="*/ 373 h 577"/>
                <a:gd name="T64" fmla="*/ 1 w 434"/>
                <a:gd name="T65" fmla="*/ 294 h 577"/>
                <a:gd name="T66" fmla="*/ 16 w 434"/>
                <a:gd name="T67" fmla="*/ 211 h 577"/>
                <a:gd name="T68" fmla="*/ 48 w 434"/>
                <a:gd name="T69" fmla="*/ 126 h 577"/>
                <a:gd name="T70" fmla="*/ 103 w 434"/>
                <a:gd name="T71" fmla="*/ 4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4" h="577">
                  <a:moveTo>
                    <a:pt x="138" y="0"/>
                  </a:moveTo>
                  <a:lnTo>
                    <a:pt x="152" y="7"/>
                  </a:lnTo>
                  <a:lnTo>
                    <a:pt x="165" y="14"/>
                  </a:lnTo>
                  <a:lnTo>
                    <a:pt x="179" y="21"/>
                  </a:lnTo>
                  <a:lnTo>
                    <a:pt x="191" y="27"/>
                  </a:lnTo>
                  <a:lnTo>
                    <a:pt x="205" y="34"/>
                  </a:lnTo>
                  <a:lnTo>
                    <a:pt x="218" y="41"/>
                  </a:lnTo>
                  <a:lnTo>
                    <a:pt x="232" y="48"/>
                  </a:lnTo>
                  <a:lnTo>
                    <a:pt x="244" y="55"/>
                  </a:lnTo>
                  <a:lnTo>
                    <a:pt x="258" y="62"/>
                  </a:lnTo>
                  <a:lnTo>
                    <a:pt x="271" y="68"/>
                  </a:lnTo>
                  <a:lnTo>
                    <a:pt x="285" y="75"/>
                  </a:lnTo>
                  <a:lnTo>
                    <a:pt x="297" y="82"/>
                  </a:lnTo>
                  <a:lnTo>
                    <a:pt x="311" y="89"/>
                  </a:lnTo>
                  <a:lnTo>
                    <a:pt x="324" y="96"/>
                  </a:lnTo>
                  <a:lnTo>
                    <a:pt x="338" y="103"/>
                  </a:lnTo>
                  <a:lnTo>
                    <a:pt x="350" y="110"/>
                  </a:lnTo>
                  <a:lnTo>
                    <a:pt x="361" y="117"/>
                  </a:lnTo>
                  <a:lnTo>
                    <a:pt x="371" y="125"/>
                  </a:lnTo>
                  <a:lnTo>
                    <a:pt x="381" y="132"/>
                  </a:lnTo>
                  <a:lnTo>
                    <a:pt x="393" y="140"/>
                  </a:lnTo>
                  <a:lnTo>
                    <a:pt x="403" y="148"/>
                  </a:lnTo>
                  <a:lnTo>
                    <a:pt x="414" y="155"/>
                  </a:lnTo>
                  <a:lnTo>
                    <a:pt x="424" y="163"/>
                  </a:lnTo>
                  <a:lnTo>
                    <a:pt x="434" y="170"/>
                  </a:lnTo>
                  <a:lnTo>
                    <a:pt x="430" y="187"/>
                  </a:lnTo>
                  <a:lnTo>
                    <a:pt x="426" y="204"/>
                  </a:lnTo>
                  <a:lnTo>
                    <a:pt x="422" y="222"/>
                  </a:lnTo>
                  <a:lnTo>
                    <a:pt x="417" y="239"/>
                  </a:lnTo>
                  <a:lnTo>
                    <a:pt x="412" y="256"/>
                  </a:lnTo>
                  <a:lnTo>
                    <a:pt x="409" y="274"/>
                  </a:lnTo>
                  <a:lnTo>
                    <a:pt x="404" y="291"/>
                  </a:lnTo>
                  <a:lnTo>
                    <a:pt x="400" y="308"/>
                  </a:lnTo>
                  <a:lnTo>
                    <a:pt x="392" y="332"/>
                  </a:lnTo>
                  <a:lnTo>
                    <a:pt x="385" y="355"/>
                  </a:lnTo>
                  <a:lnTo>
                    <a:pt x="377" y="380"/>
                  </a:lnTo>
                  <a:lnTo>
                    <a:pt x="369" y="403"/>
                  </a:lnTo>
                  <a:lnTo>
                    <a:pt x="361" y="426"/>
                  </a:lnTo>
                  <a:lnTo>
                    <a:pt x="354" y="450"/>
                  </a:lnTo>
                  <a:lnTo>
                    <a:pt x="346" y="473"/>
                  </a:lnTo>
                  <a:lnTo>
                    <a:pt x="339" y="497"/>
                  </a:lnTo>
                  <a:lnTo>
                    <a:pt x="323" y="502"/>
                  </a:lnTo>
                  <a:lnTo>
                    <a:pt x="306" y="508"/>
                  </a:lnTo>
                  <a:lnTo>
                    <a:pt x="289" y="512"/>
                  </a:lnTo>
                  <a:lnTo>
                    <a:pt x="273" y="517"/>
                  </a:lnTo>
                  <a:lnTo>
                    <a:pt x="257" y="523"/>
                  </a:lnTo>
                  <a:lnTo>
                    <a:pt x="241" y="527"/>
                  </a:lnTo>
                  <a:lnTo>
                    <a:pt x="224" y="532"/>
                  </a:lnTo>
                  <a:lnTo>
                    <a:pt x="207" y="536"/>
                  </a:lnTo>
                  <a:lnTo>
                    <a:pt x="191" y="542"/>
                  </a:lnTo>
                  <a:lnTo>
                    <a:pt x="175" y="547"/>
                  </a:lnTo>
                  <a:lnTo>
                    <a:pt x="158" y="551"/>
                  </a:lnTo>
                  <a:lnTo>
                    <a:pt x="142" y="557"/>
                  </a:lnTo>
                  <a:lnTo>
                    <a:pt x="126" y="562"/>
                  </a:lnTo>
                  <a:lnTo>
                    <a:pt x="110" y="566"/>
                  </a:lnTo>
                  <a:lnTo>
                    <a:pt x="92" y="572"/>
                  </a:lnTo>
                  <a:lnTo>
                    <a:pt x="76" y="577"/>
                  </a:lnTo>
                  <a:lnTo>
                    <a:pt x="62" y="557"/>
                  </a:lnTo>
                  <a:lnTo>
                    <a:pt x="48" y="533"/>
                  </a:lnTo>
                  <a:lnTo>
                    <a:pt x="36" y="506"/>
                  </a:lnTo>
                  <a:lnTo>
                    <a:pt x="24" y="476"/>
                  </a:lnTo>
                  <a:lnTo>
                    <a:pt x="15" y="444"/>
                  </a:lnTo>
                  <a:lnTo>
                    <a:pt x="8" y="410"/>
                  </a:lnTo>
                  <a:lnTo>
                    <a:pt x="2" y="373"/>
                  </a:lnTo>
                  <a:lnTo>
                    <a:pt x="0" y="335"/>
                  </a:lnTo>
                  <a:lnTo>
                    <a:pt x="1" y="294"/>
                  </a:lnTo>
                  <a:lnTo>
                    <a:pt x="7" y="253"/>
                  </a:lnTo>
                  <a:lnTo>
                    <a:pt x="16" y="211"/>
                  </a:lnTo>
                  <a:lnTo>
                    <a:pt x="30" y="169"/>
                  </a:lnTo>
                  <a:lnTo>
                    <a:pt x="48" y="126"/>
                  </a:lnTo>
                  <a:lnTo>
                    <a:pt x="73" y="83"/>
                  </a:lnTo>
                  <a:lnTo>
                    <a:pt x="103" y="4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8" name="Freeform 50">
              <a:extLst>
                <a:ext uri="{FF2B5EF4-FFF2-40B4-BE49-F238E27FC236}">
                  <a16:creationId xmlns:a16="http://schemas.microsoft.com/office/drawing/2014/main" id="{2C15D013-E1D1-4160-AF87-B7A4CD84C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3035"/>
              <a:ext cx="208" cy="286"/>
            </a:xfrm>
            <a:custGeom>
              <a:avLst/>
              <a:gdLst>
                <a:gd name="T0" fmla="*/ 143 w 417"/>
                <a:gd name="T1" fmla="*/ 7 h 572"/>
                <a:gd name="T2" fmla="*/ 169 w 417"/>
                <a:gd name="T3" fmla="*/ 19 h 572"/>
                <a:gd name="T4" fmla="*/ 194 w 417"/>
                <a:gd name="T5" fmla="*/ 33 h 572"/>
                <a:gd name="T6" fmla="*/ 219 w 417"/>
                <a:gd name="T7" fmla="*/ 46 h 572"/>
                <a:gd name="T8" fmla="*/ 245 w 417"/>
                <a:gd name="T9" fmla="*/ 60 h 572"/>
                <a:gd name="T10" fmla="*/ 270 w 417"/>
                <a:gd name="T11" fmla="*/ 72 h 572"/>
                <a:gd name="T12" fmla="*/ 295 w 417"/>
                <a:gd name="T13" fmla="*/ 86 h 572"/>
                <a:gd name="T14" fmla="*/ 321 w 417"/>
                <a:gd name="T15" fmla="*/ 99 h 572"/>
                <a:gd name="T16" fmla="*/ 344 w 417"/>
                <a:gd name="T17" fmla="*/ 113 h 572"/>
                <a:gd name="T18" fmla="*/ 364 w 417"/>
                <a:gd name="T19" fmla="*/ 128 h 572"/>
                <a:gd name="T20" fmla="*/ 386 w 417"/>
                <a:gd name="T21" fmla="*/ 144 h 572"/>
                <a:gd name="T22" fmla="*/ 407 w 417"/>
                <a:gd name="T23" fmla="*/ 159 h 572"/>
                <a:gd name="T24" fmla="*/ 409 w 417"/>
                <a:gd name="T25" fmla="*/ 200 h 572"/>
                <a:gd name="T26" fmla="*/ 394 w 417"/>
                <a:gd name="T27" fmla="*/ 270 h 572"/>
                <a:gd name="T28" fmla="*/ 378 w 417"/>
                <a:gd name="T29" fmla="*/ 328 h 572"/>
                <a:gd name="T30" fmla="*/ 362 w 417"/>
                <a:gd name="T31" fmla="*/ 376 h 572"/>
                <a:gd name="T32" fmla="*/ 346 w 417"/>
                <a:gd name="T33" fmla="*/ 422 h 572"/>
                <a:gd name="T34" fmla="*/ 330 w 417"/>
                <a:gd name="T35" fmla="*/ 469 h 572"/>
                <a:gd name="T36" fmla="*/ 306 w 417"/>
                <a:gd name="T37" fmla="*/ 498 h 572"/>
                <a:gd name="T38" fmla="*/ 273 w 417"/>
                <a:gd name="T39" fmla="*/ 507 h 572"/>
                <a:gd name="T40" fmla="*/ 241 w 417"/>
                <a:gd name="T41" fmla="*/ 517 h 572"/>
                <a:gd name="T42" fmla="*/ 209 w 417"/>
                <a:gd name="T43" fmla="*/ 527 h 572"/>
                <a:gd name="T44" fmla="*/ 177 w 417"/>
                <a:gd name="T45" fmla="*/ 537 h 572"/>
                <a:gd name="T46" fmla="*/ 144 w 417"/>
                <a:gd name="T47" fmla="*/ 546 h 572"/>
                <a:gd name="T48" fmla="*/ 113 w 417"/>
                <a:gd name="T49" fmla="*/ 557 h 572"/>
                <a:gd name="T50" fmla="*/ 81 w 417"/>
                <a:gd name="T51" fmla="*/ 567 h 572"/>
                <a:gd name="T52" fmla="*/ 52 w 417"/>
                <a:gd name="T53" fmla="*/ 551 h 572"/>
                <a:gd name="T54" fmla="*/ 29 w 417"/>
                <a:gd name="T55" fmla="*/ 501 h 572"/>
                <a:gd name="T56" fmla="*/ 12 w 417"/>
                <a:gd name="T57" fmla="*/ 439 h 572"/>
                <a:gd name="T58" fmla="*/ 2 w 417"/>
                <a:gd name="T59" fmla="*/ 368 h 572"/>
                <a:gd name="T60" fmla="*/ 2 w 417"/>
                <a:gd name="T61" fmla="*/ 289 h 572"/>
                <a:gd name="T62" fmla="*/ 17 w 417"/>
                <a:gd name="T63" fmla="*/ 207 h 572"/>
                <a:gd name="T64" fmla="*/ 46 w 417"/>
                <a:gd name="T65" fmla="*/ 123 h 572"/>
                <a:gd name="T66" fmla="*/ 97 w 417"/>
                <a:gd name="T67" fmla="*/ 4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2">
                  <a:moveTo>
                    <a:pt x="131" y="0"/>
                  </a:moveTo>
                  <a:lnTo>
                    <a:pt x="143" y="7"/>
                  </a:lnTo>
                  <a:lnTo>
                    <a:pt x="156" y="14"/>
                  </a:lnTo>
                  <a:lnTo>
                    <a:pt x="169" y="19"/>
                  </a:lnTo>
                  <a:lnTo>
                    <a:pt x="181" y="26"/>
                  </a:lnTo>
                  <a:lnTo>
                    <a:pt x="194" y="33"/>
                  </a:lnTo>
                  <a:lnTo>
                    <a:pt x="207" y="40"/>
                  </a:lnTo>
                  <a:lnTo>
                    <a:pt x="219" y="46"/>
                  </a:lnTo>
                  <a:lnTo>
                    <a:pt x="232" y="53"/>
                  </a:lnTo>
                  <a:lnTo>
                    <a:pt x="245" y="60"/>
                  </a:lnTo>
                  <a:lnTo>
                    <a:pt x="257" y="66"/>
                  </a:lnTo>
                  <a:lnTo>
                    <a:pt x="270" y="72"/>
                  </a:lnTo>
                  <a:lnTo>
                    <a:pt x="283" y="79"/>
                  </a:lnTo>
                  <a:lnTo>
                    <a:pt x="295" y="86"/>
                  </a:lnTo>
                  <a:lnTo>
                    <a:pt x="308" y="92"/>
                  </a:lnTo>
                  <a:lnTo>
                    <a:pt x="321" y="99"/>
                  </a:lnTo>
                  <a:lnTo>
                    <a:pt x="333" y="106"/>
                  </a:lnTo>
                  <a:lnTo>
                    <a:pt x="344" y="113"/>
                  </a:lnTo>
                  <a:lnTo>
                    <a:pt x="354" y="121"/>
                  </a:lnTo>
                  <a:lnTo>
                    <a:pt x="364" y="128"/>
                  </a:lnTo>
                  <a:lnTo>
                    <a:pt x="376" y="136"/>
                  </a:lnTo>
                  <a:lnTo>
                    <a:pt x="386" y="144"/>
                  </a:lnTo>
                  <a:lnTo>
                    <a:pt x="397" y="151"/>
                  </a:lnTo>
                  <a:lnTo>
                    <a:pt x="407" y="159"/>
                  </a:lnTo>
                  <a:lnTo>
                    <a:pt x="417" y="166"/>
                  </a:lnTo>
                  <a:lnTo>
                    <a:pt x="409" y="200"/>
                  </a:lnTo>
                  <a:lnTo>
                    <a:pt x="402" y="235"/>
                  </a:lnTo>
                  <a:lnTo>
                    <a:pt x="394" y="270"/>
                  </a:lnTo>
                  <a:lnTo>
                    <a:pt x="386" y="304"/>
                  </a:lnTo>
                  <a:lnTo>
                    <a:pt x="378" y="328"/>
                  </a:lnTo>
                  <a:lnTo>
                    <a:pt x="370" y="351"/>
                  </a:lnTo>
                  <a:lnTo>
                    <a:pt x="362" y="376"/>
                  </a:lnTo>
                  <a:lnTo>
                    <a:pt x="354" y="399"/>
                  </a:lnTo>
                  <a:lnTo>
                    <a:pt x="346" y="422"/>
                  </a:lnTo>
                  <a:lnTo>
                    <a:pt x="338" y="446"/>
                  </a:lnTo>
                  <a:lnTo>
                    <a:pt x="330" y="469"/>
                  </a:lnTo>
                  <a:lnTo>
                    <a:pt x="322" y="493"/>
                  </a:lnTo>
                  <a:lnTo>
                    <a:pt x="306" y="498"/>
                  </a:lnTo>
                  <a:lnTo>
                    <a:pt x="289" y="502"/>
                  </a:lnTo>
                  <a:lnTo>
                    <a:pt x="273" y="507"/>
                  </a:lnTo>
                  <a:lnTo>
                    <a:pt x="257" y="513"/>
                  </a:lnTo>
                  <a:lnTo>
                    <a:pt x="241" y="517"/>
                  </a:lnTo>
                  <a:lnTo>
                    <a:pt x="225" y="522"/>
                  </a:lnTo>
                  <a:lnTo>
                    <a:pt x="209" y="527"/>
                  </a:lnTo>
                  <a:lnTo>
                    <a:pt x="193" y="532"/>
                  </a:lnTo>
                  <a:lnTo>
                    <a:pt x="177" y="537"/>
                  </a:lnTo>
                  <a:lnTo>
                    <a:pt x="160" y="542"/>
                  </a:lnTo>
                  <a:lnTo>
                    <a:pt x="144" y="546"/>
                  </a:lnTo>
                  <a:lnTo>
                    <a:pt x="129" y="552"/>
                  </a:lnTo>
                  <a:lnTo>
                    <a:pt x="113" y="557"/>
                  </a:lnTo>
                  <a:lnTo>
                    <a:pt x="97" y="561"/>
                  </a:lnTo>
                  <a:lnTo>
                    <a:pt x="81" y="567"/>
                  </a:lnTo>
                  <a:lnTo>
                    <a:pt x="65" y="572"/>
                  </a:lnTo>
                  <a:lnTo>
                    <a:pt x="52" y="551"/>
                  </a:lnTo>
                  <a:lnTo>
                    <a:pt x="41" y="528"/>
                  </a:lnTo>
                  <a:lnTo>
                    <a:pt x="29" y="501"/>
                  </a:lnTo>
                  <a:lnTo>
                    <a:pt x="20" y="471"/>
                  </a:lnTo>
                  <a:lnTo>
                    <a:pt x="12" y="439"/>
                  </a:lnTo>
                  <a:lnTo>
                    <a:pt x="5" y="403"/>
                  </a:lnTo>
                  <a:lnTo>
                    <a:pt x="2" y="368"/>
                  </a:lnTo>
                  <a:lnTo>
                    <a:pt x="0" y="328"/>
                  </a:lnTo>
                  <a:lnTo>
                    <a:pt x="2" y="289"/>
                  </a:lnTo>
                  <a:lnTo>
                    <a:pt x="7" y="249"/>
                  </a:lnTo>
                  <a:lnTo>
                    <a:pt x="17" y="207"/>
                  </a:lnTo>
                  <a:lnTo>
                    <a:pt x="29" y="166"/>
                  </a:lnTo>
                  <a:lnTo>
                    <a:pt x="46" y="123"/>
                  </a:lnTo>
                  <a:lnTo>
                    <a:pt x="70" y="82"/>
                  </a:lnTo>
                  <a:lnTo>
                    <a:pt x="97" y="4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99" name="Freeform 51">
              <a:extLst>
                <a:ext uri="{FF2B5EF4-FFF2-40B4-BE49-F238E27FC236}">
                  <a16:creationId xmlns:a16="http://schemas.microsoft.com/office/drawing/2014/main" id="{53235E62-81CB-4518-9F3F-BA4DBE010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3038"/>
              <a:ext cx="200" cy="282"/>
            </a:xfrm>
            <a:custGeom>
              <a:avLst/>
              <a:gdLst>
                <a:gd name="T0" fmla="*/ 122 w 400"/>
                <a:gd name="T1" fmla="*/ 0 h 565"/>
                <a:gd name="T2" fmla="*/ 134 w 400"/>
                <a:gd name="T3" fmla="*/ 6 h 565"/>
                <a:gd name="T4" fmla="*/ 146 w 400"/>
                <a:gd name="T5" fmla="*/ 13 h 565"/>
                <a:gd name="T6" fmla="*/ 158 w 400"/>
                <a:gd name="T7" fmla="*/ 19 h 565"/>
                <a:gd name="T8" fmla="*/ 170 w 400"/>
                <a:gd name="T9" fmla="*/ 26 h 565"/>
                <a:gd name="T10" fmla="*/ 183 w 400"/>
                <a:gd name="T11" fmla="*/ 32 h 565"/>
                <a:gd name="T12" fmla="*/ 194 w 400"/>
                <a:gd name="T13" fmla="*/ 39 h 565"/>
                <a:gd name="T14" fmla="*/ 207 w 400"/>
                <a:gd name="T15" fmla="*/ 44 h 565"/>
                <a:gd name="T16" fmla="*/ 219 w 400"/>
                <a:gd name="T17" fmla="*/ 51 h 565"/>
                <a:gd name="T18" fmla="*/ 231 w 400"/>
                <a:gd name="T19" fmla="*/ 58 h 565"/>
                <a:gd name="T20" fmla="*/ 244 w 400"/>
                <a:gd name="T21" fmla="*/ 64 h 565"/>
                <a:gd name="T22" fmla="*/ 255 w 400"/>
                <a:gd name="T23" fmla="*/ 71 h 565"/>
                <a:gd name="T24" fmla="*/ 268 w 400"/>
                <a:gd name="T25" fmla="*/ 77 h 565"/>
                <a:gd name="T26" fmla="*/ 279 w 400"/>
                <a:gd name="T27" fmla="*/ 83 h 565"/>
                <a:gd name="T28" fmla="*/ 292 w 400"/>
                <a:gd name="T29" fmla="*/ 89 h 565"/>
                <a:gd name="T30" fmla="*/ 304 w 400"/>
                <a:gd name="T31" fmla="*/ 96 h 565"/>
                <a:gd name="T32" fmla="*/ 316 w 400"/>
                <a:gd name="T33" fmla="*/ 102 h 565"/>
                <a:gd name="T34" fmla="*/ 327 w 400"/>
                <a:gd name="T35" fmla="*/ 109 h 565"/>
                <a:gd name="T36" fmla="*/ 337 w 400"/>
                <a:gd name="T37" fmla="*/ 117 h 565"/>
                <a:gd name="T38" fmla="*/ 347 w 400"/>
                <a:gd name="T39" fmla="*/ 124 h 565"/>
                <a:gd name="T40" fmla="*/ 359 w 400"/>
                <a:gd name="T41" fmla="*/ 132 h 565"/>
                <a:gd name="T42" fmla="*/ 369 w 400"/>
                <a:gd name="T43" fmla="*/ 140 h 565"/>
                <a:gd name="T44" fmla="*/ 380 w 400"/>
                <a:gd name="T45" fmla="*/ 147 h 565"/>
                <a:gd name="T46" fmla="*/ 390 w 400"/>
                <a:gd name="T47" fmla="*/ 155 h 565"/>
                <a:gd name="T48" fmla="*/ 400 w 400"/>
                <a:gd name="T49" fmla="*/ 162 h 565"/>
                <a:gd name="T50" fmla="*/ 393 w 400"/>
                <a:gd name="T51" fmla="*/ 196 h 565"/>
                <a:gd name="T52" fmla="*/ 386 w 400"/>
                <a:gd name="T53" fmla="*/ 231 h 565"/>
                <a:gd name="T54" fmla="*/ 380 w 400"/>
                <a:gd name="T55" fmla="*/ 266 h 565"/>
                <a:gd name="T56" fmla="*/ 373 w 400"/>
                <a:gd name="T57" fmla="*/ 300 h 565"/>
                <a:gd name="T58" fmla="*/ 365 w 400"/>
                <a:gd name="T59" fmla="*/ 324 h 565"/>
                <a:gd name="T60" fmla="*/ 357 w 400"/>
                <a:gd name="T61" fmla="*/ 347 h 565"/>
                <a:gd name="T62" fmla="*/ 347 w 400"/>
                <a:gd name="T63" fmla="*/ 372 h 565"/>
                <a:gd name="T64" fmla="*/ 339 w 400"/>
                <a:gd name="T65" fmla="*/ 395 h 565"/>
                <a:gd name="T66" fmla="*/ 330 w 400"/>
                <a:gd name="T67" fmla="*/ 418 h 565"/>
                <a:gd name="T68" fmla="*/ 322 w 400"/>
                <a:gd name="T69" fmla="*/ 442 h 565"/>
                <a:gd name="T70" fmla="*/ 313 w 400"/>
                <a:gd name="T71" fmla="*/ 465 h 565"/>
                <a:gd name="T72" fmla="*/ 305 w 400"/>
                <a:gd name="T73" fmla="*/ 489 h 565"/>
                <a:gd name="T74" fmla="*/ 289 w 400"/>
                <a:gd name="T75" fmla="*/ 494 h 565"/>
                <a:gd name="T76" fmla="*/ 274 w 400"/>
                <a:gd name="T77" fmla="*/ 498 h 565"/>
                <a:gd name="T78" fmla="*/ 257 w 400"/>
                <a:gd name="T79" fmla="*/ 503 h 565"/>
                <a:gd name="T80" fmla="*/ 241 w 400"/>
                <a:gd name="T81" fmla="*/ 508 h 565"/>
                <a:gd name="T82" fmla="*/ 226 w 400"/>
                <a:gd name="T83" fmla="*/ 513 h 565"/>
                <a:gd name="T84" fmla="*/ 210 w 400"/>
                <a:gd name="T85" fmla="*/ 518 h 565"/>
                <a:gd name="T86" fmla="*/ 194 w 400"/>
                <a:gd name="T87" fmla="*/ 523 h 565"/>
                <a:gd name="T88" fmla="*/ 179 w 400"/>
                <a:gd name="T89" fmla="*/ 527 h 565"/>
                <a:gd name="T90" fmla="*/ 163 w 400"/>
                <a:gd name="T91" fmla="*/ 532 h 565"/>
                <a:gd name="T92" fmla="*/ 147 w 400"/>
                <a:gd name="T93" fmla="*/ 536 h 565"/>
                <a:gd name="T94" fmla="*/ 132 w 400"/>
                <a:gd name="T95" fmla="*/ 541 h 565"/>
                <a:gd name="T96" fmla="*/ 116 w 400"/>
                <a:gd name="T97" fmla="*/ 546 h 565"/>
                <a:gd name="T98" fmla="*/ 101 w 400"/>
                <a:gd name="T99" fmla="*/ 551 h 565"/>
                <a:gd name="T100" fmla="*/ 85 w 400"/>
                <a:gd name="T101" fmla="*/ 556 h 565"/>
                <a:gd name="T102" fmla="*/ 70 w 400"/>
                <a:gd name="T103" fmla="*/ 561 h 565"/>
                <a:gd name="T104" fmla="*/ 54 w 400"/>
                <a:gd name="T105" fmla="*/ 565 h 565"/>
                <a:gd name="T106" fmla="*/ 32 w 400"/>
                <a:gd name="T107" fmla="*/ 521 h 565"/>
                <a:gd name="T108" fmla="*/ 14 w 400"/>
                <a:gd name="T109" fmla="*/ 465 h 565"/>
                <a:gd name="T110" fmla="*/ 2 w 400"/>
                <a:gd name="T111" fmla="*/ 398 h 565"/>
                <a:gd name="T112" fmla="*/ 0 w 400"/>
                <a:gd name="T113" fmla="*/ 323 h 565"/>
                <a:gd name="T114" fmla="*/ 6 w 400"/>
                <a:gd name="T115" fmla="*/ 244 h 565"/>
                <a:gd name="T116" fmla="*/ 28 w 400"/>
                <a:gd name="T117" fmla="*/ 162 h 565"/>
                <a:gd name="T118" fmla="*/ 65 w 400"/>
                <a:gd name="T119" fmla="*/ 80 h 565"/>
                <a:gd name="T120" fmla="*/ 122 w 400"/>
                <a:gd name="T121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0" h="565">
                  <a:moveTo>
                    <a:pt x="122" y="0"/>
                  </a:moveTo>
                  <a:lnTo>
                    <a:pt x="134" y="6"/>
                  </a:lnTo>
                  <a:lnTo>
                    <a:pt x="146" y="13"/>
                  </a:lnTo>
                  <a:lnTo>
                    <a:pt x="158" y="19"/>
                  </a:lnTo>
                  <a:lnTo>
                    <a:pt x="170" y="26"/>
                  </a:lnTo>
                  <a:lnTo>
                    <a:pt x="183" y="32"/>
                  </a:lnTo>
                  <a:lnTo>
                    <a:pt x="194" y="39"/>
                  </a:lnTo>
                  <a:lnTo>
                    <a:pt x="207" y="44"/>
                  </a:lnTo>
                  <a:lnTo>
                    <a:pt x="219" y="51"/>
                  </a:lnTo>
                  <a:lnTo>
                    <a:pt x="231" y="58"/>
                  </a:lnTo>
                  <a:lnTo>
                    <a:pt x="244" y="64"/>
                  </a:lnTo>
                  <a:lnTo>
                    <a:pt x="255" y="71"/>
                  </a:lnTo>
                  <a:lnTo>
                    <a:pt x="268" y="77"/>
                  </a:lnTo>
                  <a:lnTo>
                    <a:pt x="279" y="83"/>
                  </a:lnTo>
                  <a:lnTo>
                    <a:pt x="292" y="89"/>
                  </a:lnTo>
                  <a:lnTo>
                    <a:pt x="304" y="96"/>
                  </a:lnTo>
                  <a:lnTo>
                    <a:pt x="316" y="102"/>
                  </a:lnTo>
                  <a:lnTo>
                    <a:pt x="327" y="109"/>
                  </a:lnTo>
                  <a:lnTo>
                    <a:pt x="337" y="117"/>
                  </a:lnTo>
                  <a:lnTo>
                    <a:pt x="347" y="124"/>
                  </a:lnTo>
                  <a:lnTo>
                    <a:pt x="359" y="132"/>
                  </a:lnTo>
                  <a:lnTo>
                    <a:pt x="369" y="140"/>
                  </a:lnTo>
                  <a:lnTo>
                    <a:pt x="380" y="147"/>
                  </a:lnTo>
                  <a:lnTo>
                    <a:pt x="390" y="155"/>
                  </a:lnTo>
                  <a:lnTo>
                    <a:pt x="400" y="162"/>
                  </a:lnTo>
                  <a:lnTo>
                    <a:pt x="393" y="196"/>
                  </a:lnTo>
                  <a:lnTo>
                    <a:pt x="386" y="231"/>
                  </a:lnTo>
                  <a:lnTo>
                    <a:pt x="380" y="266"/>
                  </a:lnTo>
                  <a:lnTo>
                    <a:pt x="373" y="300"/>
                  </a:lnTo>
                  <a:lnTo>
                    <a:pt x="365" y="324"/>
                  </a:lnTo>
                  <a:lnTo>
                    <a:pt x="357" y="347"/>
                  </a:lnTo>
                  <a:lnTo>
                    <a:pt x="347" y="372"/>
                  </a:lnTo>
                  <a:lnTo>
                    <a:pt x="339" y="395"/>
                  </a:lnTo>
                  <a:lnTo>
                    <a:pt x="330" y="418"/>
                  </a:lnTo>
                  <a:lnTo>
                    <a:pt x="322" y="442"/>
                  </a:lnTo>
                  <a:lnTo>
                    <a:pt x="313" y="465"/>
                  </a:lnTo>
                  <a:lnTo>
                    <a:pt x="305" y="489"/>
                  </a:lnTo>
                  <a:lnTo>
                    <a:pt x="289" y="494"/>
                  </a:lnTo>
                  <a:lnTo>
                    <a:pt x="274" y="498"/>
                  </a:lnTo>
                  <a:lnTo>
                    <a:pt x="257" y="503"/>
                  </a:lnTo>
                  <a:lnTo>
                    <a:pt x="241" y="508"/>
                  </a:lnTo>
                  <a:lnTo>
                    <a:pt x="226" y="513"/>
                  </a:lnTo>
                  <a:lnTo>
                    <a:pt x="210" y="518"/>
                  </a:lnTo>
                  <a:lnTo>
                    <a:pt x="194" y="523"/>
                  </a:lnTo>
                  <a:lnTo>
                    <a:pt x="179" y="527"/>
                  </a:lnTo>
                  <a:lnTo>
                    <a:pt x="163" y="532"/>
                  </a:lnTo>
                  <a:lnTo>
                    <a:pt x="147" y="536"/>
                  </a:lnTo>
                  <a:lnTo>
                    <a:pt x="132" y="541"/>
                  </a:lnTo>
                  <a:lnTo>
                    <a:pt x="116" y="546"/>
                  </a:lnTo>
                  <a:lnTo>
                    <a:pt x="101" y="551"/>
                  </a:lnTo>
                  <a:lnTo>
                    <a:pt x="85" y="556"/>
                  </a:lnTo>
                  <a:lnTo>
                    <a:pt x="70" y="561"/>
                  </a:lnTo>
                  <a:lnTo>
                    <a:pt x="54" y="565"/>
                  </a:lnTo>
                  <a:lnTo>
                    <a:pt x="32" y="521"/>
                  </a:lnTo>
                  <a:lnTo>
                    <a:pt x="14" y="465"/>
                  </a:lnTo>
                  <a:lnTo>
                    <a:pt x="2" y="398"/>
                  </a:lnTo>
                  <a:lnTo>
                    <a:pt x="0" y="323"/>
                  </a:lnTo>
                  <a:lnTo>
                    <a:pt x="6" y="244"/>
                  </a:lnTo>
                  <a:lnTo>
                    <a:pt x="28" y="162"/>
                  </a:lnTo>
                  <a:lnTo>
                    <a:pt x="65" y="8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0" name="Freeform 52">
              <a:extLst>
                <a:ext uri="{FF2B5EF4-FFF2-40B4-BE49-F238E27FC236}">
                  <a16:creationId xmlns:a16="http://schemas.microsoft.com/office/drawing/2014/main" id="{69859E74-799A-4EC9-8B31-B085D4A01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040"/>
              <a:ext cx="193" cy="279"/>
            </a:xfrm>
            <a:custGeom>
              <a:avLst/>
              <a:gdLst>
                <a:gd name="T0" fmla="*/ 116 w 386"/>
                <a:gd name="T1" fmla="*/ 0 h 558"/>
                <a:gd name="T2" fmla="*/ 127 w 386"/>
                <a:gd name="T3" fmla="*/ 6 h 558"/>
                <a:gd name="T4" fmla="*/ 139 w 386"/>
                <a:gd name="T5" fmla="*/ 12 h 558"/>
                <a:gd name="T6" fmla="*/ 150 w 386"/>
                <a:gd name="T7" fmla="*/ 19 h 558"/>
                <a:gd name="T8" fmla="*/ 163 w 386"/>
                <a:gd name="T9" fmla="*/ 24 h 558"/>
                <a:gd name="T10" fmla="*/ 174 w 386"/>
                <a:gd name="T11" fmla="*/ 30 h 558"/>
                <a:gd name="T12" fmla="*/ 186 w 386"/>
                <a:gd name="T13" fmla="*/ 36 h 558"/>
                <a:gd name="T14" fmla="*/ 197 w 386"/>
                <a:gd name="T15" fmla="*/ 43 h 558"/>
                <a:gd name="T16" fmla="*/ 209 w 386"/>
                <a:gd name="T17" fmla="*/ 49 h 558"/>
                <a:gd name="T18" fmla="*/ 220 w 386"/>
                <a:gd name="T19" fmla="*/ 54 h 558"/>
                <a:gd name="T20" fmla="*/ 232 w 386"/>
                <a:gd name="T21" fmla="*/ 60 h 558"/>
                <a:gd name="T22" fmla="*/ 243 w 386"/>
                <a:gd name="T23" fmla="*/ 67 h 558"/>
                <a:gd name="T24" fmla="*/ 256 w 386"/>
                <a:gd name="T25" fmla="*/ 73 h 558"/>
                <a:gd name="T26" fmla="*/ 268 w 386"/>
                <a:gd name="T27" fmla="*/ 78 h 558"/>
                <a:gd name="T28" fmla="*/ 279 w 386"/>
                <a:gd name="T29" fmla="*/ 84 h 558"/>
                <a:gd name="T30" fmla="*/ 291 w 386"/>
                <a:gd name="T31" fmla="*/ 91 h 558"/>
                <a:gd name="T32" fmla="*/ 302 w 386"/>
                <a:gd name="T33" fmla="*/ 97 h 558"/>
                <a:gd name="T34" fmla="*/ 313 w 386"/>
                <a:gd name="T35" fmla="*/ 104 h 558"/>
                <a:gd name="T36" fmla="*/ 323 w 386"/>
                <a:gd name="T37" fmla="*/ 112 h 558"/>
                <a:gd name="T38" fmla="*/ 333 w 386"/>
                <a:gd name="T39" fmla="*/ 119 h 558"/>
                <a:gd name="T40" fmla="*/ 345 w 386"/>
                <a:gd name="T41" fmla="*/ 127 h 558"/>
                <a:gd name="T42" fmla="*/ 355 w 386"/>
                <a:gd name="T43" fmla="*/ 135 h 558"/>
                <a:gd name="T44" fmla="*/ 366 w 386"/>
                <a:gd name="T45" fmla="*/ 142 h 558"/>
                <a:gd name="T46" fmla="*/ 376 w 386"/>
                <a:gd name="T47" fmla="*/ 150 h 558"/>
                <a:gd name="T48" fmla="*/ 386 w 386"/>
                <a:gd name="T49" fmla="*/ 157 h 558"/>
                <a:gd name="T50" fmla="*/ 381 w 386"/>
                <a:gd name="T51" fmla="*/ 191 h 558"/>
                <a:gd name="T52" fmla="*/ 375 w 386"/>
                <a:gd name="T53" fmla="*/ 226 h 558"/>
                <a:gd name="T54" fmla="*/ 369 w 386"/>
                <a:gd name="T55" fmla="*/ 261 h 558"/>
                <a:gd name="T56" fmla="*/ 363 w 386"/>
                <a:gd name="T57" fmla="*/ 295 h 558"/>
                <a:gd name="T58" fmla="*/ 354 w 386"/>
                <a:gd name="T59" fmla="*/ 319 h 558"/>
                <a:gd name="T60" fmla="*/ 345 w 386"/>
                <a:gd name="T61" fmla="*/ 342 h 558"/>
                <a:gd name="T62" fmla="*/ 337 w 386"/>
                <a:gd name="T63" fmla="*/ 367 h 558"/>
                <a:gd name="T64" fmla="*/ 328 w 386"/>
                <a:gd name="T65" fmla="*/ 390 h 558"/>
                <a:gd name="T66" fmla="*/ 318 w 386"/>
                <a:gd name="T67" fmla="*/ 413 h 558"/>
                <a:gd name="T68" fmla="*/ 309 w 386"/>
                <a:gd name="T69" fmla="*/ 437 h 558"/>
                <a:gd name="T70" fmla="*/ 300 w 386"/>
                <a:gd name="T71" fmla="*/ 460 h 558"/>
                <a:gd name="T72" fmla="*/ 291 w 386"/>
                <a:gd name="T73" fmla="*/ 484 h 558"/>
                <a:gd name="T74" fmla="*/ 276 w 386"/>
                <a:gd name="T75" fmla="*/ 489 h 558"/>
                <a:gd name="T76" fmla="*/ 260 w 386"/>
                <a:gd name="T77" fmla="*/ 493 h 558"/>
                <a:gd name="T78" fmla="*/ 245 w 386"/>
                <a:gd name="T79" fmla="*/ 498 h 558"/>
                <a:gd name="T80" fmla="*/ 230 w 386"/>
                <a:gd name="T81" fmla="*/ 503 h 558"/>
                <a:gd name="T82" fmla="*/ 214 w 386"/>
                <a:gd name="T83" fmla="*/ 507 h 558"/>
                <a:gd name="T84" fmla="*/ 199 w 386"/>
                <a:gd name="T85" fmla="*/ 512 h 558"/>
                <a:gd name="T86" fmla="*/ 182 w 386"/>
                <a:gd name="T87" fmla="*/ 516 h 558"/>
                <a:gd name="T88" fmla="*/ 167 w 386"/>
                <a:gd name="T89" fmla="*/ 521 h 558"/>
                <a:gd name="T90" fmla="*/ 153 w 386"/>
                <a:gd name="T91" fmla="*/ 526 h 558"/>
                <a:gd name="T92" fmla="*/ 136 w 386"/>
                <a:gd name="T93" fmla="*/ 530 h 558"/>
                <a:gd name="T94" fmla="*/ 121 w 386"/>
                <a:gd name="T95" fmla="*/ 535 h 558"/>
                <a:gd name="T96" fmla="*/ 105 w 386"/>
                <a:gd name="T97" fmla="*/ 540 h 558"/>
                <a:gd name="T98" fmla="*/ 90 w 386"/>
                <a:gd name="T99" fmla="*/ 544 h 558"/>
                <a:gd name="T100" fmla="*/ 75 w 386"/>
                <a:gd name="T101" fmla="*/ 549 h 558"/>
                <a:gd name="T102" fmla="*/ 59 w 386"/>
                <a:gd name="T103" fmla="*/ 553 h 558"/>
                <a:gd name="T104" fmla="*/ 44 w 386"/>
                <a:gd name="T105" fmla="*/ 558 h 558"/>
                <a:gd name="T106" fmla="*/ 26 w 386"/>
                <a:gd name="T107" fmla="*/ 514 h 558"/>
                <a:gd name="T108" fmla="*/ 11 w 386"/>
                <a:gd name="T109" fmla="*/ 458 h 558"/>
                <a:gd name="T110" fmla="*/ 2 w 386"/>
                <a:gd name="T111" fmla="*/ 391 h 558"/>
                <a:gd name="T112" fmla="*/ 0 w 386"/>
                <a:gd name="T113" fmla="*/ 317 h 558"/>
                <a:gd name="T114" fmla="*/ 9 w 386"/>
                <a:gd name="T115" fmla="*/ 239 h 558"/>
                <a:gd name="T116" fmla="*/ 29 w 386"/>
                <a:gd name="T117" fmla="*/ 158 h 558"/>
                <a:gd name="T118" fmla="*/ 65 w 386"/>
                <a:gd name="T119" fmla="*/ 77 h 558"/>
                <a:gd name="T120" fmla="*/ 116 w 386"/>
                <a:gd name="T121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558">
                  <a:moveTo>
                    <a:pt x="116" y="0"/>
                  </a:moveTo>
                  <a:lnTo>
                    <a:pt x="127" y="6"/>
                  </a:lnTo>
                  <a:lnTo>
                    <a:pt x="139" y="12"/>
                  </a:lnTo>
                  <a:lnTo>
                    <a:pt x="150" y="19"/>
                  </a:lnTo>
                  <a:lnTo>
                    <a:pt x="163" y="24"/>
                  </a:lnTo>
                  <a:lnTo>
                    <a:pt x="174" y="30"/>
                  </a:lnTo>
                  <a:lnTo>
                    <a:pt x="186" y="36"/>
                  </a:lnTo>
                  <a:lnTo>
                    <a:pt x="197" y="43"/>
                  </a:lnTo>
                  <a:lnTo>
                    <a:pt x="209" y="49"/>
                  </a:lnTo>
                  <a:lnTo>
                    <a:pt x="220" y="54"/>
                  </a:lnTo>
                  <a:lnTo>
                    <a:pt x="232" y="60"/>
                  </a:lnTo>
                  <a:lnTo>
                    <a:pt x="243" y="67"/>
                  </a:lnTo>
                  <a:lnTo>
                    <a:pt x="256" y="73"/>
                  </a:lnTo>
                  <a:lnTo>
                    <a:pt x="268" y="78"/>
                  </a:lnTo>
                  <a:lnTo>
                    <a:pt x="279" y="84"/>
                  </a:lnTo>
                  <a:lnTo>
                    <a:pt x="291" y="91"/>
                  </a:lnTo>
                  <a:lnTo>
                    <a:pt x="302" y="97"/>
                  </a:lnTo>
                  <a:lnTo>
                    <a:pt x="313" y="104"/>
                  </a:lnTo>
                  <a:lnTo>
                    <a:pt x="323" y="112"/>
                  </a:lnTo>
                  <a:lnTo>
                    <a:pt x="333" y="119"/>
                  </a:lnTo>
                  <a:lnTo>
                    <a:pt x="345" y="127"/>
                  </a:lnTo>
                  <a:lnTo>
                    <a:pt x="355" y="135"/>
                  </a:lnTo>
                  <a:lnTo>
                    <a:pt x="366" y="142"/>
                  </a:lnTo>
                  <a:lnTo>
                    <a:pt x="376" y="150"/>
                  </a:lnTo>
                  <a:lnTo>
                    <a:pt x="386" y="157"/>
                  </a:lnTo>
                  <a:lnTo>
                    <a:pt x="381" y="191"/>
                  </a:lnTo>
                  <a:lnTo>
                    <a:pt x="375" y="226"/>
                  </a:lnTo>
                  <a:lnTo>
                    <a:pt x="369" y="261"/>
                  </a:lnTo>
                  <a:lnTo>
                    <a:pt x="363" y="295"/>
                  </a:lnTo>
                  <a:lnTo>
                    <a:pt x="354" y="319"/>
                  </a:lnTo>
                  <a:lnTo>
                    <a:pt x="345" y="342"/>
                  </a:lnTo>
                  <a:lnTo>
                    <a:pt x="337" y="367"/>
                  </a:lnTo>
                  <a:lnTo>
                    <a:pt x="328" y="390"/>
                  </a:lnTo>
                  <a:lnTo>
                    <a:pt x="318" y="413"/>
                  </a:lnTo>
                  <a:lnTo>
                    <a:pt x="309" y="437"/>
                  </a:lnTo>
                  <a:lnTo>
                    <a:pt x="300" y="460"/>
                  </a:lnTo>
                  <a:lnTo>
                    <a:pt x="291" y="484"/>
                  </a:lnTo>
                  <a:lnTo>
                    <a:pt x="276" y="489"/>
                  </a:lnTo>
                  <a:lnTo>
                    <a:pt x="260" y="493"/>
                  </a:lnTo>
                  <a:lnTo>
                    <a:pt x="245" y="498"/>
                  </a:lnTo>
                  <a:lnTo>
                    <a:pt x="230" y="503"/>
                  </a:lnTo>
                  <a:lnTo>
                    <a:pt x="214" y="507"/>
                  </a:lnTo>
                  <a:lnTo>
                    <a:pt x="199" y="512"/>
                  </a:lnTo>
                  <a:lnTo>
                    <a:pt x="182" y="516"/>
                  </a:lnTo>
                  <a:lnTo>
                    <a:pt x="167" y="521"/>
                  </a:lnTo>
                  <a:lnTo>
                    <a:pt x="153" y="526"/>
                  </a:lnTo>
                  <a:lnTo>
                    <a:pt x="136" y="530"/>
                  </a:lnTo>
                  <a:lnTo>
                    <a:pt x="121" y="535"/>
                  </a:lnTo>
                  <a:lnTo>
                    <a:pt x="105" y="540"/>
                  </a:lnTo>
                  <a:lnTo>
                    <a:pt x="90" y="544"/>
                  </a:lnTo>
                  <a:lnTo>
                    <a:pt x="75" y="549"/>
                  </a:lnTo>
                  <a:lnTo>
                    <a:pt x="59" y="553"/>
                  </a:lnTo>
                  <a:lnTo>
                    <a:pt x="44" y="558"/>
                  </a:lnTo>
                  <a:lnTo>
                    <a:pt x="26" y="514"/>
                  </a:lnTo>
                  <a:lnTo>
                    <a:pt x="11" y="458"/>
                  </a:lnTo>
                  <a:lnTo>
                    <a:pt x="2" y="391"/>
                  </a:lnTo>
                  <a:lnTo>
                    <a:pt x="0" y="317"/>
                  </a:lnTo>
                  <a:lnTo>
                    <a:pt x="9" y="239"/>
                  </a:lnTo>
                  <a:lnTo>
                    <a:pt x="29" y="158"/>
                  </a:lnTo>
                  <a:lnTo>
                    <a:pt x="65" y="7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1" name="Freeform 53">
              <a:extLst>
                <a:ext uri="{FF2B5EF4-FFF2-40B4-BE49-F238E27FC236}">
                  <a16:creationId xmlns:a16="http://schemas.microsoft.com/office/drawing/2014/main" id="{C5A2C061-0713-4636-ACE3-EEF4A730C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" y="3042"/>
              <a:ext cx="185" cy="276"/>
            </a:xfrm>
            <a:custGeom>
              <a:avLst/>
              <a:gdLst>
                <a:gd name="T0" fmla="*/ 107 w 369"/>
                <a:gd name="T1" fmla="*/ 0 h 552"/>
                <a:gd name="T2" fmla="*/ 129 w 369"/>
                <a:gd name="T3" fmla="*/ 11 h 552"/>
                <a:gd name="T4" fmla="*/ 152 w 369"/>
                <a:gd name="T5" fmla="*/ 23 h 552"/>
                <a:gd name="T6" fmla="*/ 174 w 369"/>
                <a:gd name="T7" fmla="*/ 34 h 552"/>
                <a:gd name="T8" fmla="*/ 197 w 369"/>
                <a:gd name="T9" fmla="*/ 46 h 552"/>
                <a:gd name="T10" fmla="*/ 218 w 369"/>
                <a:gd name="T11" fmla="*/ 58 h 552"/>
                <a:gd name="T12" fmla="*/ 240 w 369"/>
                <a:gd name="T13" fmla="*/ 70 h 552"/>
                <a:gd name="T14" fmla="*/ 263 w 369"/>
                <a:gd name="T15" fmla="*/ 81 h 552"/>
                <a:gd name="T16" fmla="*/ 285 w 369"/>
                <a:gd name="T17" fmla="*/ 93 h 552"/>
                <a:gd name="T18" fmla="*/ 296 w 369"/>
                <a:gd name="T19" fmla="*/ 100 h 552"/>
                <a:gd name="T20" fmla="*/ 306 w 369"/>
                <a:gd name="T21" fmla="*/ 108 h 552"/>
                <a:gd name="T22" fmla="*/ 316 w 369"/>
                <a:gd name="T23" fmla="*/ 115 h 552"/>
                <a:gd name="T24" fmla="*/ 328 w 369"/>
                <a:gd name="T25" fmla="*/ 123 h 552"/>
                <a:gd name="T26" fmla="*/ 338 w 369"/>
                <a:gd name="T27" fmla="*/ 131 h 552"/>
                <a:gd name="T28" fmla="*/ 349 w 369"/>
                <a:gd name="T29" fmla="*/ 138 h 552"/>
                <a:gd name="T30" fmla="*/ 359 w 369"/>
                <a:gd name="T31" fmla="*/ 146 h 552"/>
                <a:gd name="T32" fmla="*/ 369 w 369"/>
                <a:gd name="T33" fmla="*/ 153 h 552"/>
                <a:gd name="T34" fmla="*/ 365 w 369"/>
                <a:gd name="T35" fmla="*/ 187 h 552"/>
                <a:gd name="T36" fmla="*/ 360 w 369"/>
                <a:gd name="T37" fmla="*/ 222 h 552"/>
                <a:gd name="T38" fmla="*/ 354 w 369"/>
                <a:gd name="T39" fmla="*/ 257 h 552"/>
                <a:gd name="T40" fmla="*/ 350 w 369"/>
                <a:gd name="T41" fmla="*/ 291 h 552"/>
                <a:gd name="T42" fmla="*/ 340 w 369"/>
                <a:gd name="T43" fmla="*/ 315 h 552"/>
                <a:gd name="T44" fmla="*/ 331 w 369"/>
                <a:gd name="T45" fmla="*/ 338 h 552"/>
                <a:gd name="T46" fmla="*/ 321 w 369"/>
                <a:gd name="T47" fmla="*/ 363 h 552"/>
                <a:gd name="T48" fmla="*/ 312 w 369"/>
                <a:gd name="T49" fmla="*/ 386 h 552"/>
                <a:gd name="T50" fmla="*/ 302 w 369"/>
                <a:gd name="T51" fmla="*/ 409 h 552"/>
                <a:gd name="T52" fmla="*/ 293 w 369"/>
                <a:gd name="T53" fmla="*/ 433 h 552"/>
                <a:gd name="T54" fmla="*/ 283 w 369"/>
                <a:gd name="T55" fmla="*/ 456 h 552"/>
                <a:gd name="T56" fmla="*/ 274 w 369"/>
                <a:gd name="T57" fmla="*/ 480 h 552"/>
                <a:gd name="T58" fmla="*/ 259 w 369"/>
                <a:gd name="T59" fmla="*/ 485 h 552"/>
                <a:gd name="T60" fmla="*/ 244 w 369"/>
                <a:gd name="T61" fmla="*/ 489 h 552"/>
                <a:gd name="T62" fmla="*/ 229 w 369"/>
                <a:gd name="T63" fmla="*/ 494 h 552"/>
                <a:gd name="T64" fmla="*/ 214 w 369"/>
                <a:gd name="T65" fmla="*/ 499 h 552"/>
                <a:gd name="T66" fmla="*/ 199 w 369"/>
                <a:gd name="T67" fmla="*/ 502 h 552"/>
                <a:gd name="T68" fmla="*/ 184 w 369"/>
                <a:gd name="T69" fmla="*/ 507 h 552"/>
                <a:gd name="T70" fmla="*/ 169 w 369"/>
                <a:gd name="T71" fmla="*/ 511 h 552"/>
                <a:gd name="T72" fmla="*/ 154 w 369"/>
                <a:gd name="T73" fmla="*/ 516 h 552"/>
                <a:gd name="T74" fmla="*/ 138 w 369"/>
                <a:gd name="T75" fmla="*/ 521 h 552"/>
                <a:gd name="T76" fmla="*/ 123 w 369"/>
                <a:gd name="T77" fmla="*/ 525 h 552"/>
                <a:gd name="T78" fmla="*/ 108 w 369"/>
                <a:gd name="T79" fmla="*/ 530 h 552"/>
                <a:gd name="T80" fmla="*/ 93 w 369"/>
                <a:gd name="T81" fmla="*/ 533 h 552"/>
                <a:gd name="T82" fmla="*/ 78 w 369"/>
                <a:gd name="T83" fmla="*/ 538 h 552"/>
                <a:gd name="T84" fmla="*/ 63 w 369"/>
                <a:gd name="T85" fmla="*/ 542 h 552"/>
                <a:gd name="T86" fmla="*/ 48 w 369"/>
                <a:gd name="T87" fmla="*/ 547 h 552"/>
                <a:gd name="T88" fmla="*/ 33 w 369"/>
                <a:gd name="T89" fmla="*/ 552 h 552"/>
                <a:gd name="T90" fmla="*/ 18 w 369"/>
                <a:gd name="T91" fmla="*/ 508 h 552"/>
                <a:gd name="T92" fmla="*/ 7 w 369"/>
                <a:gd name="T93" fmla="*/ 451 h 552"/>
                <a:gd name="T94" fmla="*/ 0 w 369"/>
                <a:gd name="T95" fmla="*/ 386 h 552"/>
                <a:gd name="T96" fmla="*/ 0 w 369"/>
                <a:gd name="T97" fmla="*/ 312 h 552"/>
                <a:gd name="T98" fmla="*/ 9 w 369"/>
                <a:gd name="T99" fmla="*/ 234 h 552"/>
                <a:gd name="T100" fmla="*/ 28 w 369"/>
                <a:gd name="T101" fmla="*/ 154 h 552"/>
                <a:gd name="T102" fmla="*/ 61 w 369"/>
                <a:gd name="T103" fmla="*/ 76 h 552"/>
                <a:gd name="T104" fmla="*/ 107 w 369"/>
                <a:gd name="T105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9" h="552">
                  <a:moveTo>
                    <a:pt x="107" y="0"/>
                  </a:moveTo>
                  <a:lnTo>
                    <a:pt x="129" y="11"/>
                  </a:lnTo>
                  <a:lnTo>
                    <a:pt x="152" y="23"/>
                  </a:lnTo>
                  <a:lnTo>
                    <a:pt x="174" y="34"/>
                  </a:lnTo>
                  <a:lnTo>
                    <a:pt x="197" y="46"/>
                  </a:lnTo>
                  <a:lnTo>
                    <a:pt x="218" y="58"/>
                  </a:lnTo>
                  <a:lnTo>
                    <a:pt x="240" y="70"/>
                  </a:lnTo>
                  <a:lnTo>
                    <a:pt x="263" y="81"/>
                  </a:lnTo>
                  <a:lnTo>
                    <a:pt x="285" y="93"/>
                  </a:lnTo>
                  <a:lnTo>
                    <a:pt x="296" y="100"/>
                  </a:lnTo>
                  <a:lnTo>
                    <a:pt x="306" y="108"/>
                  </a:lnTo>
                  <a:lnTo>
                    <a:pt x="316" y="115"/>
                  </a:lnTo>
                  <a:lnTo>
                    <a:pt x="328" y="123"/>
                  </a:lnTo>
                  <a:lnTo>
                    <a:pt x="338" y="131"/>
                  </a:lnTo>
                  <a:lnTo>
                    <a:pt x="349" y="138"/>
                  </a:lnTo>
                  <a:lnTo>
                    <a:pt x="359" y="146"/>
                  </a:lnTo>
                  <a:lnTo>
                    <a:pt x="369" y="153"/>
                  </a:lnTo>
                  <a:lnTo>
                    <a:pt x="365" y="187"/>
                  </a:lnTo>
                  <a:lnTo>
                    <a:pt x="360" y="222"/>
                  </a:lnTo>
                  <a:lnTo>
                    <a:pt x="354" y="257"/>
                  </a:lnTo>
                  <a:lnTo>
                    <a:pt x="350" y="291"/>
                  </a:lnTo>
                  <a:lnTo>
                    <a:pt x="340" y="315"/>
                  </a:lnTo>
                  <a:lnTo>
                    <a:pt x="331" y="338"/>
                  </a:lnTo>
                  <a:lnTo>
                    <a:pt x="321" y="363"/>
                  </a:lnTo>
                  <a:lnTo>
                    <a:pt x="312" y="386"/>
                  </a:lnTo>
                  <a:lnTo>
                    <a:pt x="302" y="409"/>
                  </a:lnTo>
                  <a:lnTo>
                    <a:pt x="293" y="433"/>
                  </a:lnTo>
                  <a:lnTo>
                    <a:pt x="283" y="456"/>
                  </a:lnTo>
                  <a:lnTo>
                    <a:pt x="274" y="480"/>
                  </a:lnTo>
                  <a:lnTo>
                    <a:pt x="259" y="485"/>
                  </a:lnTo>
                  <a:lnTo>
                    <a:pt x="244" y="489"/>
                  </a:lnTo>
                  <a:lnTo>
                    <a:pt x="229" y="494"/>
                  </a:lnTo>
                  <a:lnTo>
                    <a:pt x="214" y="499"/>
                  </a:lnTo>
                  <a:lnTo>
                    <a:pt x="199" y="502"/>
                  </a:lnTo>
                  <a:lnTo>
                    <a:pt x="184" y="507"/>
                  </a:lnTo>
                  <a:lnTo>
                    <a:pt x="169" y="511"/>
                  </a:lnTo>
                  <a:lnTo>
                    <a:pt x="154" y="516"/>
                  </a:lnTo>
                  <a:lnTo>
                    <a:pt x="138" y="521"/>
                  </a:lnTo>
                  <a:lnTo>
                    <a:pt x="123" y="525"/>
                  </a:lnTo>
                  <a:lnTo>
                    <a:pt x="108" y="530"/>
                  </a:lnTo>
                  <a:lnTo>
                    <a:pt x="93" y="533"/>
                  </a:lnTo>
                  <a:lnTo>
                    <a:pt x="78" y="538"/>
                  </a:lnTo>
                  <a:lnTo>
                    <a:pt x="63" y="542"/>
                  </a:lnTo>
                  <a:lnTo>
                    <a:pt x="48" y="547"/>
                  </a:lnTo>
                  <a:lnTo>
                    <a:pt x="33" y="552"/>
                  </a:lnTo>
                  <a:lnTo>
                    <a:pt x="18" y="508"/>
                  </a:lnTo>
                  <a:lnTo>
                    <a:pt x="7" y="451"/>
                  </a:lnTo>
                  <a:lnTo>
                    <a:pt x="0" y="386"/>
                  </a:lnTo>
                  <a:lnTo>
                    <a:pt x="0" y="312"/>
                  </a:lnTo>
                  <a:lnTo>
                    <a:pt x="9" y="234"/>
                  </a:lnTo>
                  <a:lnTo>
                    <a:pt x="28" y="154"/>
                  </a:lnTo>
                  <a:lnTo>
                    <a:pt x="61" y="7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2" name="Freeform 54">
              <a:extLst>
                <a:ext uri="{FF2B5EF4-FFF2-40B4-BE49-F238E27FC236}">
                  <a16:creationId xmlns:a16="http://schemas.microsoft.com/office/drawing/2014/main" id="{43030FC5-96DD-4312-9A0E-7DD972842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3044"/>
              <a:ext cx="178" cy="273"/>
            </a:xfrm>
            <a:custGeom>
              <a:avLst/>
              <a:gdLst>
                <a:gd name="T0" fmla="*/ 103 w 356"/>
                <a:gd name="T1" fmla="*/ 0 h 545"/>
                <a:gd name="T2" fmla="*/ 124 w 356"/>
                <a:gd name="T3" fmla="*/ 12 h 545"/>
                <a:gd name="T4" fmla="*/ 146 w 356"/>
                <a:gd name="T5" fmla="*/ 22 h 545"/>
                <a:gd name="T6" fmla="*/ 166 w 356"/>
                <a:gd name="T7" fmla="*/ 34 h 545"/>
                <a:gd name="T8" fmla="*/ 188 w 356"/>
                <a:gd name="T9" fmla="*/ 44 h 545"/>
                <a:gd name="T10" fmla="*/ 209 w 356"/>
                <a:gd name="T11" fmla="*/ 55 h 545"/>
                <a:gd name="T12" fmla="*/ 230 w 356"/>
                <a:gd name="T13" fmla="*/ 67 h 545"/>
                <a:gd name="T14" fmla="*/ 251 w 356"/>
                <a:gd name="T15" fmla="*/ 77 h 545"/>
                <a:gd name="T16" fmla="*/ 272 w 356"/>
                <a:gd name="T17" fmla="*/ 89 h 545"/>
                <a:gd name="T18" fmla="*/ 283 w 356"/>
                <a:gd name="T19" fmla="*/ 96 h 545"/>
                <a:gd name="T20" fmla="*/ 293 w 356"/>
                <a:gd name="T21" fmla="*/ 104 h 545"/>
                <a:gd name="T22" fmla="*/ 303 w 356"/>
                <a:gd name="T23" fmla="*/ 111 h 545"/>
                <a:gd name="T24" fmla="*/ 315 w 356"/>
                <a:gd name="T25" fmla="*/ 119 h 545"/>
                <a:gd name="T26" fmla="*/ 325 w 356"/>
                <a:gd name="T27" fmla="*/ 127 h 545"/>
                <a:gd name="T28" fmla="*/ 336 w 356"/>
                <a:gd name="T29" fmla="*/ 134 h 545"/>
                <a:gd name="T30" fmla="*/ 346 w 356"/>
                <a:gd name="T31" fmla="*/ 142 h 545"/>
                <a:gd name="T32" fmla="*/ 356 w 356"/>
                <a:gd name="T33" fmla="*/ 149 h 545"/>
                <a:gd name="T34" fmla="*/ 352 w 356"/>
                <a:gd name="T35" fmla="*/ 183 h 545"/>
                <a:gd name="T36" fmla="*/ 348 w 356"/>
                <a:gd name="T37" fmla="*/ 218 h 545"/>
                <a:gd name="T38" fmla="*/ 345 w 356"/>
                <a:gd name="T39" fmla="*/ 253 h 545"/>
                <a:gd name="T40" fmla="*/ 340 w 356"/>
                <a:gd name="T41" fmla="*/ 287 h 545"/>
                <a:gd name="T42" fmla="*/ 330 w 356"/>
                <a:gd name="T43" fmla="*/ 311 h 545"/>
                <a:gd name="T44" fmla="*/ 321 w 356"/>
                <a:gd name="T45" fmla="*/ 334 h 545"/>
                <a:gd name="T46" fmla="*/ 310 w 356"/>
                <a:gd name="T47" fmla="*/ 359 h 545"/>
                <a:gd name="T48" fmla="*/ 301 w 356"/>
                <a:gd name="T49" fmla="*/ 382 h 545"/>
                <a:gd name="T50" fmla="*/ 291 w 356"/>
                <a:gd name="T51" fmla="*/ 405 h 545"/>
                <a:gd name="T52" fmla="*/ 280 w 356"/>
                <a:gd name="T53" fmla="*/ 429 h 545"/>
                <a:gd name="T54" fmla="*/ 271 w 356"/>
                <a:gd name="T55" fmla="*/ 452 h 545"/>
                <a:gd name="T56" fmla="*/ 261 w 356"/>
                <a:gd name="T57" fmla="*/ 476 h 545"/>
                <a:gd name="T58" fmla="*/ 246 w 356"/>
                <a:gd name="T59" fmla="*/ 481 h 545"/>
                <a:gd name="T60" fmla="*/ 232 w 356"/>
                <a:gd name="T61" fmla="*/ 484 h 545"/>
                <a:gd name="T62" fmla="*/ 217 w 356"/>
                <a:gd name="T63" fmla="*/ 489 h 545"/>
                <a:gd name="T64" fmla="*/ 202 w 356"/>
                <a:gd name="T65" fmla="*/ 493 h 545"/>
                <a:gd name="T66" fmla="*/ 187 w 356"/>
                <a:gd name="T67" fmla="*/ 498 h 545"/>
                <a:gd name="T68" fmla="*/ 173 w 356"/>
                <a:gd name="T69" fmla="*/ 502 h 545"/>
                <a:gd name="T70" fmla="*/ 158 w 356"/>
                <a:gd name="T71" fmla="*/ 506 h 545"/>
                <a:gd name="T72" fmla="*/ 143 w 356"/>
                <a:gd name="T73" fmla="*/ 511 h 545"/>
                <a:gd name="T74" fmla="*/ 128 w 356"/>
                <a:gd name="T75" fmla="*/ 515 h 545"/>
                <a:gd name="T76" fmla="*/ 114 w 356"/>
                <a:gd name="T77" fmla="*/ 519 h 545"/>
                <a:gd name="T78" fmla="*/ 99 w 356"/>
                <a:gd name="T79" fmla="*/ 523 h 545"/>
                <a:gd name="T80" fmla="*/ 85 w 356"/>
                <a:gd name="T81" fmla="*/ 528 h 545"/>
                <a:gd name="T82" fmla="*/ 70 w 356"/>
                <a:gd name="T83" fmla="*/ 533 h 545"/>
                <a:gd name="T84" fmla="*/ 56 w 356"/>
                <a:gd name="T85" fmla="*/ 536 h 545"/>
                <a:gd name="T86" fmla="*/ 41 w 356"/>
                <a:gd name="T87" fmla="*/ 541 h 545"/>
                <a:gd name="T88" fmla="*/ 26 w 356"/>
                <a:gd name="T89" fmla="*/ 545 h 545"/>
                <a:gd name="T90" fmla="*/ 13 w 356"/>
                <a:gd name="T91" fmla="*/ 502 h 545"/>
                <a:gd name="T92" fmla="*/ 5 w 356"/>
                <a:gd name="T93" fmla="*/ 445 h 545"/>
                <a:gd name="T94" fmla="*/ 0 w 356"/>
                <a:gd name="T95" fmla="*/ 379 h 545"/>
                <a:gd name="T96" fmla="*/ 3 w 356"/>
                <a:gd name="T97" fmla="*/ 306 h 545"/>
                <a:gd name="T98" fmla="*/ 13 w 356"/>
                <a:gd name="T99" fmla="*/ 230 h 545"/>
                <a:gd name="T100" fmla="*/ 33 w 356"/>
                <a:gd name="T101" fmla="*/ 151 h 545"/>
                <a:gd name="T102" fmla="*/ 61 w 356"/>
                <a:gd name="T103" fmla="*/ 74 h 545"/>
                <a:gd name="T104" fmla="*/ 103 w 356"/>
                <a:gd name="T105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6" h="545">
                  <a:moveTo>
                    <a:pt x="103" y="0"/>
                  </a:moveTo>
                  <a:lnTo>
                    <a:pt x="124" y="12"/>
                  </a:lnTo>
                  <a:lnTo>
                    <a:pt x="146" y="22"/>
                  </a:lnTo>
                  <a:lnTo>
                    <a:pt x="166" y="34"/>
                  </a:lnTo>
                  <a:lnTo>
                    <a:pt x="188" y="44"/>
                  </a:lnTo>
                  <a:lnTo>
                    <a:pt x="209" y="55"/>
                  </a:lnTo>
                  <a:lnTo>
                    <a:pt x="230" y="67"/>
                  </a:lnTo>
                  <a:lnTo>
                    <a:pt x="251" y="77"/>
                  </a:lnTo>
                  <a:lnTo>
                    <a:pt x="272" y="89"/>
                  </a:lnTo>
                  <a:lnTo>
                    <a:pt x="283" y="96"/>
                  </a:lnTo>
                  <a:lnTo>
                    <a:pt x="293" y="104"/>
                  </a:lnTo>
                  <a:lnTo>
                    <a:pt x="303" y="111"/>
                  </a:lnTo>
                  <a:lnTo>
                    <a:pt x="315" y="119"/>
                  </a:lnTo>
                  <a:lnTo>
                    <a:pt x="325" y="127"/>
                  </a:lnTo>
                  <a:lnTo>
                    <a:pt x="336" y="134"/>
                  </a:lnTo>
                  <a:lnTo>
                    <a:pt x="346" y="142"/>
                  </a:lnTo>
                  <a:lnTo>
                    <a:pt x="356" y="149"/>
                  </a:lnTo>
                  <a:lnTo>
                    <a:pt x="352" y="183"/>
                  </a:lnTo>
                  <a:lnTo>
                    <a:pt x="348" y="218"/>
                  </a:lnTo>
                  <a:lnTo>
                    <a:pt x="345" y="253"/>
                  </a:lnTo>
                  <a:lnTo>
                    <a:pt x="340" y="287"/>
                  </a:lnTo>
                  <a:lnTo>
                    <a:pt x="330" y="311"/>
                  </a:lnTo>
                  <a:lnTo>
                    <a:pt x="321" y="334"/>
                  </a:lnTo>
                  <a:lnTo>
                    <a:pt x="310" y="359"/>
                  </a:lnTo>
                  <a:lnTo>
                    <a:pt x="301" y="382"/>
                  </a:lnTo>
                  <a:lnTo>
                    <a:pt x="291" y="405"/>
                  </a:lnTo>
                  <a:lnTo>
                    <a:pt x="280" y="429"/>
                  </a:lnTo>
                  <a:lnTo>
                    <a:pt x="271" y="452"/>
                  </a:lnTo>
                  <a:lnTo>
                    <a:pt x="261" y="476"/>
                  </a:lnTo>
                  <a:lnTo>
                    <a:pt x="246" y="481"/>
                  </a:lnTo>
                  <a:lnTo>
                    <a:pt x="232" y="484"/>
                  </a:lnTo>
                  <a:lnTo>
                    <a:pt x="217" y="489"/>
                  </a:lnTo>
                  <a:lnTo>
                    <a:pt x="202" y="493"/>
                  </a:lnTo>
                  <a:lnTo>
                    <a:pt x="187" y="498"/>
                  </a:lnTo>
                  <a:lnTo>
                    <a:pt x="173" y="502"/>
                  </a:lnTo>
                  <a:lnTo>
                    <a:pt x="158" y="506"/>
                  </a:lnTo>
                  <a:lnTo>
                    <a:pt x="143" y="511"/>
                  </a:lnTo>
                  <a:lnTo>
                    <a:pt x="128" y="515"/>
                  </a:lnTo>
                  <a:lnTo>
                    <a:pt x="114" y="519"/>
                  </a:lnTo>
                  <a:lnTo>
                    <a:pt x="99" y="523"/>
                  </a:lnTo>
                  <a:lnTo>
                    <a:pt x="85" y="528"/>
                  </a:lnTo>
                  <a:lnTo>
                    <a:pt x="70" y="533"/>
                  </a:lnTo>
                  <a:lnTo>
                    <a:pt x="56" y="536"/>
                  </a:lnTo>
                  <a:lnTo>
                    <a:pt x="41" y="541"/>
                  </a:lnTo>
                  <a:lnTo>
                    <a:pt x="26" y="545"/>
                  </a:lnTo>
                  <a:lnTo>
                    <a:pt x="13" y="502"/>
                  </a:lnTo>
                  <a:lnTo>
                    <a:pt x="5" y="445"/>
                  </a:lnTo>
                  <a:lnTo>
                    <a:pt x="0" y="379"/>
                  </a:lnTo>
                  <a:lnTo>
                    <a:pt x="3" y="306"/>
                  </a:lnTo>
                  <a:lnTo>
                    <a:pt x="13" y="230"/>
                  </a:lnTo>
                  <a:lnTo>
                    <a:pt x="33" y="151"/>
                  </a:lnTo>
                  <a:lnTo>
                    <a:pt x="61" y="7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3" name="Freeform 55">
              <a:extLst>
                <a:ext uri="{FF2B5EF4-FFF2-40B4-BE49-F238E27FC236}">
                  <a16:creationId xmlns:a16="http://schemas.microsoft.com/office/drawing/2014/main" id="{80A8B304-2937-4463-8A41-184CE0316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3046"/>
              <a:ext cx="171" cy="270"/>
            </a:xfrm>
            <a:custGeom>
              <a:avLst/>
              <a:gdLst>
                <a:gd name="T0" fmla="*/ 97 w 342"/>
                <a:gd name="T1" fmla="*/ 0 h 538"/>
                <a:gd name="T2" fmla="*/ 258 w 342"/>
                <a:gd name="T3" fmla="*/ 84 h 538"/>
                <a:gd name="T4" fmla="*/ 342 w 342"/>
                <a:gd name="T5" fmla="*/ 144 h 538"/>
                <a:gd name="T6" fmla="*/ 331 w 342"/>
                <a:gd name="T7" fmla="*/ 282 h 538"/>
                <a:gd name="T8" fmla="*/ 247 w 342"/>
                <a:gd name="T9" fmla="*/ 471 h 538"/>
                <a:gd name="T10" fmla="*/ 16 w 342"/>
                <a:gd name="T11" fmla="*/ 538 h 538"/>
                <a:gd name="T12" fmla="*/ 7 w 342"/>
                <a:gd name="T13" fmla="*/ 494 h 538"/>
                <a:gd name="T14" fmla="*/ 1 w 342"/>
                <a:gd name="T15" fmla="*/ 438 h 538"/>
                <a:gd name="T16" fmla="*/ 0 w 342"/>
                <a:gd name="T17" fmla="*/ 372 h 538"/>
                <a:gd name="T18" fmla="*/ 5 w 342"/>
                <a:gd name="T19" fmla="*/ 299 h 538"/>
                <a:gd name="T20" fmla="*/ 15 w 342"/>
                <a:gd name="T21" fmla="*/ 223 h 538"/>
                <a:gd name="T22" fmla="*/ 34 w 342"/>
                <a:gd name="T23" fmla="*/ 146 h 538"/>
                <a:gd name="T24" fmla="*/ 60 w 342"/>
                <a:gd name="T25" fmla="*/ 71 h 538"/>
                <a:gd name="T26" fmla="*/ 97 w 342"/>
                <a:gd name="T2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2" h="538">
                  <a:moveTo>
                    <a:pt x="97" y="0"/>
                  </a:moveTo>
                  <a:lnTo>
                    <a:pt x="258" y="84"/>
                  </a:lnTo>
                  <a:lnTo>
                    <a:pt x="342" y="144"/>
                  </a:lnTo>
                  <a:lnTo>
                    <a:pt x="331" y="282"/>
                  </a:lnTo>
                  <a:lnTo>
                    <a:pt x="247" y="471"/>
                  </a:lnTo>
                  <a:lnTo>
                    <a:pt x="16" y="538"/>
                  </a:lnTo>
                  <a:lnTo>
                    <a:pt x="7" y="494"/>
                  </a:lnTo>
                  <a:lnTo>
                    <a:pt x="1" y="438"/>
                  </a:lnTo>
                  <a:lnTo>
                    <a:pt x="0" y="372"/>
                  </a:lnTo>
                  <a:lnTo>
                    <a:pt x="5" y="299"/>
                  </a:lnTo>
                  <a:lnTo>
                    <a:pt x="15" y="223"/>
                  </a:lnTo>
                  <a:lnTo>
                    <a:pt x="34" y="146"/>
                  </a:lnTo>
                  <a:lnTo>
                    <a:pt x="60" y="7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4" name="Freeform 56">
              <a:extLst>
                <a:ext uri="{FF2B5EF4-FFF2-40B4-BE49-F238E27FC236}">
                  <a16:creationId xmlns:a16="http://schemas.microsoft.com/office/drawing/2014/main" id="{03EBF03E-9766-48B3-901A-AB08144A3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2769"/>
              <a:ext cx="276" cy="198"/>
            </a:xfrm>
            <a:custGeom>
              <a:avLst/>
              <a:gdLst>
                <a:gd name="T0" fmla="*/ 20 w 553"/>
                <a:gd name="T1" fmla="*/ 269 h 396"/>
                <a:gd name="T2" fmla="*/ 60 w 553"/>
                <a:gd name="T3" fmla="*/ 286 h 396"/>
                <a:gd name="T4" fmla="*/ 100 w 553"/>
                <a:gd name="T5" fmla="*/ 304 h 396"/>
                <a:gd name="T6" fmla="*/ 141 w 553"/>
                <a:gd name="T7" fmla="*/ 320 h 396"/>
                <a:gd name="T8" fmla="*/ 180 w 553"/>
                <a:gd name="T9" fmla="*/ 337 h 396"/>
                <a:gd name="T10" fmla="*/ 220 w 553"/>
                <a:gd name="T11" fmla="*/ 353 h 396"/>
                <a:gd name="T12" fmla="*/ 260 w 553"/>
                <a:gd name="T13" fmla="*/ 370 h 396"/>
                <a:gd name="T14" fmla="*/ 301 w 553"/>
                <a:gd name="T15" fmla="*/ 388 h 396"/>
                <a:gd name="T16" fmla="*/ 329 w 553"/>
                <a:gd name="T17" fmla="*/ 393 h 396"/>
                <a:gd name="T18" fmla="*/ 349 w 553"/>
                <a:gd name="T19" fmla="*/ 388 h 396"/>
                <a:gd name="T20" fmla="*/ 369 w 553"/>
                <a:gd name="T21" fmla="*/ 383 h 396"/>
                <a:gd name="T22" fmla="*/ 388 w 553"/>
                <a:gd name="T23" fmla="*/ 378 h 396"/>
                <a:gd name="T24" fmla="*/ 404 w 553"/>
                <a:gd name="T25" fmla="*/ 362 h 396"/>
                <a:gd name="T26" fmla="*/ 418 w 553"/>
                <a:gd name="T27" fmla="*/ 335 h 396"/>
                <a:gd name="T28" fmla="*/ 432 w 553"/>
                <a:gd name="T29" fmla="*/ 307 h 396"/>
                <a:gd name="T30" fmla="*/ 445 w 553"/>
                <a:gd name="T31" fmla="*/ 279 h 396"/>
                <a:gd name="T32" fmla="*/ 464 w 553"/>
                <a:gd name="T33" fmla="*/ 247 h 396"/>
                <a:gd name="T34" fmla="*/ 491 w 553"/>
                <a:gd name="T35" fmla="*/ 211 h 396"/>
                <a:gd name="T36" fmla="*/ 516 w 553"/>
                <a:gd name="T37" fmla="*/ 174 h 396"/>
                <a:gd name="T38" fmla="*/ 540 w 553"/>
                <a:gd name="T39" fmla="*/ 139 h 396"/>
                <a:gd name="T40" fmla="*/ 540 w 553"/>
                <a:gd name="T41" fmla="*/ 108 h 396"/>
                <a:gd name="T42" fmla="*/ 516 w 553"/>
                <a:gd name="T43" fmla="*/ 83 h 396"/>
                <a:gd name="T44" fmla="*/ 491 w 553"/>
                <a:gd name="T45" fmla="*/ 58 h 396"/>
                <a:gd name="T46" fmla="*/ 464 w 553"/>
                <a:gd name="T47" fmla="*/ 34 h 396"/>
                <a:gd name="T48" fmla="*/ 375 w 553"/>
                <a:gd name="T49" fmla="*/ 12 h 396"/>
                <a:gd name="T50" fmla="*/ 251 w 553"/>
                <a:gd name="T51" fmla="*/ 2 h 396"/>
                <a:gd name="T52" fmla="*/ 158 w 553"/>
                <a:gd name="T53" fmla="*/ 2 h 396"/>
                <a:gd name="T54" fmla="*/ 92 w 553"/>
                <a:gd name="T55" fmla="*/ 13 h 396"/>
                <a:gd name="T56" fmla="*/ 50 w 553"/>
                <a:gd name="T57" fmla="*/ 38 h 396"/>
                <a:gd name="T58" fmla="*/ 23 w 553"/>
                <a:gd name="T59" fmla="*/ 80 h 396"/>
                <a:gd name="T60" fmla="*/ 9 w 553"/>
                <a:gd name="T61" fmla="*/ 138 h 396"/>
                <a:gd name="T62" fmla="*/ 2 w 553"/>
                <a:gd name="T63" fmla="*/ 21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3" h="396">
                  <a:moveTo>
                    <a:pt x="0" y="261"/>
                  </a:moveTo>
                  <a:lnTo>
                    <a:pt x="20" y="269"/>
                  </a:lnTo>
                  <a:lnTo>
                    <a:pt x="40" y="278"/>
                  </a:lnTo>
                  <a:lnTo>
                    <a:pt x="60" y="286"/>
                  </a:lnTo>
                  <a:lnTo>
                    <a:pt x="81" y="294"/>
                  </a:lnTo>
                  <a:lnTo>
                    <a:pt x="100" y="304"/>
                  </a:lnTo>
                  <a:lnTo>
                    <a:pt x="120" y="312"/>
                  </a:lnTo>
                  <a:lnTo>
                    <a:pt x="141" y="320"/>
                  </a:lnTo>
                  <a:lnTo>
                    <a:pt x="160" y="328"/>
                  </a:lnTo>
                  <a:lnTo>
                    <a:pt x="180" y="337"/>
                  </a:lnTo>
                  <a:lnTo>
                    <a:pt x="200" y="345"/>
                  </a:lnTo>
                  <a:lnTo>
                    <a:pt x="220" y="353"/>
                  </a:lnTo>
                  <a:lnTo>
                    <a:pt x="240" y="362"/>
                  </a:lnTo>
                  <a:lnTo>
                    <a:pt x="260" y="370"/>
                  </a:lnTo>
                  <a:lnTo>
                    <a:pt x="280" y="378"/>
                  </a:lnTo>
                  <a:lnTo>
                    <a:pt x="301" y="388"/>
                  </a:lnTo>
                  <a:lnTo>
                    <a:pt x="320" y="396"/>
                  </a:lnTo>
                  <a:lnTo>
                    <a:pt x="329" y="393"/>
                  </a:lnTo>
                  <a:lnTo>
                    <a:pt x="340" y="391"/>
                  </a:lnTo>
                  <a:lnTo>
                    <a:pt x="349" y="388"/>
                  </a:lnTo>
                  <a:lnTo>
                    <a:pt x="359" y="385"/>
                  </a:lnTo>
                  <a:lnTo>
                    <a:pt x="369" y="383"/>
                  </a:lnTo>
                  <a:lnTo>
                    <a:pt x="378" y="381"/>
                  </a:lnTo>
                  <a:lnTo>
                    <a:pt x="388" y="378"/>
                  </a:lnTo>
                  <a:lnTo>
                    <a:pt x="397" y="376"/>
                  </a:lnTo>
                  <a:lnTo>
                    <a:pt x="404" y="362"/>
                  </a:lnTo>
                  <a:lnTo>
                    <a:pt x="411" y="348"/>
                  </a:lnTo>
                  <a:lnTo>
                    <a:pt x="418" y="335"/>
                  </a:lnTo>
                  <a:lnTo>
                    <a:pt x="425" y="321"/>
                  </a:lnTo>
                  <a:lnTo>
                    <a:pt x="432" y="307"/>
                  </a:lnTo>
                  <a:lnTo>
                    <a:pt x="439" y="293"/>
                  </a:lnTo>
                  <a:lnTo>
                    <a:pt x="445" y="279"/>
                  </a:lnTo>
                  <a:lnTo>
                    <a:pt x="452" y="265"/>
                  </a:lnTo>
                  <a:lnTo>
                    <a:pt x="464" y="247"/>
                  </a:lnTo>
                  <a:lnTo>
                    <a:pt x="477" y="229"/>
                  </a:lnTo>
                  <a:lnTo>
                    <a:pt x="491" y="211"/>
                  </a:lnTo>
                  <a:lnTo>
                    <a:pt x="503" y="193"/>
                  </a:lnTo>
                  <a:lnTo>
                    <a:pt x="516" y="174"/>
                  </a:lnTo>
                  <a:lnTo>
                    <a:pt x="529" y="156"/>
                  </a:lnTo>
                  <a:lnTo>
                    <a:pt x="540" y="139"/>
                  </a:lnTo>
                  <a:lnTo>
                    <a:pt x="553" y="120"/>
                  </a:lnTo>
                  <a:lnTo>
                    <a:pt x="540" y="108"/>
                  </a:lnTo>
                  <a:lnTo>
                    <a:pt x="529" y="95"/>
                  </a:lnTo>
                  <a:lnTo>
                    <a:pt x="516" y="83"/>
                  </a:lnTo>
                  <a:lnTo>
                    <a:pt x="503" y="71"/>
                  </a:lnTo>
                  <a:lnTo>
                    <a:pt x="491" y="58"/>
                  </a:lnTo>
                  <a:lnTo>
                    <a:pt x="477" y="46"/>
                  </a:lnTo>
                  <a:lnTo>
                    <a:pt x="464" y="34"/>
                  </a:lnTo>
                  <a:lnTo>
                    <a:pt x="452" y="21"/>
                  </a:lnTo>
                  <a:lnTo>
                    <a:pt x="375" y="12"/>
                  </a:lnTo>
                  <a:lnTo>
                    <a:pt x="309" y="6"/>
                  </a:lnTo>
                  <a:lnTo>
                    <a:pt x="251" y="2"/>
                  </a:lnTo>
                  <a:lnTo>
                    <a:pt x="200" y="0"/>
                  </a:lnTo>
                  <a:lnTo>
                    <a:pt x="158" y="2"/>
                  </a:lnTo>
                  <a:lnTo>
                    <a:pt x="122" y="6"/>
                  </a:lnTo>
                  <a:lnTo>
                    <a:pt x="92" y="13"/>
                  </a:lnTo>
                  <a:lnTo>
                    <a:pt x="69" y="25"/>
                  </a:lnTo>
                  <a:lnTo>
                    <a:pt x="50" y="38"/>
                  </a:lnTo>
                  <a:lnTo>
                    <a:pt x="35" y="57"/>
                  </a:lnTo>
                  <a:lnTo>
                    <a:pt x="23" y="80"/>
                  </a:lnTo>
                  <a:lnTo>
                    <a:pt x="15" y="106"/>
                  </a:lnTo>
                  <a:lnTo>
                    <a:pt x="9" y="138"/>
                  </a:lnTo>
                  <a:lnTo>
                    <a:pt x="5" y="174"/>
                  </a:lnTo>
                  <a:lnTo>
                    <a:pt x="2" y="215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5" name="Freeform 57">
              <a:extLst>
                <a:ext uri="{FF2B5EF4-FFF2-40B4-BE49-F238E27FC236}">
                  <a16:creationId xmlns:a16="http://schemas.microsoft.com/office/drawing/2014/main" id="{2E8524BA-6B2A-4D2A-A0CF-9F570FC21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" y="2774"/>
              <a:ext cx="274" cy="193"/>
            </a:xfrm>
            <a:custGeom>
              <a:avLst/>
              <a:gdLst>
                <a:gd name="T0" fmla="*/ 19 w 547"/>
                <a:gd name="T1" fmla="*/ 261 h 386"/>
                <a:gd name="T2" fmla="*/ 59 w 547"/>
                <a:gd name="T3" fmla="*/ 279 h 386"/>
                <a:gd name="T4" fmla="*/ 98 w 547"/>
                <a:gd name="T5" fmla="*/ 295 h 386"/>
                <a:gd name="T6" fmla="*/ 137 w 547"/>
                <a:gd name="T7" fmla="*/ 312 h 386"/>
                <a:gd name="T8" fmla="*/ 177 w 547"/>
                <a:gd name="T9" fmla="*/ 328 h 386"/>
                <a:gd name="T10" fmla="*/ 216 w 547"/>
                <a:gd name="T11" fmla="*/ 344 h 386"/>
                <a:gd name="T12" fmla="*/ 255 w 547"/>
                <a:gd name="T13" fmla="*/ 362 h 386"/>
                <a:gd name="T14" fmla="*/ 295 w 547"/>
                <a:gd name="T15" fmla="*/ 378 h 386"/>
                <a:gd name="T16" fmla="*/ 323 w 547"/>
                <a:gd name="T17" fmla="*/ 383 h 386"/>
                <a:gd name="T18" fmla="*/ 343 w 547"/>
                <a:gd name="T19" fmla="*/ 378 h 386"/>
                <a:gd name="T20" fmla="*/ 363 w 547"/>
                <a:gd name="T21" fmla="*/ 373 h 386"/>
                <a:gd name="T22" fmla="*/ 382 w 547"/>
                <a:gd name="T23" fmla="*/ 368 h 386"/>
                <a:gd name="T24" fmla="*/ 398 w 547"/>
                <a:gd name="T25" fmla="*/ 352 h 386"/>
                <a:gd name="T26" fmla="*/ 412 w 547"/>
                <a:gd name="T27" fmla="*/ 325 h 386"/>
                <a:gd name="T28" fmla="*/ 426 w 547"/>
                <a:gd name="T29" fmla="*/ 297 h 386"/>
                <a:gd name="T30" fmla="*/ 439 w 547"/>
                <a:gd name="T31" fmla="*/ 269 h 386"/>
                <a:gd name="T32" fmla="*/ 458 w 547"/>
                <a:gd name="T33" fmla="*/ 237 h 386"/>
                <a:gd name="T34" fmla="*/ 485 w 547"/>
                <a:gd name="T35" fmla="*/ 201 h 386"/>
                <a:gd name="T36" fmla="*/ 510 w 547"/>
                <a:gd name="T37" fmla="*/ 164 h 386"/>
                <a:gd name="T38" fmla="*/ 534 w 547"/>
                <a:gd name="T39" fmla="*/ 129 h 386"/>
                <a:gd name="T40" fmla="*/ 534 w 547"/>
                <a:gd name="T41" fmla="*/ 98 h 386"/>
                <a:gd name="T42" fmla="*/ 510 w 547"/>
                <a:gd name="T43" fmla="*/ 73 h 386"/>
                <a:gd name="T44" fmla="*/ 485 w 547"/>
                <a:gd name="T45" fmla="*/ 49 h 386"/>
                <a:gd name="T46" fmla="*/ 458 w 547"/>
                <a:gd name="T47" fmla="*/ 25 h 386"/>
                <a:gd name="T48" fmla="*/ 369 w 547"/>
                <a:gd name="T49" fmla="*/ 7 h 386"/>
                <a:gd name="T50" fmla="*/ 246 w 547"/>
                <a:gd name="T51" fmla="*/ 0 h 386"/>
                <a:gd name="T52" fmla="*/ 155 w 547"/>
                <a:gd name="T53" fmla="*/ 3 h 386"/>
                <a:gd name="T54" fmla="*/ 91 w 547"/>
                <a:gd name="T55" fmla="*/ 17 h 386"/>
                <a:gd name="T56" fmla="*/ 49 w 547"/>
                <a:gd name="T57" fmla="*/ 43 h 386"/>
                <a:gd name="T58" fmla="*/ 24 w 547"/>
                <a:gd name="T59" fmla="*/ 84 h 386"/>
                <a:gd name="T60" fmla="*/ 10 w 547"/>
                <a:gd name="T61" fmla="*/ 139 h 386"/>
                <a:gd name="T62" fmla="*/ 2 w 547"/>
                <a:gd name="T63" fmla="*/ 21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7" h="386">
                  <a:moveTo>
                    <a:pt x="0" y="253"/>
                  </a:moveTo>
                  <a:lnTo>
                    <a:pt x="19" y="261"/>
                  </a:lnTo>
                  <a:lnTo>
                    <a:pt x="39" y="270"/>
                  </a:lnTo>
                  <a:lnTo>
                    <a:pt x="59" y="279"/>
                  </a:lnTo>
                  <a:lnTo>
                    <a:pt x="78" y="287"/>
                  </a:lnTo>
                  <a:lnTo>
                    <a:pt x="98" y="295"/>
                  </a:lnTo>
                  <a:lnTo>
                    <a:pt x="117" y="304"/>
                  </a:lnTo>
                  <a:lnTo>
                    <a:pt x="137" y="312"/>
                  </a:lnTo>
                  <a:lnTo>
                    <a:pt x="158" y="320"/>
                  </a:lnTo>
                  <a:lnTo>
                    <a:pt x="177" y="328"/>
                  </a:lnTo>
                  <a:lnTo>
                    <a:pt x="197" y="336"/>
                  </a:lnTo>
                  <a:lnTo>
                    <a:pt x="216" y="344"/>
                  </a:lnTo>
                  <a:lnTo>
                    <a:pt x="236" y="352"/>
                  </a:lnTo>
                  <a:lnTo>
                    <a:pt x="255" y="362"/>
                  </a:lnTo>
                  <a:lnTo>
                    <a:pt x="275" y="370"/>
                  </a:lnTo>
                  <a:lnTo>
                    <a:pt x="295" y="378"/>
                  </a:lnTo>
                  <a:lnTo>
                    <a:pt x="314" y="386"/>
                  </a:lnTo>
                  <a:lnTo>
                    <a:pt x="323" y="383"/>
                  </a:lnTo>
                  <a:lnTo>
                    <a:pt x="334" y="381"/>
                  </a:lnTo>
                  <a:lnTo>
                    <a:pt x="343" y="378"/>
                  </a:lnTo>
                  <a:lnTo>
                    <a:pt x="353" y="375"/>
                  </a:lnTo>
                  <a:lnTo>
                    <a:pt x="363" y="373"/>
                  </a:lnTo>
                  <a:lnTo>
                    <a:pt x="372" y="371"/>
                  </a:lnTo>
                  <a:lnTo>
                    <a:pt x="382" y="368"/>
                  </a:lnTo>
                  <a:lnTo>
                    <a:pt x="391" y="366"/>
                  </a:lnTo>
                  <a:lnTo>
                    <a:pt x="398" y="352"/>
                  </a:lnTo>
                  <a:lnTo>
                    <a:pt x="405" y="338"/>
                  </a:lnTo>
                  <a:lnTo>
                    <a:pt x="412" y="325"/>
                  </a:lnTo>
                  <a:lnTo>
                    <a:pt x="419" y="311"/>
                  </a:lnTo>
                  <a:lnTo>
                    <a:pt x="426" y="297"/>
                  </a:lnTo>
                  <a:lnTo>
                    <a:pt x="433" y="283"/>
                  </a:lnTo>
                  <a:lnTo>
                    <a:pt x="439" y="269"/>
                  </a:lnTo>
                  <a:lnTo>
                    <a:pt x="446" y="255"/>
                  </a:lnTo>
                  <a:lnTo>
                    <a:pt x="458" y="237"/>
                  </a:lnTo>
                  <a:lnTo>
                    <a:pt x="471" y="219"/>
                  </a:lnTo>
                  <a:lnTo>
                    <a:pt x="485" y="201"/>
                  </a:lnTo>
                  <a:lnTo>
                    <a:pt x="497" y="183"/>
                  </a:lnTo>
                  <a:lnTo>
                    <a:pt x="510" y="164"/>
                  </a:lnTo>
                  <a:lnTo>
                    <a:pt x="523" y="146"/>
                  </a:lnTo>
                  <a:lnTo>
                    <a:pt x="534" y="129"/>
                  </a:lnTo>
                  <a:lnTo>
                    <a:pt x="547" y="110"/>
                  </a:lnTo>
                  <a:lnTo>
                    <a:pt x="534" y="98"/>
                  </a:lnTo>
                  <a:lnTo>
                    <a:pt x="523" y="86"/>
                  </a:lnTo>
                  <a:lnTo>
                    <a:pt x="510" y="73"/>
                  </a:lnTo>
                  <a:lnTo>
                    <a:pt x="497" y="62"/>
                  </a:lnTo>
                  <a:lnTo>
                    <a:pt x="485" y="49"/>
                  </a:lnTo>
                  <a:lnTo>
                    <a:pt x="471" y="38"/>
                  </a:lnTo>
                  <a:lnTo>
                    <a:pt x="458" y="25"/>
                  </a:lnTo>
                  <a:lnTo>
                    <a:pt x="446" y="13"/>
                  </a:lnTo>
                  <a:lnTo>
                    <a:pt x="369" y="7"/>
                  </a:lnTo>
                  <a:lnTo>
                    <a:pt x="304" y="2"/>
                  </a:lnTo>
                  <a:lnTo>
                    <a:pt x="246" y="0"/>
                  </a:lnTo>
                  <a:lnTo>
                    <a:pt x="197" y="1"/>
                  </a:lnTo>
                  <a:lnTo>
                    <a:pt x="155" y="3"/>
                  </a:lnTo>
                  <a:lnTo>
                    <a:pt x="121" y="9"/>
                  </a:lnTo>
                  <a:lnTo>
                    <a:pt x="91" y="17"/>
                  </a:lnTo>
                  <a:lnTo>
                    <a:pt x="68" y="28"/>
                  </a:lnTo>
                  <a:lnTo>
                    <a:pt x="49" y="43"/>
                  </a:lnTo>
                  <a:lnTo>
                    <a:pt x="34" y="62"/>
                  </a:lnTo>
                  <a:lnTo>
                    <a:pt x="24" y="84"/>
                  </a:lnTo>
                  <a:lnTo>
                    <a:pt x="16" y="109"/>
                  </a:lnTo>
                  <a:lnTo>
                    <a:pt x="10" y="139"/>
                  </a:lnTo>
                  <a:lnTo>
                    <a:pt x="6" y="172"/>
                  </a:lnTo>
                  <a:lnTo>
                    <a:pt x="2" y="211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6" name="Freeform 58">
              <a:extLst>
                <a:ext uri="{FF2B5EF4-FFF2-40B4-BE49-F238E27FC236}">
                  <a16:creationId xmlns:a16="http://schemas.microsoft.com/office/drawing/2014/main" id="{F455F1EA-A38E-4D5D-B102-91E6518DE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" y="2778"/>
              <a:ext cx="271" cy="189"/>
            </a:xfrm>
            <a:custGeom>
              <a:avLst/>
              <a:gdLst>
                <a:gd name="T0" fmla="*/ 19 w 541"/>
                <a:gd name="T1" fmla="*/ 256 h 377"/>
                <a:gd name="T2" fmla="*/ 57 w 541"/>
                <a:gd name="T3" fmla="*/ 272 h 377"/>
                <a:gd name="T4" fmla="*/ 96 w 541"/>
                <a:gd name="T5" fmla="*/ 288 h 377"/>
                <a:gd name="T6" fmla="*/ 134 w 541"/>
                <a:gd name="T7" fmla="*/ 304 h 377"/>
                <a:gd name="T8" fmla="*/ 173 w 541"/>
                <a:gd name="T9" fmla="*/ 320 h 377"/>
                <a:gd name="T10" fmla="*/ 211 w 541"/>
                <a:gd name="T11" fmla="*/ 336 h 377"/>
                <a:gd name="T12" fmla="*/ 251 w 541"/>
                <a:gd name="T13" fmla="*/ 353 h 377"/>
                <a:gd name="T14" fmla="*/ 289 w 541"/>
                <a:gd name="T15" fmla="*/ 369 h 377"/>
                <a:gd name="T16" fmla="*/ 317 w 541"/>
                <a:gd name="T17" fmla="*/ 374 h 377"/>
                <a:gd name="T18" fmla="*/ 337 w 541"/>
                <a:gd name="T19" fmla="*/ 369 h 377"/>
                <a:gd name="T20" fmla="*/ 357 w 541"/>
                <a:gd name="T21" fmla="*/ 364 h 377"/>
                <a:gd name="T22" fmla="*/ 376 w 541"/>
                <a:gd name="T23" fmla="*/ 359 h 377"/>
                <a:gd name="T24" fmla="*/ 392 w 541"/>
                <a:gd name="T25" fmla="*/ 343 h 377"/>
                <a:gd name="T26" fmla="*/ 406 w 541"/>
                <a:gd name="T27" fmla="*/ 316 h 377"/>
                <a:gd name="T28" fmla="*/ 420 w 541"/>
                <a:gd name="T29" fmla="*/ 288 h 377"/>
                <a:gd name="T30" fmla="*/ 433 w 541"/>
                <a:gd name="T31" fmla="*/ 260 h 377"/>
                <a:gd name="T32" fmla="*/ 452 w 541"/>
                <a:gd name="T33" fmla="*/ 228 h 377"/>
                <a:gd name="T34" fmla="*/ 479 w 541"/>
                <a:gd name="T35" fmla="*/ 192 h 377"/>
                <a:gd name="T36" fmla="*/ 504 w 541"/>
                <a:gd name="T37" fmla="*/ 155 h 377"/>
                <a:gd name="T38" fmla="*/ 528 w 541"/>
                <a:gd name="T39" fmla="*/ 120 h 377"/>
                <a:gd name="T40" fmla="*/ 528 w 541"/>
                <a:gd name="T41" fmla="*/ 90 h 377"/>
                <a:gd name="T42" fmla="*/ 504 w 541"/>
                <a:gd name="T43" fmla="*/ 66 h 377"/>
                <a:gd name="T44" fmla="*/ 479 w 541"/>
                <a:gd name="T45" fmla="*/ 42 h 377"/>
                <a:gd name="T46" fmla="*/ 452 w 541"/>
                <a:gd name="T47" fmla="*/ 18 h 377"/>
                <a:gd name="T48" fmla="*/ 365 w 541"/>
                <a:gd name="T49" fmla="*/ 2 h 377"/>
                <a:gd name="T50" fmla="*/ 243 w 541"/>
                <a:gd name="T51" fmla="*/ 0 h 377"/>
                <a:gd name="T52" fmla="*/ 153 w 541"/>
                <a:gd name="T53" fmla="*/ 6 h 377"/>
                <a:gd name="T54" fmla="*/ 89 w 541"/>
                <a:gd name="T55" fmla="*/ 22 h 377"/>
                <a:gd name="T56" fmla="*/ 49 w 541"/>
                <a:gd name="T57" fmla="*/ 49 h 377"/>
                <a:gd name="T58" fmla="*/ 25 w 541"/>
                <a:gd name="T59" fmla="*/ 89 h 377"/>
                <a:gd name="T60" fmla="*/ 11 w 541"/>
                <a:gd name="T61" fmla="*/ 142 h 377"/>
                <a:gd name="T62" fmla="*/ 3 w 541"/>
                <a:gd name="T63" fmla="*/ 20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1" h="377">
                  <a:moveTo>
                    <a:pt x="0" y="248"/>
                  </a:moveTo>
                  <a:lnTo>
                    <a:pt x="19" y="256"/>
                  </a:lnTo>
                  <a:lnTo>
                    <a:pt x="38" y="264"/>
                  </a:lnTo>
                  <a:lnTo>
                    <a:pt x="57" y="272"/>
                  </a:lnTo>
                  <a:lnTo>
                    <a:pt x="77" y="280"/>
                  </a:lnTo>
                  <a:lnTo>
                    <a:pt x="96" y="288"/>
                  </a:lnTo>
                  <a:lnTo>
                    <a:pt x="115" y="296"/>
                  </a:lnTo>
                  <a:lnTo>
                    <a:pt x="134" y="304"/>
                  </a:lnTo>
                  <a:lnTo>
                    <a:pt x="154" y="312"/>
                  </a:lnTo>
                  <a:lnTo>
                    <a:pt x="173" y="320"/>
                  </a:lnTo>
                  <a:lnTo>
                    <a:pt x="193" y="328"/>
                  </a:lnTo>
                  <a:lnTo>
                    <a:pt x="211" y="336"/>
                  </a:lnTo>
                  <a:lnTo>
                    <a:pt x="231" y="344"/>
                  </a:lnTo>
                  <a:lnTo>
                    <a:pt x="251" y="353"/>
                  </a:lnTo>
                  <a:lnTo>
                    <a:pt x="270" y="361"/>
                  </a:lnTo>
                  <a:lnTo>
                    <a:pt x="289" y="369"/>
                  </a:lnTo>
                  <a:lnTo>
                    <a:pt x="308" y="377"/>
                  </a:lnTo>
                  <a:lnTo>
                    <a:pt x="317" y="374"/>
                  </a:lnTo>
                  <a:lnTo>
                    <a:pt x="328" y="372"/>
                  </a:lnTo>
                  <a:lnTo>
                    <a:pt x="337" y="369"/>
                  </a:lnTo>
                  <a:lnTo>
                    <a:pt x="347" y="366"/>
                  </a:lnTo>
                  <a:lnTo>
                    <a:pt x="357" y="364"/>
                  </a:lnTo>
                  <a:lnTo>
                    <a:pt x="366" y="362"/>
                  </a:lnTo>
                  <a:lnTo>
                    <a:pt x="376" y="359"/>
                  </a:lnTo>
                  <a:lnTo>
                    <a:pt x="385" y="357"/>
                  </a:lnTo>
                  <a:lnTo>
                    <a:pt x="392" y="343"/>
                  </a:lnTo>
                  <a:lnTo>
                    <a:pt x="399" y="329"/>
                  </a:lnTo>
                  <a:lnTo>
                    <a:pt x="406" y="316"/>
                  </a:lnTo>
                  <a:lnTo>
                    <a:pt x="413" y="302"/>
                  </a:lnTo>
                  <a:lnTo>
                    <a:pt x="420" y="288"/>
                  </a:lnTo>
                  <a:lnTo>
                    <a:pt x="427" y="274"/>
                  </a:lnTo>
                  <a:lnTo>
                    <a:pt x="433" y="260"/>
                  </a:lnTo>
                  <a:lnTo>
                    <a:pt x="440" y="246"/>
                  </a:lnTo>
                  <a:lnTo>
                    <a:pt x="452" y="228"/>
                  </a:lnTo>
                  <a:lnTo>
                    <a:pt x="465" y="210"/>
                  </a:lnTo>
                  <a:lnTo>
                    <a:pt x="479" y="192"/>
                  </a:lnTo>
                  <a:lnTo>
                    <a:pt x="491" y="174"/>
                  </a:lnTo>
                  <a:lnTo>
                    <a:pt x="504" y="155"/>
                  </a:lnTo>
                  <a:lnTo>
                    <a:pt x="517" y="137"/>
                  </a:lnTo>
                  <a:lnTo>
                    <a:pt x="528" y="120"/>
                  </a:lnTo>
                  <a:lnTo>
                    <a:pt x="541" y="101"/>
                  </a:lnTo>
                  <a:lnTo>
                    <a:pt x="528" y="90"/>
                  </a:lnTo>
                  <a:lnTo>
                    <a:pt x="517" y="78"/>
                  </a:lnTo>
                  <a:lnTo>
                    <a:pt x="504" y="66"/>
                  </a:lnTo>
                  <a:lnTo>
                    <a:pt x="491" y="54"/>
                  </a:lnTo>
                  <a:lnTo>
                    <a:pt x="479" y="42"/>
                  </a:lnTo>
                  <a:lnTo>
                    <a:pt x="465" y="30"/>
                  </a:lnTo>
                  <a:lnTo>
                    <a:pt x="452" y="18"/>
                  </a:lnTo>
                  <a:lnTo>
                    <a:pt x="440" y="7"/>
                  </a:lnTo>
                  <a:lnTo>
                    <a:pt x="365" y="2"/>
                  </a:lnTo>
                  <a:lnTo>
                    <a:pt x="299" y="0"/>
                  </a:lnTo>
                  <a:lnTo>
                    <a:pt x="243" y="0"/>
                  </a:lnTo>
                  <a:lnTo>
                    <a:pt x="194" y="1"/>
                  </a:lnTo>
                  <a:lnTo>
                    <a:pt x="153" y="6"/>
                  </a:lnTo>
                  <a:lnTo>
                    <a:pt x="118" y="12"/>
                  </a:lnTo>
                  <a:lnTo>
                    <a:pt x="89" y="22"/>
                  </a:lnTo>
                  <a:lnTo>
                    <a:pt x="68" y="33"/>
                  </a:lnTo>
                  <a:lnTo>
                    <a:pt x="49" y="49"/>
                  </a:lnTo>
                  <a:lnTo>
                    <a:pt x="35" y="67"/>
                  </a:lnTo>
                  <a:lnTo>
                    <a:pt x="25" y="89"/>
                  </a:lnTo>
                  <a:lnTo>
                    <a:pt x="17" y="113"/>
                  </a:lnTo>
                  <a:lnTo>
                    <a:pt x="11" y="142"/>
                  </a:lnTo>
                  <a:lnTo>
                    <a:pt x="7" y="173"/>
                  </a:lnTo>
                  <a:lnTo>
                    <a:pt x="3" y="208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7" name="Freeform 59">
              <a:extLst>
                <a:ext uri="{FF2B5EF4-FFF2-40B4-BE49-F238E27FC236}">
                  <a16:creationId xmlns:a16="http://schemas.microsoft.com/office/drawing/2014/main" id="{7FE5569A-C493-43BF-A622-201932EEB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2782"/>
              <a:ext cx="268" cy="185"/>
            </a:xfrm>
            <a:custGeom>
              <a:avLst/>
              <a:gdLst>
                <a:gd name="T0" fmla="*/ 19 w 536"/>
                <a:gd name="T1" fmla="*/ 252 h 370"/>
                <a:gd name="T2" fmla="*/ 57 w 536"/>
                <a:gd name="T3" fmla="*/ 267 h 370"/>
                <a:gd name="T4" fmla="*/ 95 w 536"/>
                <a:gd name="T5" fmla="*/ 283 h 370"/>
                <a:gd name="T6" fmla="*/ 133 w 536"/>
                <a:gd name="T7" fmla="*/ 298 h 370"/>
                <a:gd name="T8" fmla="*/ 171 w 536"/>
                <a:gd name="T9" fmla="*/ 314 h 370"/>
                <a:gd name="T10" fmla="*/ 209 w 536"/>
                <a:gd name="T11" fmla="*/ 331 h 370"/>
                <a:gd name="T12" fmla="*/ 247 w 536"/>
                <a:gd name="T13" fmla="*/ 346 h 370"/>
                <a:gd name="T14" fmla="*/ 285 w 536"/>
                <a:gd name="T15" fmla="*/ 362 h 370"/>
                <a:gd name="T16" fmla="*/ 312 w 536"/>
                <a:gd name="T17" fmla="*/ 367 h 370"/>
                <a:gd name="T18" fmla="*/ 332 w 536"/>
                <a:gd name="T19" fmla="*/ 362 h 370"/>
                <a:gd name="T20" fmla="*/ 352 w 536"/>
                <a:gd name="T21" fmla="*/ 357 h 370"/>
                <a:gd name="T22" fmla="*/ 371 w 536"/>
                <a:gd name="T23" fmla="*/ 352 h 370"/>
                <a:gd name="T24" fmla="*/ 387 w 536"/>
                <a:gd name="T25" fmla="*/ 336 h 370"/>
                <a:gd name="T26" fmla="*/ 401 w 536"/>
                <a:gd name="T27" fmla="*/ 309 h 370"/>
                <a:gd name="T28" fmla="*/ 415 w 536"/>
                <a:gd name="T29" fmla="*/ 281 h 370"/>
                <a:gd name="T30" fmla="*/ 428 w 536"/>
                <a:gd name="T31" fmla="*/ 253 h 370"/>
                <a:gd name="T32" fmla="*/ 447 w 536"/>
                <a:gd name="T33" fmla="*/ 221 h 370"/>
                <a:gd name="T34" fmla="*/ 474 w 536"/>
                <a:gd name="T35" fmla="*/ 185 h 370"/>
                <a:gd name="T36" fmla="*/ 499 w 536"/>
                <a:gd name="T37" fmla="*/ 148 h 370"/>
                <a:gd name="T38" fmla="*/ 523 w 536"/>
                <a:gd name="T39" fmla="*/ 113 h 370"/>
                <a:gd name="T40" fmla="*/ 523 w 536"/>
                <a:gd name="T41" fmla="*/ 83 h 370"/>
                <a:gd name="T42" fmla="*/ 499 w 536"/>
                <a:gd name="T43" fmla="*/ 60 h 370"/>
                <a:gd name="T44" fmla="*/ 474 w 536"/>
                <a:gd name="T45" fmla="*/ 37 h 370"/>
                <a:gd name="T46" fmla="*/ 447 w 536"/>
                <a:gd name="T47" fmla="*/ 14 h 370"/>
                <a:gd name="T48" fmla="*/ 360 w 536"/>
                <a:gd name="T49" fmla="*/ 0 h 370"/>
                <a:gd name="T50" fmla="*/ 239 w 536"/>
                <a:gd name="T51" fmla="*/ 1 h 370"/>
                <a:gd name="T52" fmla="*/ 151 w 536"/>
                <a:gd name="T53" fmla="*/ 10 h 370"/>
                <a:gd name="T54" fmla="*/ 89 w 536"/>
                <a:gd name="T55" fmla="*/ 29 h 370"/>
                <a:gd name="T56" fmla="*/ 50 w 536"/>
                <a:gd name="T57" fmla="*/ 57 h 370"/>
                <a:gd name="T58" fmla="*/ 26 w 536"/>
                <a:gd name="T59" fmla="*/ 95 h 370"/>
                <a:gd name="T60" fmla="*/ 13 w 536"/>
                <a:gd name="T61" fmla="*/ 146 h 370"/>
                <a:gd name="T62" fmla="*/ 4 w 536"/>
                <a:gd name="T63" fmla="*/ 20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6" h="370">
                  <a:moveTo>
                    <a:pt x="0" y="244"/>
                  </a:moveTo>
                  <a:lnTo>
                    <a:pt x="19" y="252"/>
                  </a:lnTo>
                  <a:lnTo>
                    <a:pt x="38" y="260"/>
                  </a:lnTo>
                  <a:lnTo>
                    <a:pt x="57" y="267"/>
                  </a:lnTo>
                  <a:lnTo>
                    <a:pt x="76" y="275"/>
                  </a:lnTo>
                  <a:lnTo>
                    <a:pt x="95" y="283"/>
                  </a:lnTo>
                  <a:lnTo>
                    <a:pt x="114" y="291"/>
                  </a:lnTo>
                  <a:lnTo>
                    <a:pt x="133" y="298"/>
                  </a:lnTo>
                  <a:lnTo>
                    <a:pt x="152" y="306"/>
                  </a:lnTo>
                  <a:lnTo>
                    <a:pt x="171" y="314"/>
                  </a:lnTo>
                  <a:lnTo>
                    <a:pt x="189" y="322"/>
                  </a:lnTo>
                  <a:lnTo>
                    <a:pt x="209" y="331"/>
                  </a:lnTo>
                  <a:lnTo>
                    <a:pt x="227" y="337"/>
                  </a:lnTo>
                  <a:lnTo>
                    <a:pt x="247" y="346"/>
                  </a:lnTo>
                  <a:lnTo>
                    <a:pt x="265" y="354"/>
                  </a:lnTo>
                  <a:lnTo>
                    <a:pt x="285" y="362"/>
                  </a:lnTo>
                  <a:lnTo>
                    <a:pt x="303" y="370"/>
                  </a:lnTo>
                  <a:lnTo>
                    <a:pt x="312" y="367"/>
                  </a:lnTo>
                  <a:lnTo>
                    <a:pt x="323" y="365"/>
                  </a:lnTo>
                  <a:lnTo>
                    <a:pt x="332" y="362"/>
                  </a:lnTo>
                  <a:lnTo>
                    <a:pt x="342" y="359"/>
                  </a:lnTo>
                  <a:lnTo>
                    <a:pt x="352" y="357"/>
                  </a:lnTo>
                  <a:lnTo>
                    <a:pt x="361" y="355"/>
                  </a:lnTo>
                  <a:lnTo>
                    <a:pt x="371" y="352"/>
                  </a:lnTo>
                  <a:lnTo>
                    <a:pt x="380" y="350"/>
                  </a:lnTo>
                  <a:lnTo>
                    <a:pt x="387" y="336"/>
                  </a:lnTo>
                  <a:lnTo>
                    <a:pt x="394" y="322"/>
                  </a:lnTo>
                  <a:lnTo>
                    <a:pt x="401" y="309"/>
                  </a:lnTo>
                  <a:lnTo>
                    <a:pt x="408" y="295"/>
                  </a:lnTo>
                  <a:lnTo>
                    <a:pt x="415" y="281"/>
                  </a:lnTo>
                  <a:lnTo>
                    <a:pt x="422" y="267"/>
                  </a:lnTo>
                  <a:lnTo>
                    <a:pt x="428" y="253"/>
                  </a:lnTo>
                  <a:lnTo>
                    <a:pt x="435" y="239"/>
                  </a:lnTo>
                  <a:lnTo>
                    <a:pt x="447" y="221"/>
                  </a:lnTo>
                  <a:lnTo>
                    <a:pt x="460" y="203"/>
                  </a:lnTo>
                  <a:lnTo>
                    <a:pt x="474" y="185"/>
                  </a:lnTo>
                  <a:lnTo>
                    <a:pt x="486" y="167"/>
                  </a:lnTo>
                  <a:lnTo>
                    <a:pt x="499" y="148"/>
                  </a:lnTo>
                  <a:lnTo>
                    <a:pt x="512" y="130"/>
                  </a:lnTo>
                  <a:lnTo>
                    <a:pt x="523" y="113"/>
                  </a:lnTo>
                  <a:lnTo>
                    <a:pt x="536" y="94"/>
                  </a:lnTo>
                  <a:lnTo>
                    <a:pt x="523" y="83"/>
                  </a:lnTo>
                  <a:lnTo>
                    <a:pt x="512" y="71"/>
                  </a:lnTo>
                  <a:lnTo>
                    <a:pt x="499" y="60"/>
                  </a:lnTo>
                  <a:lnTo>
                    <a:pt x="486" y="48"/>
                  </a:lnTo>
                  <a:lnTo>
                    <a:pt x="474" y="37"/>
                  </a:lnTo>
                  <a:lnTo>
                    <a:pt x="460" y="25"/>
                  </a:lnTo>
                  <a:lnTo>
                    <a:pt x="447" y="14"/>
                  </a:lnTo>
                  <a:lnTo>
                    <a:pt x="435" y="2"/>
                  </a:lnTo>
                  <a:lnTo>
                    <a:pt x="360" y="0"/>
                  </a:lnTo>
                  <a:lnTo>
                    <a:pt x="295" y="0"/>
                  </a:lnTo>
                  <a:lnTo>
                    <a:pt x="239" y="1"/>
                  </a:lnTo>
                  <a:lnTo>
                    <a:pt x="192" y="4"/>
                  </a:lnTo>
                  <a:lnTo>
                    <a:pt x="151" y="10"/>
                  </a:lnTo>
                  <a:lnTo>
                    <a:pt x="117" y="18"/>
                  </a:lnTo>
                  <a:lnTo>
                    <a:pt x="89" y="29"/>
                  </a:lnTo>
                  <a:lnTo>
                    <a:pt x="67" y="41"/>
                  </a:lnTo>
                  <a:lnTo>
                    <a:pt x="50" y="57"/>
                  </a:lnTo>
                  <a:lnTo>
                    <a:pt x="36" y="75"/>
                  </a:lnTo>
                  <a:lnTo>
                    <a:pt x="26" y="95"/>
                  </a:lnTo>
                  <a:lnTo>
                    <a:pt x="19" y="120"/>
                  </a:lnTo>
                  <a:lnTo>
                    <a:pt x="13" y="146"/>
                  </a:lnTo>
                  <a:lnTo>
                    <a:pt x="8" y="175"/>
                  </a:lnTo>
                  <a:lnTo>
                    <a:pt x="4" y="208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8" name="Freeform 60">
              <a:extLst>
                <a:ext uri="{FF2B5EF4-FFF2-40B4-BE49-F238E27FC236}">
                  <a16:creationId xmlns:a16="http://schemas.microsoft.com/office/drawing/2014/main" id="{B815D163-46D9-4861-9845-9E32CB1A0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" y="2784"/>
              <a:ext cx="265" cy="183"/>
            </a:xfrm>
            <a:custGeom>
              <a:avLst/>
              <a:gdLst>
                <a:gd name="T0" fmla="*/ 19 w 530"/>
                <a:gd name="T1" fmla="*/ 250 h 366"/>
                <a:gd name="T2" fmla="*/ 55 w 530"/>
                <a:gd name="T3" fmla="*/ 265 h 366"/>
                <a:gd name="T4" fmla="*/ 93 w 530"/>
                <a:gd name="T5" fmla="*/ 282 h 366"/>
                <a:gd name="T6" fmla="*/ 130 w 530"/>
                <a:gd name="T7" fmla="*/ 297 h 366"/>
                <a:gd name="T8" fmla="*/ 167 w 530"/>
                <a:gd name="T9" fmla="*/ 312 h 366"/>
                <a:gd name="T10" fmla="*/ 204 w 530"/>
                <a:gd name="T11" fmla="*/ 327 h 366"/>
                <a:gd name="T12" fmla="*/ 242 w 530"/>
                <a:gd name="T13" fmla="*/ 343 h 366"/>
                <a:gd name="T14" fmla="*/ 279 w 530"/>
                <a:gd name="T15" fmla="*/ 358 h 366"/>
                <a:gd name="T16" fmla="*/ 306 w 530"/>
                <a:gd name="T17" fmla="*/ 363 h 366"/>
                <a:gd name="T18" fmla="*/ 326 w 530"/>
                <a:gd name="T19" fmla="*/ 358 h 366"/>
                <a:gd name="T20" fmla="*/ 346 w 530"/>
                <a:gd name="T21" fmla="*/ 353 h 366"/>
                <a:gd name="T22" fmla="*/ 365 w 530"/>
                <a:gd name="T23" fmla="*/ 348 h 366"/>
                <a:gd name="T24" fmla="*/ 381 w 530"/>
                <a:gd name="T25" fmla="*/ 332 h 366"/>
                <a:gd name="T26" fmla="*/ 395 w 530"/>
                <a:gd name="T27" fmla="*/ 305 h 366"/>
                <a:gd name="T28" fmla="*/ 409 w 530"/>
                <a:gd name="T29" fmla="*/ 277 h 366"/>
                <a:gd name="T30" fmla="*/ 422 w 530"/>
                <a:gd name="T31" fmla="*/ 249 h 366"/>
                <a:gd name="T32" fmla="*/ 441 w 530"/>
                <a:gd name="T33" fmla="*/ 217 h 366"/>
                <a:gd name="T34" fmla="*/ 468 w 530"/>
                <a:gd name="T35" fmla="*/ 181 h 366"/>
                <a:gd name="T36" fmla="*/ 493 w 530"/>
                <a:gd name="T37" fmla="*/ 144 h 366"/>
                <a:gd name="T38" fmla="*/ 517 w 530"/>
                <a:gd name="T39" fmla="*/ 109 h 366"/>
                <a:gd name="T40" fmla="*/ 517 w 530"/>
                <a:gd name="T41" fmla="*/ 79 h 366"/>
                <a:gd name="T42" fmla="*/ 493 w 530"/>
                <a:gd name="T43" fmla="*/ 57 h 366"/>
                <a:gd name="T44" fmla="*/ 468 w 530"/>
                <a:gd name="T45" fmla="*/ 34 h 366"/>
                <a:gd name="T46" fmla="*/ 441 w 530"/>
                <a:gd name="T47" fmla="*/ 12 h 366"/>
                <a:gd name="T48" fmla="*/ 355 w 530"/>
                <a:gd name="T49" fmla="*/ 0 h 366"/>
                <a:gd name="T50" fmla="*/ 235 w 530"/>
                <a:gd name="T51" fmla="*/ 6 h 366"/>
                <a:gd name="T52" fmla="*/ 148 w 530"/>
                <a:gd name="T53" fmla="*/ 19 h 366"/>
                <a:gd name="T54" fmla="*/ 88 w 530"/>
                <a:gd name="T55" fmla="*/ 38 h 366"/>
                <a:gd name="T56" fmla="*/ 50 w 530"/>
                <a:gd name="T57" fmla="*/ 68 h 366"/>
                <a:gd name="T58" fmla="*/ 27 w 530"/>
                <a:gd name="T59" fmla="*/ 105 h 366"/>
                <a:gd name="T60" fmla="*/ 14 w 530"/>
                <a:gd name="T61" fmla="*/ 152 h 366"/>
                <a:gd name="T62" fmla="*/ 5 w 530"/>
                <a:gd name="T63" fmla="*/ 21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0" h="366">
                  <a:moveTo>
                    <a:pt x="0" y="242"/>
                  </a:moveTo>
                  <a:lnTo>
                    <a:pt x="19" y="250"/>
                  </a:lnTo>
                  <a:lnTo>
                    <a:pt x="37" y="257"/>
                  </a:lnTo>
                  <a:lnTo>
                    <a:pt x="55" y="265"/>
                  </a:lnTo>
                  <a:lnTo>
                    <a:pt x="75" y="274"/>
                  </a:lnTo>
                  <a:lnTo>
                    <a:pt x="93" y="282"/>
                  </a:lnTo>
                  <a:lnTo>
                    <a:pt x="112" y="288"/>
                  </a:lnTo>
                  <a:lnTo>
                    <a:pt x="130" y="297"/>
                  </a:lnTo>
                  <a:lnTo>
                    <a:pt x="149" y="303"/>
                  </a:lnTo>
                  <a:lnTo>
                    <a:pt x="167" y="312"/>
                  </a:lnTo>
                  <a:lnTo>
                    <a:pt x="186" y="320"/>
                  </a:lnTo>
                  <a:lnTo>
                    <a:pt x="204" y="327"/>
                  </a:lnTo>
                  <a:lnTo>
                    <a:pt x="224" y="335"/>
                  </a:lnTo>
                  <a:lnTo>
                    <a:pt x="242" y="343"/>
                  </a:lnTo>
                  <a:lnTo>
                    <a:pt x="260" y="351"/>
                  </a:lnTo>
                  <a:lnTo>
                    <a:pt x="279" y="358"/>
                  </a:lnTo>
                  <a:lnTo>
                    <a:pt x="297" y="366"/>
                  </a:lnTo>
                  <a:lnTo>
                    <a:pt x="306" y="363"/>
                  </a:lnTo>
                  <a:lnTo>
                    <a:pt x="317" y="361"/>
                  </a:lnTo>
                  <a:lnTo>
                    <a:pt x="326" y="358"/>
                  </a:lnTo>
                  <a:lnTo>
                    <a:pt x="336" y="355"/>
                  </a:lnTo>
                  <a:lnTo>
                    <a:pt x="346" y="353"/>
                  </a:lnTo>
                  <a:lnTo>
                    <a:pt x="355" y="351"/>
                  </a:lnTo>
                  <a:lnTo>
                    <a:pt x="365" y="348"/>
                  </a:lnTo>
                  <a:lnTo>
                    <a:pt x="374" y="346"/>
                  </a:lnTo>
                  <a:lnTo>
                    <a:pt x="381" y="332"/>
                  </a:lnTo>
                  <a:lnTo>
                    <a:pt x="388" y="318"/>
                  </a:lnTo>
                  <a:lnTo>
                    <a:pt x="395" y="305"/>
                  </a:lnTo>
                  <a:lnTo>
                    <a:pt x="402" y="291"/>
                  </a:lnTo>
                  <a:lnTo>
                    <a:pt x="409" y="277"/>
                  </a:lnTo>
                  <a:lnTo>
                    <a:pt x="416" y="263"/>
                  </a:lnTo>
                  <a:lnTo>
                    <a:pt x="422" y="249"/>
                  </a:lnTo>
                  <a:lnTo>
                    <a:pt x="429" y="235"/>
                  </a:lnTo>
                  <a:lnTo>
                    <a:pt x="441" y="217"/>
                  </a:lnTo>
                  <a:lnTo>
                    <a:pt x="454" y="199"/>
                  </a:lnTo>
                  <a:lnTo>
                    <a:pt x="468" y="181"/>
                  </a:lnTo>
                  <a:lnTo>
                    <a:pt x="480" y="163"/>
                  </a:lnTo>
                  <a:lnTo>
                    <a:pt x="493" y="144"/>
                  </a:lnTo>
                  <a:lnTo>
                    <a:pt x="506" y="126"/>
                  </a:lnTo>
                  <a:lnTo>
                    <a:pt x="517" y="109"/>
                  </a:lnTo>
                  <a:lnTo>
                    <a:pt x="530" y="90"/>
                  </a:lnTo>
                  <a:lnTo>
                    <a:pt x="517" y="79"/>
                  </a:lnTo>
                  <a:lnTo>
                    <a:pt x="506" y="67"/>
                  </a:lnTo>
                  <a:lnTo>
                    <a:pt x="493" y="57"/>
                  </a:lnTo>
                  <a:lnTo>
                    <a:pt x="480" y="45"/>
                  </a:lnTo>
                  <a:lnTo>
                    <a:pt x="468" y="34"/>
                  </a:lnTo>
                  <a:lnTo>
                    <a:pt x="454" y="22"/>
                  </a:lnTo>
                  <a:lnTo>
                    <a:pt x="441" y="12"/>
                  </a:lnTo>
                  <a:lnTo>
                    <a:pt x="429" y="0"/>
                  </a:lnTo>
                  <a:lnTo>
                    <a:pt x="355" y="0"/>
                  </a:lnTo>
                  <a:lnTo>
                    <a:pt x="290" y="1"/>
                  </a:lnTo>
                  <a:lnTo>
                    <a:pt x="235" y="6"/>
                  </a:lnTo>
                  <a:lnTo>
                    <a:pt x="188" y="11"/>
                  </a:lnTo>
                  <a:lnTo>
                    <a:pt x="148" y="19"/>
                  </a:lnTo>
                  <a:lnTo>
                    <a:pt x="115" y="28"/>
                  </a:lnTo>
                  <a:lnTo>
                    <a:pt x="88" y="38"/>
                  </a:lnTo>
                  <a:lnTo>
                    <a:pt x="67" y="52"/>
                  </a:lnTo>
                  <a:lnTo>
                    <a:pt x="50" y="68"/>
                  </a:lnTo>
                  <a:lnTo>
                    <a:pt x="37" y="86"/>
                  </a:lnTo>
                  <a:lnTo>
                    <a:pt x="27" y="105"/>
                  </a:lnTo>
                  <a:lnTo>
                    <a:pt x="20" y="128"/>
                  </a:lnTo>
                  <a:lnTo>
                    <a:pt x="14" y="152"/>
                  </a:lnTo>
                  <a:lnTo>
                    <a:pt x="9" y="180"/>
                  </a:lnTo>
                  <a:lnTo>
                    <a:pt x="5" y="21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09" name="Freeform 61">
              <a:extLst>
                <a:ext uri="{FF2B5EF4-FFF2-40B4-BE49-F238E27FC236}">
                  <a16:creationId xmlns:a16="http://schemas.microsoft.com/office/drawing/2014/main" id="{5CE48F40-1D1B-452E-BCBB-B3DF4642C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" y="2785"/>
              <a:ext cx="262" cy="182"/>
            </a:xfrm>
            <a:custGeom>
              <a:avLst/>
              <a:gdLst>
                <a:gd name="T0" fmla="*/ 18 w 524"/>
                <a:gd name="T1" fmla="*/ 250 h 363"/>
                <a:gd name="T2" fmla="*/ 54 w 524"/>
                <a:gd name="T3" fmla="*/ 265 h 363"/>
                <a:gd name="T4" fmla="*/ 91 w 524"/>
                <a:gd name="T5" fmla="*/ 280 h 363"/>
                <a:gd name="T6" fmla="*/ 128 w 524"/>
                <a:gd name="T7" fmla="*/ 295 h 363"/>
                <a:gd name="T8" fmla="*/ 163 w 524"/>
                <a:gd name="T9" fmla="*/ 310 h 363"/>
                <a:gd name="T10" fmla="*/ 200 w 524"/>
                <a:gd name="T11" fmla="*/ 325 h 363"/>
                <a:gd name="T12" fmla="*/ 237 w 524"/>
                <a:gd name="T13" fmla="*/ 340 h 363"/>
                <a:gd name="T14" fmla="*/ 273 w 524"/>
                <a:gd name="T15" fmla="*/ 355 h 363"/>
                <a:gd name="T16" fmla="*/ 300 w 524"/>
                <a:gd name="T17" fmla="*/ 360 h 363"/>
                <a:gd name="T18" fmla="*/ 320 w 524"/>
                <a:gd name="T19" fmla="*/ 355 h 363"/>
                <a:gd name="T20" fmla="*/ 340 w 524"/>
                <a:gd name="T21" fmla="*/ 350 h 363"/>
                <a:gd name="T22" fmla="*/ 359 w 524"/>
                <a:gd name="T23" fmla="*/ 345 h 363"/>
                <a:gd name="T24" fmla="*/ 375 w 524"/>
                <a:gd name="T25" fmla="*/ 329 h 363"/>
                <a:gd name="T26" fmla="*/ 389 w 524"/>
                <a:gd name="T27" fmla="*/ 302 h 363"/>
                <a:gd name="T28" fmla="*/ 403 w 524"/>
                <a:gd name="T29" fmla="*/ 274 h 363"/>
                <a:gd name="T30" fmla="*/ 416 w 524"/>
                <a:gd name="T31" fmla="*/ 246 h 363"/>
                <a:gd name="T32" fmla="*/ 435 w 524"/>
                <a:gd name="T33" fmla="*/ 214 h 363"/>
                <a:gd name="T34" fmla="*/ 462 w 524"/>
                <a:gd name="T35" fmla="*/ 178 h 363"/>
                <a:gd name="T36" fmla="*/ 487 w 524"/>
                <a:gd name="T37" fmla="*/ 141 h 363"/>
                <a:gd name="T38" fmla="*/ 511 w 524"/>
                <a:gd name="T39" fmla="*/ 106 h 363"/>
                <a:gd name="T40" fmla="*/ 511 w 524"/>
                <a:gd name="T41" fmla="*/ 77 h 363"/>
                <a:gd name="T42" fmla="*/ 487 w 524"/>
                <a:gd name="T43" fmla="*/ 55 h 363"/>
                <a:gd name="T44" fmla="*/ 462 w 524"/>
                <a:gd name="T45" fmla="*/ 32 h 363"/>
                <a:gd name="T46" fmla="*/ 435 w 524"/>
                <a:gd name="T47" fmla="*/ 10 h 363"/>
                <a:gd name="T48" fmla="*/ 349 w 524"/>
                <a:gd name="T49" fmla="*/ 2 h 363"/>
                <a:gd name="T50" fmla="*/ 230 w 524"/>
                <a:gd name="T51" fmla="*/ 11 h 363"/>
                <a:gd name="T52" fmla="*/ 145 w 524"/>
                <a:gd name="T53" fmla="*/ 26 h 363"/>
                <a:gd name="T54" fmla="*/ 86 w 524"/>
                <a:gd name="T55" fmla="*/ 49 h 363"/>
                <a:gd name="T56" fmla="*/ 49 w 524"/>
                <a:gd name="T57" fmla="*/ 79 h 363"/>
                <a:gd name="T58" fmla="*/ 28 w 524"/>
                <a:gd name="T59" fmla="*/ 116 h 363"/>
                <a:gd name="T60" fmla="*/ 15 w 524"/>
                <a:gd name="T61" fmla="*/ 161 h 363"/>
                <a:gd name="T62" fmla="*/ 6 w 524"/>
                <a:gd name="T63" fmla="*/ 21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4" h="363">
                  <a:moveTo>
                    <a:pt x="0" y="243"/>
                  </a:moveTo>
                  <a:lnTo>
                    <a:pt x="18" y="250"/>
                  </a:lnTo>
                  <a:lnTo>
                    <a:pt x="37" y="258"/>
                  </a:lnTo>
                  <a:lnTo>
                    <a:pt x="54" y="265"/>
                  </a:lnTo>
                  <a:lnTo>
                    <a:pt x="72" y="273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8" y="295"/>
                  </a:lnTo>
                  <a:lnTo>
                    <a:pt x="146" y="303"/>
                  </a:lnTo>
                  <a:lnTo>
                    <a:pt x="163" y="310"/>
                  </a:lnTo>
                  <a:lnTo>
                    <a:pt x="182" y="318"/>
                  </a:lnTo>
                  <a:lnTo>
                    <a:pt x="200" y="325"/>
                  </a:lnTo>
                  <a:lnTo>
                    <a:pt x="219" y="333"/>
                  </a:lnTo>
                  <a:lnTo>
                    <a:pt x="237" y="340"/>
                  </a:lnTo>
                  <a:lnTo>
                    <a:pt x="254" y="348"/>
                  </a:lnTo>
                  <a:lnTo>
                    <a:pt x="273" y="355"/>
                  </a:lnTo>
                  <a:lnTo>
                    <a:pt x="291" y="363"/>
                  </a:lnTo>
                  <a:lnTo>
                    <a:pt x="300" y="360"/>
                  </a:lnTo>
                  <a:lnTo>
                    <a:pt x="311" y="358"/>
                  </a:lnTo>
                  <a:lnTo>
                    <a:pt x="320" y="355"/>
                  </a:lnTo>
                  <a:lnTo>
                    <a:pt x="330" y="352"/>
                  </a:lnTo>
                  <a:lnTo>
                    <a:pt x="340" y="350"/>
                  </a:lnTo>
                  <a:lnTo>
                    <a:pt x="349" y="348"/>
                  </a:lnTo>
                  <a:lnTo>
                    <a:pt x="359" y="345"/>
                  </a:lnTo>
                  <a:lnTo>
                    <a:pt x="368" y="343"/>
                  </a:lnTo>
                  <a:lnTo>
                    <a:pt x="375" y="329"/>
                  </a:lnTo>
                  <a:lnTo>
                    <a:pt x="382" y="315"/>
                  </a:lnTo>
                  <a:lnTo>
                    <a:pt x="389" y="302"/>
                  </a:lnTo>
                  <a:lnTo>
                    <a:pt x="396" y="288"/>
                  </a:lnTo>
                  <a:lnTo>
                    <a:pt x="403" y="274"/>
                  </a:lnTo>
                  <a:lnTo>
                    <a:pt x="410" y="260"/>
                  </a:lnTo>
                  <a:lnTo>
                    <a:pt x="416" y="246"/>
                  </a:lnTo>
                  <a:lnTo>
                    <a:pt x="423" y="232"/>
                  </a:lnTo>
                  <a:lnTo>
                    <a:pt x="435" y="214"/>
                  </a:lnTo>
                  <a:lnTo>
                    <a:pt x="448" y="196"/>
                  </a:lnTo>
                  <a:lnTo>
                    <a:pt x="462" y="178"/>
                  </a:lnTo>
                  <a:lnTo>
                    <a:pt x="474" y="160"/>
                  </a:lnTo>
                  <a:lnTo>
                    <a:pt x="487" y="141"/>
                  </a:lnTo>
                  <a:lnTo>
                    <a:pt x="500" y="123"/>
                  </a:lnTo>
                  <a:lnTo>
                    <a:pt x="511" y="106"/>
                  </a:lnTo>
                  <a:lnTo>
                    <a:pt x="524" y="87"/>
                  </a:lnTo>
                  <a:lnTo>
                    <a:pt x="511" y="77"/>
                  </a:lnTo>
                  <a:lnTo>
                    <a:pt x="500" y="65"/>
                  </a:lnTo>
                  <a:lnTo>
                    <a:pt x="487" y="55"/>
                  </a:lnTo>
                  <a:lnTo>
                    <a:pt x="474" y="43"/>
                  </a:lnTo>
                  <a:lnTo>
                    <a:pt x="462" y="32"/>
                  </a:lnTo>
                  <a:lnTo>
                    <a:pt x="448" y="22"/>
                  </a:lnTo>
                  <a:lnTo>
                    <a:pt x="435" y="10"/>
                  </a:lnTo>
                  <a:lnTo>
                    <a:pt x="423" y="0"/>
                  </a:lnTo>
                  <a:lnTo>
                    <a:pt x="349" y="2"/>
                  </a:lnTo>
                  <a:lnTo>
                    <a:pt x="285" y="5"/>
                  </a:lnTo>
                  <a:lnTo>
                    <a:pt x="230" y="11"/>
                  </a:lnTo>
                  <a:lnTo>
                    <a:pt x="184" y="18"/>
                  </a:lnTo>
                  <a:lnTo>
                    <a:pt x="145" y="26"/>
                  </a:lnTo>
                  <a:lnTo>
                    <a:pt x="113" y="37"/>
                  </a:lnTo>
                  <a:lnTo>
                    <a:pt x="86" y="49"/>
                  </a:lnTo>
                  <a:lnTo>
                    <a:pt x="66" y="63"/>
                  </a:lnTo>
                  <a:lnTo>
                    <a:pt x="49" y="79"/>
                  </a:lnTo>
                  <a:lnTo>
                    <a:pt x="37" y="96"/>
                  </a:lnTo>
                  <a:lnTo>
                    <a:pt x="28" y="116"/>
                  </a:lnTo>
                  <a:lnTo>
                    <a:pt x="21" y="138"/>
                  </a:lnTo>
                  <a:lnTo>
                    <a:pt x="15" y="161"/>
                  </a:lnTo>
                  <a:lnTo>
                    <a:pt x="10" y="186"/>
                  </a:lnTo>
                  <a:lnTo>
                    <a:pt x="6" y="214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0" name="Freeform 62">
              <a:extLst>
                <a:ext uri="{FF2B5EF4-FFF2-40B4-BE49-F238E27FC236}">
                  <a16:creationId xmlns:a16="http://schemas.microsoft.com/office/drawing/2014/main" id="{342BFC68-A06E-462E-A379-0E66B4706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2786"/>
              <a:ext cx="259" cy="181"/>
            </a:xfrm>
            <a:custGeom>
              <a:avLst/>
              <a:gdLst>
                <a:gd name="T0" fmla="*/ 18 w 518"/>
                <a:gd name="T1" fmla="*/ 250 h 361"/>
                <a:gd name="T2" fmla="*/ 54 w 518"/>
                <a:gd name="T3" fmla="*/ 265 h 361"/>
                <a:gd name="T4" fmla="*/ 89 w 518"/>
                <a:gd name="T5" fmla="*/ 280 h 361"/>
                <a:gd name="T6" fmla="*/ 125 w 518"/>
                <a:gd name="T7" fmla="*/ 295 h 361"/>
                <a:gd name="T8" fmla="*/ 161 w 518"/>
                <a:gd name="T9" fmla="*/ 309 h 361"/>
                <a:gd name="T10" fmla="*/ 197 w 518"/>
                <a:gd name="T11" fmla="*/ 324 h 361"/>
                <a:gd name="T12" fmla="*/ 232 w 518"/>
                <a:gd name="T13" fmla="*/ 339 h 361"/>
                <a:gd name="T14" fmla="*/ 268 w 518"/>
                <a:gd name="T15" fmla="*/ 354 h 361"/>
                <a:gd name="T16" fmla="*/ 294 w 518"/>
                <a:gd name="T17" fmla="*/ 358 h 361"/>
                <a:gd name="T18" fmla="*/ 314 w 518"/>
                <a:gd name="T19" fmla="*/ 353 h 361"/>
                <a:gd name="T20" fmla="*/ 334 w 518"/>
                <a:gd name="T21" fmla="*/ 348 h 361"/>
                <a:gd name="T22" fmla="*/ 353 w 518"/>
                <a:gd name="T23" fmla="*/ 343 h 361"/>
                <a:gd name="T24" fmla="*/ 369 w 518"/>
                <a:gd name="T25" fmla="*/ 327 h 361"/>
                <a:gd name="T26" fmla="*/ 383 w 518"/>
                <a:gd name="T27" fmla="*/ 300 h 361"/>
                <a:gd name="T28" fmla="*/ 397 w 518"/>
                <a:gd name="T29" fmla="*/ 272 h 361"/>
                <a:gd name="T30" fmla="*/ 410 w 518"/>
                <a:gd name="T31" fmla="*/ 244 h 361"/>
                <a:gd name="T32" fmla="*/ 429 w 518"/>
                <a:gd name="T33" fmla="*/ 212 h 361"/>
                <a:gd name="T34" fmla="*/ 456 w 518"/>
                <a:gd name="T35" fmla="*/ 176 h 361"/>
                <a:gd name="T36" fmla="*/ 481 w 518"/>
                <a:gd name="T37" fmla="*/ 139 h 361"/>
                <a:gd name="T38" fmla="*/ 505 w 518"/>
                <a:gd name="T39" fmla="*/ 104 h 361"/>
                <a:gd name="T40" fmla="*/ 505 w 518"/>
                <a:gd name="T41" fmla="*/ 75 h 361"/>
                <a:gd name="T42" fmla="*/ 481 w 518"/>
                <a:gd name="T43" fmla="*/ 54 h 361"/>
                <a:gd name="T44" fmla="*/ 456 w 518"/>
                <a:gd name="T45" fmla="*/ 32 h 361"/>
                <a:gd name="T46" fmla="*/ 429 w 518"/>
                <a:gd name="T47" fmla="*/ 10 h 361"/>
                <a:gd name="T48" fmla="*/ 344 w 518"/>
                <a:gd name="T49" fmla="*/ 5 h 361"/>
                <a:gd name="T50" fmla="*/ 226 w 518"/>
                <a:gd name="T51" fmla="*/ 17 h 361"/>
                <a:gd name="T52" fmla="*/ 142 w 518"/>
                <a:gd name="T53" fmla="*/ 37 h 361"/>
                <a:gd name="T54" fmla="*/ 85 w 518"/>
                <a:gd name="T55" fmla="*/ 61 h 361"/>
                <a:gd name="T56" fmla="*/ 49 w 518"/>
                <a:gd name="T57" fmla="*/ 92 h 361"/>
                <a:gd name="T58" fmla="*/ 28 w 518"/>
                <a:gd name="T59" fmla="*/ 128 h 361"/>
                <a:gd name="T60" fmla="*/ 16 w 518"/>
                <a:gd name="T61" fmla="*/ 171 h 361"/>
                <a:gd name="T62" fmla="*/ 5 w 518"/>
                <a:gd name="T63" fmla="*/ 21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8" h="361">
                  <a:moveTo>
                    <a:pt x="0" y="243"/>
                  </a:moveTo>
                  <a:lnTo>
                    <a:pt x="18" y="250"/>
                  </a:lnTo>
                  <a:lnTo>
                    <a:pt x="35" y="258"/>
                  </a:lnTo>
                  <a:lnTo>
                    <a:pt x="54" y="265"/>
                  </a:lnTo>
                  <a:lnTo>
                    <a:pt x="71" y="272"/>
                  </a:lnTo>
                  <a:lnTo>
                    <a:pt x="89" y="280"/>
                  </a:lnTo>
                  <a:lnTo>
                    <a:pt x="107" y="287"/>
                  </a:lnTo>
                  <a:lnTo>
                    <a:pt x="125" y="295"/>
                  </a:lnTo>
                  <a:lnTo>
                    <a:pt x="142" y="302"/>
                  </a:lnTo>
                  <a:lnTo>
                    <a:pt x="161" y="309"/>
                  </a:lnTo>
                  <a:lnTo>
                    <a:pt x="178" y="317"/>
                  </a:lnTo>
                  <a:lnTo>
                    <a:pt x="197" y="324"/>
                  </a:lnTo>
                  <a:lnTo>
                    <a:pt x="214" y="331"/>
                  </a:lnTo>
                  <a:lnTo>
                    <a:pt x="232" y="339"/>
                  </a:lnTo>
                  <a:lnTo>
                    <a:pt x="250" y="346"/>
                  </a:lnTo>
                  <a:lnTo>
                    <a:pt x="268" y="354"/>
                  </a:lnTo>
                  <a:lnTo>
                    <a:pt x="285" y="361"/>
                  </a:lnTo>
                  <a:lnTo>
                    <a:pt x="294" y="358"/>
                  </a:lnTo>
                  <a:lnTo>
                    <a:pt x="305" y="356"/>
                  </a:lnTo>
                  <a:lnTo>
                    <a:pt x="314" y="353"/>
                  </a:lnTo>
                  <a:lnTo>
                    <a:pt x="324" y="350"/>
                  </a:lnTo>
                  <a:lnTo>
                    <a:pt x="334" y="348"/>
                  </a:lnTo>
                  <a:lnTo>
                    <a:pt x="343" y="346"/>
                  </a:lnTo>
                  <a:lnTo>
                    <a:pt x="353" y="343"/>
                  </a:lnTo>
                  <a:lnTo>
                    <a:pt x="362" y="341"/>
                  </a:lnTo>
                  <a:lnTo>
                    <a:pt x="369" y="327"/>
                  </a:lnTo>
                  <a:lnTo>
                    <a:pt x="376" y="313"/>
                  </a:lnTo>
                  <a:lnTo>
                    <a:pt x="383" y="300"/>
                  </a:lnTo>
                  <a:lnTo>
                    <a:pt x="390" y="286"/>
                  </a:lnTo>
                  <a:lnTo>
                    <a:pt x="397" y="272"/>
                  </a:lnTo>
                  <a:lnTo>
                    <a:pt x="404" y="258"/>
                  </a:lnTo>
                  <a:lnTo>
                    <a:pt x="410" y="244"/>
                  </a:lnTo>
                  <a:lnTo>
                    <a:pt x="417" y="230"/>
                  </a:lnTo>
                  <a:lnTo>
                    <a:pt x="429" y="212"/>
                  </a:lnTo>
                  <a:lnTo>
                    <a:pt x="442" y="194"/>
                  </a:lnTo>
                  <a:lnTo>
                    <a:pt x="456" y="176"/>
                  </a:lnTo>
                  <a:lnTo>
                    <a:pt x="468" y="158"/>
                  </a:lnTo>
                  <a:lnTo>
                    <a:pt x="481" y="139"/>
                  </a:lnTo>
                  <a:lnTo>
                    <a:pt x="494" y="121"/>
                  </a:lnTo>
                  <a:lnTo>
                    <a:pt x="505" y="104"/>
                  </a:lnTo>
                  <a:lnTo>
                    <a:pt x="518" y="85"/>
                  </a:lnTo>
                  <a:lnTo>
                    <a:pt x="505" y="75"/>
                  </a:lnTo>
                  <a:lnTo>
                    <a:pt x="494" y="65"/>
                  </a:lnTo>
                  <a:lnTo>
                    <a:pt x="481" y="54"/>
                  </a:lnTo>
                  <a:lnTo>
                    <a:pt x="468" y="43"/>
                  </a:lnTo>
                  <a:lnTo>
                    <a:pt x="456" y="32"/>
                  </a:lnTo>
                  <a:lnTo>
                    <a:pt x="442" y="22"/>
                  </a:lnTo>
                  <a:lnTo>
                    <a:pt x="429" y="10"/>
                  </a:lnTo>
                  <a:lnTo>
                    <a:pt x="417" y="0"/>
                  </a:lnTo>
                  <a:lnTo>
                    <a:pt x="344" y="5"/>
                  </a:lnTo>
                  <a:lnTo>
                    <a:pt x="281" y="10"/>
                  </a:lnTo>
                  <a:lnTo>
                    <a:pt x="226" y="17"/>
                  </a:lnTo>
                  <a:lnTo>
                    <a:pt x="180" y="26"/>
                  </a:lnTo>
                  <a:lnTo>
                    <a:pt x="142" y="37"/>
                  </a:lnTo>
                  <a:lnTo>
                    <a:pt x="111" y="48"/>
                  </a:lnTo>
                  <a:lnTo>
                    <a:pt x="85" y="61"/>
                  </a:lnTo>
                  <a:lnTo>
                    <a:pt x="65" y="76"/>
                  </a:lnTo>
                  <a:lnTo>
                    <a:pt x="49" y="92"/>
                  </a:lnTo>
                  <a:lnTo>
                    <a:pt x="38" y="109"/>
                  </a:lnTo>
                  <a:lnTo>
                    <a:pt x="28" y="128"/>
                  </a:lnTo>
                  <a:lnTo>
                    <a:pt x="22" y="149"/>
                  </a:lnTo>
                  <a:lnTo>
                    <a:pt x="16" y="171"/>
                  </a:lnTo>
                  <a:lnTo>
                    <a:pt x="11" y="194"/>
                  </a:lnTo>
                  <a:lnTo>
                    <a:pt x="5" y="218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1" name="Freeform 63">
              <a:extLst>
                <a:ext uri="{FF2B5EF4-FFF2-40B4-BE49-F238E27FC236}">
                  <a16:creationId xmlns:a16="http://schemas.microsoft.com/office/drawing/2014/main" id="{DE089D0C-419C-49AF-BE4F-132DBAB1B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2788"/>
              <a:ext cx="256" cy="179"/>
            </a:xfrm>
            <a:custGeom>
              <a:avLst/>
              <a:gdLst>
                <a:gd name="T0" fmla="*/ 18 w 513"/>
                <a:gd name="T1" fmla="*/ 252 h 359"/>
                <a:gd name="T2" fmla="*/ 53 w 513"/>
                <a:gd name="T3" fmla="*/ 267 h 359"/>
                <a:gd name="T4" fmla="*/ 88 w 513"/>
                <a:gd name="T5" fmla="*/ 280 h 359"/>
                <a:gd name="T6" fmla="*/ 122 w 513"/>
                <a:gd name="T7" fmla="*/ 294 h 359"/>
                <a:gd name="T8" fmla="*/ 158 w 513"/>
                <a:gd name="T9" fmla="*/ 309 h 359"/>
                <a:gd name="T10" fmla="*/ 193 w 513"/>
                <a:gd name="T11" fmla="*/ 323 h 359"/>
                <a:gd name="T12" fmla="*/ 227 w 513"/>
                <a:gd name="T13" fmla="*/ 337 h 359"/>
                <a:gd name="T14" fmla="*/ 263 w 513"/>
                <a:gd name="T15" fmla="*/ 352 h 359"/>
                <a:gd name="T16" fmla="*/ 289 w 513"/>
                <a:gd name="T17" fmla="*/ 356 h 359"/>
                <a:gd name="T18" fmla="*/ 309 w 513"/>
                <a:gd name="T19" fmla="*/ 351 h 359"/>
                <a:gd name="T20" fmla="*/ 329 w 513"/>
                <a:gd name="T21" fmla="*/ 346 h 359"/>
                <a:gd name="T22" fmla="*/ 348 w 513"/>
                <a:gd name="T23" fmla="*/ 341 h 359"/>
                <a:gd name="T24" fmla="*/ 364 w 513"/>
                <a:gd name="T25" fmla="*/ 325 h 359"/>
                <a:gd name="T26" fmla="*/ 378 w 513"/>
                <a:gd name="T27" fmla="*/ 298 h 359"/>
                <a:gd name="T28" fmla="*/ 392 w 513"/>
                <a:gd name="T29" fmla="*/ 270 h 359"/>
                <a:gd name="T30" fmla="*/ 405 w 513"/>
                <a:gd name="T31" fmla="*/ 242 h 359"/>
                <a:gd name="T32" fmla="*/ 424 w 513"/>
                <a:gd name="T33" fmla="*/ 210 h 359"/>
                <a:gd name="T34" fmla="*/ 451 w 513"/>
                <a:gd name="T35" fmla="*/ 174 h 359"/>
                <a:gd name="T36" fmla="*/ 476 w 513"/>
                <a:gd name="T37" fmla="*/ 137 h 359"/>
                <a:gd name="T38" fmla="*/ 500 w 513"/>
                <a:gd name="T39" fmla="*/ 102 h 359"/>
                <a:gd name="T40" fmla="*/ 500 w 513"/>
                <a:gd name="T41" fmla="*/ 73 h 359"/>
                <a:gd name="T42" fmla="*/ 476 w 513"/>
                <a:gd name="T43" fmla="*/ 52 h 359"/>
                <a:gd name="T44" fmla="*/ 451 w 513"/>
                <a:gd name="T45" fmla="*/ 31 h 359"/>
                <a:gd name="T46" fmla="*/ 424 w 513"/>
                <a:gd name="T47" fmla="*/ 11 h 359"/>
                <a:gd name="T48" fmla="*/ 339 w 513"/>
                <a:gd name="T49" fmla="*/ 7 h 359"/>
                <a:gd name="T50" fmla="*/ 223 w 513"/>
                <a:gd name="T51" fmla="*/ 24 h 359"/>
                <a:gd name="T52" fmla="*/ 141 w 513"/>
                <a:gd name="T53" fmla="*/ 46 h 359"/>
                <a:gd name="T54" fmla="*/ 84 w 513"/>
                <a:gd name="T55" fmla="*/ 74 h 359"/>
                <a:gd name="T56" fmla="*/ 50 w 513"/>
                <a:gd name="T57" fmla="*/ 105 h 359"/>
                <a:gd name="T58" fmla="*/ 29 w 513"/>
                <a:gd name="T59" fmla="*/ 141 h 359"/>
                <a:gd name="T60" fmla="*/ 18 w 513"/>
                <a:gd name="T61" fmla="*/ 180 h 359"/>
                <a:gd name="T62" fmla="*/ 7 w 513"/>
                <a:gd name="T63" fmla="*/ 22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3" h="359">
                  <a:moveTo>
                    <a:pt x="0" y="245"/>
                  </a:moveTo>
                  <a:lnTo>
                    <a:pt x="18" y="252"/>
                  </a:lnTo>
                  <a:lnTo>
                    <a:pt x="35" y="258"/>
                  </a:lnTo>
                  <a:lnTo>
                    <a:pt x="53" y="267"/>
                  </a:lnTo>
                  <a:lnTo>
                    <a:pt x="71" y="273"/>
                  </a:lnTo>
                  <a:lnTo>
                    <a:pt x="88" y="280"/>
                  </a:lnTo>
                  <a:lnTo>
                    <a:pt x="105" y="287"/>
                  </a:lnTo>
                  <a:lnTo>
                    <a:pt x="122" y="294"/>
                  </a:lnTo>
                  <a:lnTo>
                    <a:pt x="141" y="301"/>
                  </a:lnTo>
                  <a:lnTo>
                    <a:pt x="158" y="309"/>
                  </a:lnTo>
                  <a:lnTo>
                    <a:pt x="175" y="316"/>
                  </a:lnTo>
                  <a:lnTo>
                    <a:pt x="193" y="323"/>
                  </a:lnTo>
                  <a:lnTo>
                    <a:pt x="210" y="330"/>
                  </a:lnTo>
                  <a:lnTo>
                    <a:pt x="227" y="337"/>
                  </a:lnTo>
                  <a:lnTo>
                    <a:pt x="246" y="345"/>
                  </a:lnTo>
                  <a:lnTo>
                    <a:pt x="263" y="352"/>
                  </a:lnTo>
                  <a:lnTo>
                    <a:pt x="280" y="359"/>
                  </a:lnTo>
                  <a:lnTo>
                    <a:pt x="289" y="356"/>
                  </a:lnTo>
                  <a:lnTo>
                    <a:pt x="300" y="354"/>
                  </a:lnTo>
                  <a:lnTo>
                    <a:pt x="309" y="351"/>
                  </a:lnTo>
                  <a:lnTo>
                    <a:pt x="319" y="348"/>
                  </a:lnTo>
                  <a:lnTo>
                    <a:pt x="329" y="346"/>
                  </a:lnTo>
                  <a:lnTo>
                    <a:pt x="338" y="344"/>
                  </a:lnTo>
                  <a:lnTo>
                    <a:pt x="348" y="341"/>
                  </a:lnTo>
                  <a:lnTo>
                    <a:pt x="357" y="339"/>
                  </a:lnTo>
                  <a:lnTo>
                    <a:pt x="364" y="325"/>
                  </a:lnTo>
                  <a:lnTo>
                    <a:pt x="371" y="311"/>
                  </a:lnTo>
                  <a:lnTo>
                    <a:pt x="378" y="298"/>
                  </a:lnTo>
                  <a:lnTo>
                    <a:pt x="385" y="284"/>
                  </a:lnTo>
                  <a:lnTo>
                    <a:pt x="392" y="270"/>
                  </a:lnTo>
                  <a:lnTo>
                    <a:pt x="399" y="256"/>
                  </a:lnTo>
                  <a:lnTo>
                    <a:pt x="405" y="242"/>
                  </a:lnTo>
                  <a:lnTo>
                    <a:pt x="412" y="228"/>
                  </a:lnTo>
                  <a:lnTo>
                    <a:pt x="424" y="210"/>
                  </a:lnTo>
                  <a:lnTo>
                    <a:pt x="437" y="192"/>
                  </a:lnTo>
                  <a:lnTo>
                    <a:pt x="451" y="174"/>
                  </a:lnTo>
                  <a:lnTo>
                    <a:pt x="463" y="156"/>
                  </a:lnTo>
                  <a:lnTo>
                    <a:pt x="476" y="137"/>
                  </a:lnTo>
                  <a:lnTo>
                    <a:pt x="489" y="119"/>
                  </a:lnTo>
                  <a:lnTo>
                    <a:pt x="500" y="102"/>
                  </a:lnTo>
                  <a:lnTo>
                    <a:pt x="513" y="83"/>
                  </a:lnTo>
                  <a:lnTo>
                    <a:pt x="500" y="73"/>
                  </a:lnTo>
                  <a:lnTo>
                    <a:pt x="489" y="63"/>
                  </a:lnTo>
                  <a:lnTo>
                    <a:pt x="476" y="52"/>
                  </a:lnTo>
                  <a:lnTo>
                    <a:pt x="463" y="42"/>
                  </a:lnTo>
                  <a:lnTo>
                    <a:pt x="451" y="31"/>
                  </a:lnTo>
                  <a:lnTo>
                    <a:pt x="437" y="21"/>
                  </a:lnTo>
                  <a:lnTo>
                    <a:pt x="424" y="11"/>
                  </a:lnTo>
                  <a:lnTo>
                    <a:pt x="412" y="0"/>
                  </a:lnTo>
                  <a:lnTo>
                    <a:pt x="339" y="7"/>
                  </a:lnTo>
                  <a:lnTo>
                    <a:pt x="277" y="15"/>
                  </a:lnTo>
                  <a:lnTo>
                    <a:pt x="223" y="24"/>
                  </a:lnTo>
                  <a:lnTo>
                    <a:pt x="178" y="35"/>
                  </a:lnTo>
                  <a:lnTo>
                    <a:pt x="141" y="46"/>
                  </a:lnTo>
                  <a:lnTo>
                    <a:pt x="110" y="59"/>
                  </a:lnTo>
                  <a:lnTo>
                    <a:pt x="84" y="74"/>
                  </a:lnTo>
                  <a:lnTo>
                    <a:pt x="65" y="89"/>
                  </a:lnTo>
                  <a:lnTo>
                    <a:pt x="50" y="105"/>
                  </a:lnTo>
                  <a:lnTo>
                    <a:pt x="38" y="122"/>
                  </a:lnTo>
                  <a:lnTo>
                    <a:pt x="29" y="141"/>
                  </a:lnTo>
                  <a:lnTo>
                    <a:pt x="23" y="159"/>
                  </a:lnTo>
                  <a:lnTo>
                    <a:pt x="18" y="180"/>
                  </a:lnTo>
                  <a:lnTo>
                    <a:pt x="12" y="201"/>
                  </a:lnTo>
                  <a:lnTo>
                    <a:pt x="7" y="223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2" name="Freeform 64">
              <a:extLst>
                <a:ext uri="{FF2B5EF4-FFF2-40B4-BE49-F238E27FC236}">
                  <a16:creationId xmlns:a16="http://schemas.microsoft.com/office/drawing/2014/main" id="{8DDE88BE-7F39-4025-BE56-7BA4E744C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2789"/>
              <a:ext cx="253" cy="178"/>
            </a:xfrm>
            <a:custGeom>
              <a:avLst/>
              <a:gdLst>
                <a:gd name="T0" fmla="*/ 17 w 507"/>
                <a:gd name="T1" fmla="*/ 251 h 356"/>
                <a:gd name="T2" fmla="*/ 52 w 507"/>
                <a:gd name="T3" fmla="*/ 265 h 356"/>
                <a:gd name="T4" fmla="*/ 87 w 507"/>
                <a:gd name="T5" fmla="*/ 280 h 356"/>
                <a:gd name="T6" fmla="*/ 121 w 507"/>
                <a:gd name="T7" fmla="*/ 293 h 356"/>
                <a:gd name="T8" fmla="*/ 154 w 507"/>
                <a:gd name="T9" fmla="*/ 307 h 356"/>
                <a:gd name="T10" fmla="*/ 189 w 507"/>
                <a:gd name="T11" fmla="*/ 321 h 356"/>
                <a:gd name="T12" fmla="*/ 224 w 507"/>
                <a:gd name="T13" fmla="*/ 335 h 356"/>
                <a:gd name="T14" fmla="*/ 257 w 507"/>
                <a:gd name="T15" fmla="*/ 349 h 356"/>
                <a:gd name="T16" fmla="*/ 283 w 507"/>
                <a:gd name="T17" fmla="*/ 353 h 356"/>
                <a:gd name="T18" fmla="*/ 303 w 507"/>
                <a:gd name="T19" fmla="*/ 348 h 356"/>
                <a:gd name="T20" fmla="*/ 323 w 507"/>
                <a:gd name="T21" fmla="*/ 343 h 356"/>
                <a:gd name="T22" fmla="*/ 342 w 507"/>
                <a:gd name="T23" fmla="*/ 338 h 356"/>
                <a:gd name="T24" fmla="*/ 358 w 507"/>
                <a:gd name="T25" fmla="*/ 322 h 356"/>
                <a:gd name="T26" fmla="*/ 372 w 507"/>
                <a:gd name="T27" fmla="*/ 295 h 356"/>
                <a:gd name="T28" fmla="*/ 386 w 507"/>
                <a:gd name="T29" fmla="*/ 267 h 356"/>
                <a:gd name="T30" fmla="*/ 399 w 507"/>
                <a:gd name="T31" fmla="*/ 239 h 356"/>
                <a:gd name="T32" fmla="*/ 418 w 507"/>
                <a:gd name="T33" fmla="*/ 207 h 356"/>
                <a:gd name="T34" fmla="*/ 445 w 507"/>
                <a:gd name="T35" fmla="*/ 171 h 356"/>
                <a:gd name="T36" fmla="*/ 470 w 507"/>
                <a:gd name="T37" fmla="*/ 134 h 356"/>
                <a:gd name="T38" fmla="*/ 494 w 507"/>
                <a:gd name="T39" fmla="*/ 99 h 356"/>
                <a:gd name="T40" fmla="*/ 494 w 507"/>
                <a:gd name="T41" fmla="*/ 70 h 356"/>
                <a:gd name="T42" fmla="*/ 470 w 507"/>
                <a:gd name="T43" fmla="*/ 50 h 356"/>
                <a:gd name="T44" fmla="*/ 445 w 507"/>
                <a:gd name="T45" fmla="*/ 30 h 356"/>
                <a:gd name="T46" fmla="*/ 418 w 507"/>
                <a:gd name="T47" fmla="*/ 10 h 356"/>
                <a:gd name="T48" fmla="*/ 333 w 507"/>
                <a:gd name="T49" fmla="*/ 9 h 356"/>
                <a:gd name="T50" fmla="*/ 219 w 507"/>
                <a:gd name="T51" fmla="*/ 30 h 356"/>
                <a:gd name="T52" fmla="*/ 137 w 507"/>
                <a:gd name="T53" fmla="*/ 55 h 356"/>
                <a:gd name="T54" fmla="*/ 83 w 507"/>
                <a:gd name="T55" fmla="*/ 84 h 356"/>
                <a:gd name="T56" fmla="*/ 50 w 507"/>
                <a:gd name="T57" fmla="*/ 117 h 356"/>
                <a:gd name="T58" fmla="*/ 30 w 507"/>
                <a:gd name="T59" fmla="*/ 152 h 356"/>
                <a:gd name="T60" fmla="*/ 19 w 507"/>
                <a:gd name="T61" fmla="*/ 187 h 356"/>
                <a:gd name="T62" fmla="*/ 7 w 507"/>
                <a:gd name="T63" fmla="*/ 22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7" h="356">
                  <a:moveTo>
                    <a:pt x="0" y="244"/>
                  </a:moveTo>
                  <a:lnTo>
                    <a:pt x="17" y="251"/>
                  </a:lnTo>
                  <a:lnTo>
                    <a:pt x="35" y="258"/>
                  </a:lnTo>
                  <a:lnTo>
                    <a:pt x="52" y="265"/>
                  </a:lnTo>
                  <a:lnTo>
                    <a:pt x="69" y="273"/>
                  </a:lnTo>
                  <a:lnTo>
                    <a:pt x="87" y="280"/>
                  </a:lnTo>
                  <a:lnTo>
                    <a:pt x="104" y="287"/>
                  </a:lnTo>
                  <a:lnTo>
                    <a:pt x="121" y="293"/>
                  </a:lnTo>
                  <a:lnTo>
                    <a:pt x="137" y="300"/>
                  </a:lnTo>
                  <a:lnTo>
                    <a:pt x="154" y="307"/>
                  </a:lnTo>
                  <a:lnTo>
                    <a:pt x="172" y="314"/>
                  </a:lnTo>
                  <a:lnTo>
                    <a:pt x="189" y="321"/>
                  </a:lnTo>
                  <a:lnTo>
                    <a:pt x="206" y="328"/>
                  </a:lnTo>
                  <a:lnTo>
                    <a:pt x="224" y="335"/>
                  </a:lnTo>
                  <a:lnTo>
                    <a:pt x="240" y="342"/>
                  </a:lnTo>
                  <a:lnTo>
                    <a:pt x="257" y="349"/>
                  </a:lnTo>
                  <a:lnTo>
                    <a:pt x="274" y="356"/>
                  </a:lnTo>
                  <a:lnTo>
                    <a:pt x="283" y="353"/>
                  </a:lnTo>
                  <a:lnTo>
                    <a:pt x="294" y="351"/>
                  </a:lnTo>
                  <a:lnTo>
                    <a:pt x="303" y="348"/>
                  </a:lnTo>
                  <a:lnTo>
                    <a:pt x="313" y="345"/>
                  </a:lnTo>
                  <a:lnTo>
                    <a:pt x="323" y="343"/>
                  </a:lnTo>
                  <a:lnTo>
                    <a:pt x="332" y="341"/>
                  </a:lnTo>
                  <a:lnTo>
                    <a:pt x="342" y="338"/>
                  </a:lnTo>
                  <a:lnTo>
                    <a:pt x="351" y="336"/>
                  </a:lnTo>
                  <a:lnTo>
                    <a:pt x="358" y="322"/>
                  </a:lnTo>
                  <a:lnTo>
                    <a:pt x="365" y="308"/>
                  </a:lnTo>
                  <a:lnTo>
                    <a:pt x="372" y="295"/>
                  </a:lnTo>
                  <a:lnTo>
                    <a:pt x="379" y="281"/>
                  </a:lnTo>
                  <a:lnTo>
                    <a:pt x="386" y="267"/>
                  </a:lnTo>
                  <a:lnTo>
                    <a:pt x="393" y="253"/>
                  </a:lnTo>
                  <a:lnTo>
                    <a:pt x="399" y="239"/>
                  </a:lnTo>
                  <a:lnTo>
                    <a:pt x="406" y="225"/>
                  </a:lnTo>
                  <a:lnTo>
                    <a:pt x="418" y="207"/>
                  </a:lnTo>
                  <a:lnTo>
                    <a:pt x="431" y="189"/>
                  </a:lnTo>
                  <a:lnTo>
                    <a:pt x="445" y="171"/>
                  </a:lnTo>
                  <a:lnTo>
                    <a:pt x="457" y="153"/>
                  </a:lnTo>
                  <a:lnTo>
                    <a:pt x="470" y="134"/>
                  </a:lnTo>
                  <a:lnTo>
                    <a:pt x="483" y="116"/>
                  </a:lnTo>
                  <a:lnTo>
                    <a:pt x="494" y="99"/>
                  </a:lnTo>
                  <a:lnTo>
                    <a:pt x="507" y="80"/>
                  </a:lnTo>
                  <a:lnTo>
                    <a:pt x="494" y="70"/>
                  </a:lnTo>
                  <a:lnTo>
                    <a:pt x="483" y="61"/>
                  </a:lnTo>
                  <a:lnTo>
                    <a:pt x="470" y="50"/>
                  </a:lnTo>
                  <a:lnTo>
                    <a:pt x="457" y="40"/>
                  </a:lnTo>
                  <a:lnTo>
                    <a:pt x="445" y="30"/>
                  </a:lnTo>
                  <a:lnTo>
                    <a:pt x="431" y="19"/>
                  </a:lnTo>
                  <a:lnTo>
                    <a:pt x="418" y="10"/>
                  </a:lnTo>
                  <a:lnTo>
                    <a:pt x="406" y="0"/>
                  </a:lnTo>
                  <a:lnTo>
                    <a:pt x="333" y="9"/>
                  </a:lnTo>
                  <a:lnTo>
                    <a:pt x="272" y="18"/>
                  </a:lnTo>
                  <a:lnTo>
                    <a:pt x="219" y="30"/>
                  </a:lnTo>
                  <a:lnTo>
                    <a:pt x="174" y="41"/>
                  </a:lnTo>
                  <a:lnTo>
                    <a:pt x="137" y="55"/>
                  </a:lnTo>
                  <a:lnTo>
                    <a:pt x="107" y="69"/>
                  </a:lnTo>
                  <a:lnTo>
                    <a:pt x="83" y="84"/>
                  </a:lnTo>
                  <a:lnTo>
                    <a:pt x="65" y="100"/>
                  </a:lnTo>
                  <a:lnTo>
                    <a:pt x="50" y="117"/>
                  </a:lnTo>
                  <a:lnTo>
                    <a:pt x="39" y="133"/>
                  </a:lnTo>
                  <a:lnTo>
                    <a:pt x="30" y="152"/>
                  </a:lnTo>
                  <a:lnTo>
                    <a:pt x="24" y="169"/>
                  </a:lnTo>
                  <a:lnTo>
                    <a:pt x="19" y="187"/>
                  </a:lnTo>
                  <a:lnTo>
                    <a:pt x="13" y="206"/>
                  </a:lnTo>
                  <a:lnTo>
                    <a:pt x="7" y="225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3" name="Freeform 65">
              <a:extLst>
                <a:ext uri="{FF2B5EF4-FFF2-40B4-BE49-F238E27FC236}">
                  <a16:creationId xmlns:a16="http://schemas.microsoft.com/office/drawing/2014/main" id="{838A81F8-BD3D-44D7-BABC-135CFA588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" y="2790"/>
              <a:ext cx="251" cy="177"/>
            </a:xfrm>
            <a:custGeom>
              <a:avLst/>
              <a:gdLst>
                <a:gd name="T0" fmla="*/ 17 w 501"/>
                <a:gd name="T1" fmla="*/ 252 h 354"/>
                <a:gd name="T2" fmla="*/ 51 w 501"/>
                <a:gd name="T3" fmla="*/ 265 h 354"/>
                <a:gd name="T4" fmla="*/ 84 w 501"/>
                <a:gd name="T5" fmla="*/ 279 h 354"/>
                <a:gd name="T6" fmla="*/ 117 w 501"/>
                <a:gd name="T7" fmla="*/ 293 h 354"/>
                <a:gd name="T8" fmla="*/ 151 w 501"/>
                <a:gd name="T9" fmla="*/ 305 h 354"/>
                <a:gd name="T10" fmla="*/ 185 w 501"/>
                <a:gd name="T11" fmla="*/ 319 h 354"/>
                <a:gd name="T12" fmla="*/ 219 w 501"/>
                <a:gd name="T13" fmla="*/ 333 h 354"/>
                <a:gd name="T14" fmla="*/ 252 w 501"/>
                <a:gd name="T15" fmla="*/ 347 h 354"/>
                <a:gd name="T16" fmla="*/ 277 w 501"/>
                <a:gd name="T17" fmla="*/ 351 h 354"/>
                <a:gd name="T18" fmla="*/ 297 w 501"/>
                <a:gd name="T19" fmla="*/ 346 h 354"/>
                <a:gd name="T20" fmla="*/ 317 w 501"/>
                <a:gd name="T21" fmla="*/ 341 h 354"/>
                <a:gd name="T22" fmla="*/ 336 w 501"/>
                <a:gd name="T23" fmla="*/ 336 h 354"/>
                <a:gd name="T24" fmla="*/ 352 w 501"/>
                <a:gd name="T25" fmla="*/ 320 h 354"/>
                <a:gd name="T26" fmla="*/ 366 w 501"/>
                <a:gd name="T27" fmla="*/ 293 h 354"/>
                <a:gd name="T28" fmla="*/ 380 w 501"/>
                <a:gd name="T29" fmla="*/ 265 h 354"/>
                <a:gd name="T30" fmla="*/ 393 w 501"/>
                <a:gd name="T31" fmla="*/ 237 h 354"/>
                <a:gd name="T32" fmla="*/ 412 w 501"/>
                <a:gd name="T33" fmla="*/ 205 h 354"/>
                <a:gd name="T34" fmla="*/ 439 w 501"/>
                <a:gd name="T35" fmla="*/ 169 h 354"/>
                <a:gd name="T36" fmla="*/ 464 w 501"/>
                <a:gd name="T37" fmla="*/ 132 h 354"/>
                <a:gd name="T38" fmla="*/ 488 w 501"/>
                <a:gd name="T39" fmla="*/ 97 h 354"/>
                <a:gd name="T40" fmla="*/ 488 w 501"/>
                <a:gd name="T41" fmla="*/ 69 h 354"/>
                <a:gd name="T42" fmla="*/ 464 w 501"/>
                <a:gd name="T43" fmla="*/ 49 h 354"/>
                <a:gd name="T44" fmla="*/ 439 w 501"/>
                <a:gd name="T45" fmla="*/ 30 h 354"/>
                <a:gd name="T46" fmla="*/ 412 w 501"/>
                <a:gd name="T47" fmla="*/ 10 h 354"/>
                <a:gd name="T48" fmla="*/ 328 w 501"/>
                <a:gd name="T49" fmla="*/ 11 h 354"/>
                <a:gd name="T50" fmla="*/ 214 w 501"/>
                <a:gd name="T51" fmla="*/ 36 h 354"/>
                <a:gd name="T52" fmla="*/ 135 w 501"/>
                <a:gd name="T53" fmla="*/ 64 h 354"/>
                <a:gd name="T54" fmla="*/ 82 w 501"/>
                <a:gd name="T55" fmla="*/ 97 h 354"/>
                <a:gd name="T56" fmla="*/ 49 w 501"/>
                <a:gd name="T57" fmla="*/ 129 h 354"/>
                <a:gd name="T58" fmla="*/ 31 w 501"/>
                <a:gd name="T59" fmla="*/ 164 h 354"/>
                <a:gd name="T60" fmla="*/ 19 w 501"/>
                <a:gd name="T61" fmla="*/ 197 h 354"/>
                <a:gd name="T62" fmla="*/ 8 w 501"/>
                <a:gd name="T63" fmla="*/ 22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1" h="354">
                  <a:moveTo>
                    <a:pt x="0" y="245"/>
                  </a:moveTo>
                  <a:lnTo>
                    <a:pt x="17" y="252"/>
                  </a:lnTo>
                  <a:lnTo>
                    <a:pt x="33" y="259"/>
                  </a:lnTo>
                  <a:lnTo>
                    <a:pt x="51" y="265"/>
                  </a:lnTo>
                  <a:lnTo>
                    <a:pt x="67" y="272"/>
                  </a:lnTo>
                  <a:lnTo>
                    <a:pt x="84" y="279"/>
                  </a:lnTo>
                  <a:lnTo>
                    <a:pt x="101" y="286"/>
                  </a:lnTo>
                  <a:lnTo>
                    <a:pt x="117" y="293"/>
                  </a:lnTo>
                  <a:lnTo>
                    <a:pt x="135" y="300"/>
                  </a:lnTo>
                  <a:lnTo>
                    <a:pt x="151" y="305"/>
                  </a:lnTo>
                  <a:lnTo>
                    <a:pt x="168" y="312"/>
                  </a:lnTo>
                  <a:lnTo>
                    <a:pt x="185" y="319"/>
                  </a:lnTo>
                  <a:lnTo>
                    <a:pt x="201" y="326"/>
                  </a:lnTo>
                  <a:lnTo>
                    <a:pt x="219" y="333"/>
                  </a:lnTo>
                  <a:lnTo>
                    <a:pt x="235" y="340"/>
                  </a:lnTo>
                  <a:lnTo>
                    <a:pt x="252" y="347"/>
                  </a:lnTo>
                  <a:lnTo>
                    <a:pt x="268" y="354"/>
                  </a:lnTo>
                  <a:lnTo>
                    <a:pt x="277" y="351"/>
                  </a:lnTo>
                  <a:lnTo>
                    <a:pt x="288" y="349"/>
                  </a:lnTo>
                  <a:lnTo>
                    <a:pt x="297" y="346"/>
                  </a:lnTo>
                  <a:lnTo>
                    <a:pt x="307" y="343"/>
                  </a:lnTo>
                  <a:lnTo>
                    <a:pt x="317" y="341"/>
                  </a:lnTo>
                  <a:lnTo>
                    <a:pt x="326" y="339"/>
                  </a:lnTo>
                  <a:lnTo>
                    <a:pt x="336" y="336"/>
                  </a:lnTo>
                  <a:lnTo>
                    <a:pt x="345" y="334"/>
                  </a:lnTo>
                  <a:lnTo>
                    <a:pt x="352" y="320"/>
                  </a:lnTo>
                  <a:lnTo>
                    <a:pt x="359" y="306"/>
                  </a:lnTo>
                  <a:lnTo>
                    <a:pt x="366" y="293"/>
                  </a:lnTo>
                  <a:lnTo>
                    <a:pt x="373" y="279"/>
                  </a:lnTo>
                  <a:lnTo>
                    <a:pt x="380" y="265"/>
                  </a:lnTo>
                  <a:lnTo>
                    <a:pt x="387" y="251"/>
                  </a:lnTo>
                  <a:lnTo>
                    <a:pt x="393" y="237"/>
                  </a:lnTo>
                  <a:lnTo>
                    <a:pt x="400" y="223"/>
                  </a:lnTo>
                  <a:lnTo>
                    <a:pt x="412" y="205"/>
                  </a:lnTo>
                  <a:lnTo>
                    <a:pt x="425" y="187"/>
                  </a:lnTo>
                  <a:lnTo>
                    <a:pt x="439" y="169"/>
                  </a:lnTo>
                  <a:lnTo>
                    <a:pt x="451" y="151"/>
                  </a:lnTo>
                  <a:lnTo>
                    <a:pt x="464" y="132"/>
                  </a:lnTo>
                  <a:lnTo>
                    <a:pt x="477" y="114"/>
                  </a:lnTo>
                  <a:lnTo>
                    <a:pt x="488" y="97"/>
                  </a:lnTo>
                  <a:lnTo>
                    <a:pt x="501" y="78"/>
                  </a:lnTo>
                  <a:lnTo>
                    <a:pt x="488" y="69"/>
                  </a:lnTo>
                  <a:lnTo>
                    <a:pt x="477" y="59"/>
                  </a:lnTo>
                  <a:lnTo>
                    <a:pt x="464" y="49"/>
                  </a:lnTo>
                  <a:lnTo>
                    <a:pt x="451" y="39"/>
                  </a:lnTo>
                  <a:lnTo>
                    <a:pt x="439" y="30"/>
                  </a:lnTo>
                  <a:lnTo>
                    <a:pt x="425" y="19"/>
                  </a:lnTo>
                  <a:lnTo>
                    <a:pt x="412" y="10"/>
                  </a:lnTo>
                  <a:lnTo>
                    <a:pt x="400" y="0"/>
                  </a:lnTo>
                  <a:lnTo>
                    <a:pt x="328" y="11"/>
                  </a:lnTo>
                  <a:lnTo>
                    <a:pt x="267" y="23"/>
                  </a:lnTo>
                  <a:lnTo>
                    <a:pt x="214" y="36"/>
                  </a:lnTo>
                  <a:lnTo>
                    <a:pt x="170" y="51"/>
                  </a:lnTo>
                  <a:lnTo>
                    <a:pt x="135" y="64"/>
                  </a:lnTo>
                  <a:lnTo>
                    <a:pt x="106" y="81"/>
                  </a:lnTo>
                  <a:lnTo>
                    <a:pt x="82" y="97"/>
                  </a:lnTo>
                  <a:lnTo>
                    <a:pt x="63" y="113"/>
                  </a:lnTo>
                  <a:lnTo>
                    <a:pt x="49" y="129"/>
                  </a:lnTo>
                  <a:lnTo>
                    <a:pt x="39" y="146"/>
                  </a:lnTo>
                  <a:lnTo>
                    <a:pt x="31" y="164"/>
                  </a:lnTo>
                  <a:lnTo>
                    <a:pt x="24" y="181"/>
                  </a:lnTo>
                  <a:lnTo>
                    <a:pt x="19" y="197"/>
                  </a:lnTo>
                  <a:lnTo>
                    <a:pt x="14" y="213"/>
                  </a:lnTo>
                  <a:lnTo>
                    <a:pt x="8" y="229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4" name="Freeform 66">
              <a:extLst>
                <a:ext uri="{FF2B5EF4-FFF2-40B4-BE49-F238E27FC236}">
                  <a16:creationId xmlns:a16="http://schemas.microsoft.com/office/drawing/2014/main" id="{B5A29563-8AFC-4E2B-866F-A8BAD5AF3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2791"/>
              <a:ext cx="248" cy="176"/>
            </a:xfrm>
            <a:custGeom>
              <a:avLst/>
              <a:gdLst>
                <a:gd name="T0" fmla="*/ 0 w 495"/>
                <a:gd name="T1" fmla="*/ 247 h 352"/>
                <a:gd name="T2" fmla="*/ 262 w 495"/>
                <a:gd name="T3" fmla="*/ 352 h 352"/>
                <a:gd name="T4" fmla="*/ 339 w 495"/>
                <a:gd name="T5" fmla="*/ 332 h 352"/>
                <a:gd name="T6" fmla="*/ 394 w 495"/>
                <a:gd name="T7" fmla="*/ 221 h 352"/>
                <a:gd name="T8" fmla="*/ 495 w 495"/>
                <a:gd name="T9" fmla="*/ 76 h 352"/>
                <a:gd name="T10" fmla="*/ 394 w 495"/>
                <a:gd name="T11" fmla="*/ 0 h 352"/>
                <a:gd name="T12" fmla="*/ 322 w 495"/>
                <a:gd name="T13" fmla="*/ 13 h 352"/>
                <a:gd name="T14" fmla="*/ 262 w 495"/>
                <a:gd name="T15" fmla="*/ 28 h 352"/>
                <a:gd name="T16" fmla="*/ 210 w 495"/>
                <a:gd name="T17" fmla="*/ 43 h 352"/>
                <a:gd name="T18" fmla="*/ 168 w 495"/>
                <a:gd name="T19" fmla="*/ 58 h 352"/>
                <a:gd name="T20" fmla="*/ 132 w 495"/>
                <a:gd name="T21" fmla="*/ 74 h 352"/>
                <a:gd name="T22" fmla="*/ 103 w 495"/>
                <a:gd name="T23" fmla="*/ 91 h 352"/>
                <a:gd name="T24" fmla="*/ 80 w 495"/>
                <a:gd name="T25" fmla="*/ 109 h 352"/>
                <a:gd name="T26" fmla="*/ 63 w 495"/>
                <a:gd name="T27" fmla="*/ 125 h 352"/>
                <a:gd name="T28" fmla="*/ 49 w 495"/>
                <a:gd name="T29" fmla="*/ 142 h 352"/>
                <a:gd name="T30" fmla="*/ 40 w 495"/>
                <a:gd name="T31" fmla="*/ 159 h 352"/>
                <a:gd name="T32" fmla="*/ 32 w 495"/>
                <a:gd name="T33" fmla="*/ 175 h 352"/>
                <a:gd name="T34" fmla="*/ 26 w 495"/>
                <a:gd name="T35" fmla="*/ 192 h 352"/>
                <a:gd name="T36" fmla="*/ 20 w 495"/>
                <a:gd name="T37" fmla="*/ 206 h 352"/>
                <a:gd name="T38" fmla="*/ 15 w 495"/>
                <a:gd name="T39" fmla="*/ 221 h 352"/>
                <a:gd name="T40" fmla="*/ 8 w 495"/>
                <a:gd name="T41" fmla="*/ 234 h 352"/>
                <a:gd name="T42" fmla="*/ 0 w 495"/>
                <a:gd name="T43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352">
                  <a:moveTo>
                    <a:pt x="0" y="247"/>
                  </a:moveTo>
                  <a:lnTo>
                    <a:pt x="262" y="352"/>
                  </a:lnTo>
                  <a:lnTo>
                    <a:pt x="339" y="332"/>
                  </a:lnTo>
                  <a:lnTo>
                    <a:pt x="394" y="221"/>
                  </a:lnTo>
                  <a:lnTo>
                    <a:pt x="495" y="76"/>
                  </a:lnTo>
                  <a:lnTo>
                    <a:pt x="394" y="0"/>
                  </a:lnTo>
                  <a:lnTo>
                    <a:pt x="322" y="13"/>
                  </a:lnTo>
                  <a:lnTo>
                    <a:pt x="262" y="28"/>
                  </a:lnTo>
                  <a:lnTo>
                    <a:pt x="210" y="43"/>
                  </a:lnTo>
                  <a:lnTo>
                    <a:pt x="168" y="58"/>
                  </a:lnTo>
                  <a:lnTo>
                    <a:pt x="132" y="74"/>
                  </a:lnTo>
                  <a:lnTo>
                    <a:pt x="103" y="91"/>
                  </a:lnTo>
                  <a:lnTo>
                    <a:pt x="80" y="109"/>
                  </a:lnTo>
                  <a:lnTo>
                    <a:pt x="63" y="125"/>
                  </a:lnTo>
                  <a:lnTo>
                    <a:pt x="49" y="142"/>
                  </a:lnTo>
                  <a:lnTo>
                    <a:pt x="40" y="159"/>
                  </a:lnTo>
                  <a:lnTo>
                    <a:pt x="32" y="175"/>
                  </a:lnTo>
                  <a:lnTo>
                    <a:pt x="26" y="192"/>
                  </a:lnTo>
                  <a:lnTo>
                    <a:pt x="20" y="206"/>
                  </a:lnTo>
                  <a:lnTo>
                    <a:pt x="15" y="221"/>
                  </a:lnTo>
                  <a:lnTo>
                    <a:pt x="8" y="234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5" name="Freeform 67">
              <a:extLst>
                <a:ext uri="{FF2B5EF4-FFF2-40B4-BE49-F238E27FC236}">
                  <a16:creationId xmlns:a16="http://schemas.microsoft.com/office/drawing/2014/main" id="{7F838081-E8AD-4470-BDF8-7566F80DC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3125"/>
              <a:ext cx="136" cy="242"/>
            </a:xfrm>
            <a:custGeom>
              <a:avLst/>
              <a:gdLst>
                <a:gd name="T0" fmla="*/ 176 w 271"/>
                <a:gd name="T1" fmla="*/ 0 h 484"/>
                <a:gd name="T2" fmla="*/ 185 w 271"/>
                <a:gd name="T3" fmla="*/ 20 h 484"/>
                <a:gd name="T4" fmla="*/ 193 w 271"/>
                <a:gd name="T5" fmla="*/ 42 h 484"/>
                <a:gd name="T6" fmla="*/ 202 w 271"/>
                <a:gd name="T7" fmla="*/ 63 h 484"/>
                <a:gd name="T8" fmla="*/ 212 w 271"/>
                <a:gd name="T9" fmla="*/ 84 h 484"/>
                <a:gd name="T10" fmla="*/ 220 w 271"/>
                <a:gd name="T11" fmla="*/ 106 h 484"/>
                <a:gd name="T12" fmla="*/ 229 w 271"/>
                <a:gd name="T13" fmla="*/ 126 h 484"/>
                <a:gd name="T14" fmla="*/ 238 w 271"/>
                <a:gd name="T15" fmla="*/ 148 h 484"/>
                <a:gd name="T16" fmla="*/ 247 w 271"/>
                <a:gd name="T17" fmla="*/ 169 h 484"/>
                <a:gd name="T18" fmla="*/ 253 w 271"/>
                <a:gd name="T19" fmla="*/ 190 h 484"/>
                <a:gd name="T20" fmla="*/ 260 w 271"/>
                <a:gd name="T21" fmla="*/ 210 h 484"/>
                <a:gd name="T22" fmla="*/ 266 w 271"/>
                <a:gd name="T23" fmla="*/ 232 h 484"/>
                <a:gd name="T24" fmla="*/ 271 w 271"/>
                <a:gd name="T25" fmla="*/ 253 h 484"/>
                <a:gd name="T26" fmla="*/ 265 w 271"/>
                <a:gd name="T27" fmla="*/ 270 h 484"/>
                <a:gd name="T28" fmla="*/ 257 w 271"/>
                <a:gd name="T29" fmla="*/ 287 h 484"/>
                <a:gd name="T30" fmla="*/ 250 w 271"/>
                <a:gd name="T31" fmla="*/ 304 h 484"/>
                <a:gd name="T32" fmla="*/ 242 w 271"/>
                <a:gd name="T33" fmla="*/ 320 h 484"/>
                <a:gd name="T34" fmla="*/ 233 w 271"/>
                <a:gd name="T35" fmla="*/ 336 h 484"/>
                <a:gd name="T36" fmla="*/ 227 w 271"/>
                <a:gd name="T37" fmla="*/ 353 h 484"/>
                <a:gd name="T38" fmla="*/ 219 w 271"/>
                <a:gd name="T39" fmla="*/ 370 h 484"/>
                <a:gd name="T40" fmla="*/ 212 w 271"/>
                <a:gd name="T41" fmla="*/ 387 h 484"/>
                <a:gd name="T42" fmla="*/ 208 w 271"/>
                <a:gd name="T43" fmla="*/ 411 h 484"/>
                <a:gd name="T44" fmla="*/ 206 w 271"/>
                <a:gd name="T45" fmla="*/ 435 h 484"/>
                <a:gd name="T46" fmla="*/ 202 w 271"/>
                <a:gd name="T47" fmla="*/ 459 h 484"/>
                <a:gd name="T48" fmla="*/ 199 w 271"/>
                <a:gd name="T49" fmla="*/ 484 h 484"/>
                <a:gd name="T50" fmla="*/ 185 w 271"/>
                <a:gd name="T51" fmla="*/ 480 h 484"/>
                <a:gd name="T52" fmla="*/ 171 w 271"/>
                <a:gd name="T53" fmla="*/ 478 h 484"/>
                <a:gd name="T54" fmla="*/ 157 w 271"/>
                <a:gd name="T55" fmla="*/ 474 h 484"/>
                <a:gd name="T56" fmla="*/ 143 w 271"/>
                <a:gd name="T57" fmla="*/ 471 h 484"/>
                <a:gd name="T58" fmla="*/ 129 w 271"/>
                <a:gd name="T59" fmla="*/ 467 h 484"/>
                <a:gd name="T60" fmla="*/ 115 w 271"/>
                <a:gd name="T61" fmla="*/ 464 h 484"/>
                <a:gd name="T62" fmla="*/ 100 w 271"/>
                <a:gd name="T63" fmla="*/ 462 h 484"/>
                <a:gd name="T64" fmla="*/ 86 w 271"/>
                <a:gd name="T65" fmla="*/ 458 h 484"/>
                <a:gd name="T66" fmla="*/ 76 w 271"/>
                <a:gd name="T67" fmla="*/ 434 h 484"/>
                <a:gd name="T68" fmla="*/ 64 w 271"/>
                <a:gd name="T69" fmla="*/ 410 h 484"/>
                <a:gd name="T70" fmla="*/ 54 w 271"/>
                <a:gd name="T71" fmla="*/ 386 h 484"/>
                <a:gd name="T72" fmla="*/ 43 w 271"/>
                <a:gd name="T73" fmla="*/ 361 h 484"/>
                <a:gd name="T74" fmla="*/ 32 w 271"/>
                <a:gd name="T75" fmla="*/ 337 h 484"/>
                <a:gd name="T76" fmla="*/ 22 w 271"/>
                <a:gd name="T77" fmla="*/ 313 h 484"/>
                <a:gd name="T78" fmla="*/ 10 w 271"/>
                <a:gd name="T79" fmla="*/ 290 h 484"/>
                <a:gd name="T80" fmla="*/ 0 w 271"/>
                <a:gd name="T81" fmla="*/ 266 h 484"/>
                <a:gd name="T82" fmla="*/ 7 w 271"/>
                <a:gd name="T83" fmla="*/ 237 h 484"/>
                <a:gd name="T84" fmla="*/ 12 w 271"/>
                <a:gd name="T85" fmla="*/ 207 h 484"/>
                <a:gd name="T86" fmla="*/ 19 w 271"/>
                <a:gd name="T87" fmla="*/ 178 h 484"/>
                <a:gd name="T88" fmla="*/ 26 w 271"/>
                <a:gd name="T89" fmla="*/ 149 h 484"/>
                <a:gd name="T90" fmla="*/ 33 w 271"/>
                <a:gd name="T91" fmla="*/ 119 h 484"/>
                <a:gd name="T92" fmla="*/ 40 w 271"/>
                <a:gd name="T93" fmla="*/ 91 h 484"/>
                <a:gd name="T94" fmla="*/ 47 w 271"/>
                <a:gd name="T95" fmla="*/ 62 h 484"/>
                <a:gd name="T96" fmla="*/ 54 w 271"/>
                <a:gd name="T97" fmla="*/ 33 h 484"/>
                <a:gd name="T98" fmla="*/ 69 w 271"/>
                <a:gd name="T99" fmla="*/ 28 h 484"/>
                <a:gd name="T100" fmla="*/ 84 w 271"/>
                <a:gd name="T101" fmla="*/ 25 h 484"/>
                <a:gd name="T102" fmla="*/ 99 w 271"/>
                <a:gd name="T103" fmla="*/ 20 h 484"/>
                <a:gd name="T104" fmla="*/ 115 w 271"/>
                <a:gd name="T105" fmla="*/ 16 h 484"/>
                <a:gd name="T106" fmla="*/ 130 w 271"/>
                <a:gd name="T107" fmla="*/ 11 h 484"/>
                <a:gd name="T108" fmla="*/ 145 w 271"/>
                <a:gd name="T109" fmla="*/ 8 h 484"/>
                <a:gd name="T110" fmla="*/ 161 w 271"/>
                <a:gd name="T111" fmla="*/ 3 h 484"/>
                <a:gd name="T112" fmla="*/ 176 w 271"/>
                <a:gd name="T113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1" h="484">
                  <a:moveTo>
                    <a:pt x="176" y="0"/>
                  </a:moveTo>
                  <a:lnTo>
                    <a:pt x="185" y="20"/>
                  </a:lnTo>
                  <a:lnTo>
                    <a:pt x="193" y="42"/>
                  </a:lnTo>
                  <a:lnTo>
                    <a:pt x="202" y="63"/>
                  </a:lnTo>
                  <a:lnTo>
                    <a:pt x="212" y="84"/>
                  </a:lnTo>
                  <a:lnTo>
                    <a:pt x="220" y="106"/>
                  </a:lnTo>
                  <a:lnTo>
                    <a:pt x="229" y="126"/>
                  </a:lnTo>
                  <a:lnTo>
                    <a:pt x="238" y="148"/>
                  </a:lnTo>
                  <a:lnTo>
                    <a:pt x="247" y="169"/>
                  </a:lnTo>
                  <a:lnTo>
                    <a:pt x="253" y="190"/>
                  </a:lnTo>
                  <a:lnTo>
                    <a:pt x="260" y="210"/>
                  </a:lnTo>
                  <a:lnTo>
                    <a:pt x="266" y="232"/>
                  </a:lnTo>
                  <a:lnTo>
                    <a:pt x="271" y="253"/>
                  </a:lnTo>
                  <a:lnTo>
                    <a:pt x="265" y="270"/>
                  </a:lnTo>
                  <a:lnTo>
                    <a:pt x="257" y="287"/>
                  </a:lnTo>
                  <a:lnTo>
                    <a:pt x="250" y="304"/>
                  </a:lnTo>
                  <a:lnTo>
                    <a:pt x="242" y="320"/>
                  </a:lnTo>
                  <a:lnTo>
                    <a:pt x="233" y="336"/>
                  </a:lnTo>
                  <a:lnTo>
                    <a:pt x="227" y="353"/>
                  </a:lnTo>
                  <a:lnTo>
                    <a:pt x="219" y="370"/>
                  </a:lnTo>
                  <a:lnTo>
                    <a:pt x="212" y="387"/>
                  </a:lnTo>
                  <a:lnTo>
                    <a:pt x="208" y="411"/>
                  </a:lnTo>
                  <a:lnTo>
                    <a:pt x="206" y="435"/>
                  </a:lnTo>
                  <a:lnTo>
                    <a:pt x="202" y="459"/>
                  </a:lnTo>
                  <a:lnTo>
                    <a:pt x="199" y="484"/>
                  </a:lnTo>
                  <a:lnTo>
                    <a:pt x="185" y="480"/>
                  </a:lnTo>
                  <a:lnTo>
                    <a:pt x="171" y="478"/>
                  </a:lnTo>
                  <a:lnTo>
                    <a:pt x="157" y="474"/>
                  </a:lnTo>
                  <a:lnTo>
                    <a:pt x="143" y="471"/>
                  </a:lnTo>
                  <a:lnTo>
                    <a:pt x="129" y="467"/>
                  </a:lnTo>
                  <a:lnTo>
                    <a:pt x="115" y="464"/>
                  </a:lnTo>
                  <a:lnTo>
                    <a:pt x="100" y="462"/>
                  </a:lnTo>
                  <a:lnTo>
                    <a:pt x="86" y="458"/>
                  </a:lnTo>
                  <a:lnTo>
                    <a:pt x="76" y="434"/>
                  </a:lnTo>
                  <a:lnTo>
                    <a:pt x="64" y="410"/>
                  </a:lnTo>
                  <a:lnTo>
                    <a:pt x="54" y="386"/>
                  </a:lnTo>
                  <a:lnTo>
                    <a:pt x="43" y="361"/>
                  </a:lnTo>
                  <a:lnTo>
                    <a:pt x="32" y="337"/>
                  </a:lnTo>
                  <a:lnTo>
                    <a:pt x="22" y="313"/>
                  </a:lnTo>
                  <a:lnTo>
                    <a:pt x="10" y="290"/>
                  </a:lnTo>
                  <a:lnTo>
                    <a:pt x="0" y="266"/>
                  </a:lnTo>
                  <a:lnTo>
                    <a:pt x="7" y="237"/>
                  </a:lnTo>
                  <a:lnTo>
                    <a:pt x="12" y="207"/>
                  </a:lnTo>
                  <a:lnTo>
                    <a:pt x="19" y="178"/>
                  </a:lnTo>
                  <a:lnTo>
                    <a:pt x="26" y="149"/>
                  </a:lnTo>
                  <a:lnTo>
                    <a:pt x="33" y="119"/>
                  </a:lnTo>
                  <a:lnTo>
                    <a:pt x="40" y="91"/>
                  </a:lnTo>
                  <a:lnTo>
                    <a:pt x="47" y="62"/>
                  </a:lnTo>
                  <a:lnTo>
                    <a:pt x="54" y="33"/>
                  </a:lnTo>
                  <a:lnTo>
                    <a:pt x="69" y="28"/>
                  </a:lnTo>
                  <a:lnTo>
                    <a:pt x="84" y="25"/>
                  </a:lnTo>
                  <a:lnTo>
                    <a:pt x="99" y="20"/>
                  </a:lnTo>
                  <a:lnTo>
                    <a:pt x="115" y="16"/>
                  </a:lnTo>
                  <a:lnTo>
                    <a:pt x="130" y="11"/>
                  </a:lnTo>
                  <a:lnTo>
                    <a:pt x="145" y="8"/>
                  </a:lnTo>
                  <a:lnTo>
                    <a:pt x="161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6" name="Freeform 68">
              <a:extLst>
                <a:ext uri="{FF2B5EF4-FFF2-40B4-BE49-F238E27FC236}">
                  <a16:creationId xmlns:a16="http://schemas.microsoft.com/office/drawing/2014/main" id="{4DBA5507-EEBF-4B20-9776-0459FC314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3125"/>
              <a:ext cx="125" cy="242"/>
            </a:xfrm>
            <a:custGeom>
              <a:avLst/>
              <a:gdLst>
                <a:gd name="T0" fmla="*/ 154 w 249"/>
                <a:gd name="T1" fmla="*/ 0 h 484"/>
                <a:gd name="T2" fmla="*/ 163 w 249"/>
                <a:gd name="T3" fmla="*/ 20 h 484"/>
                <a:gd name="T4" fmla="*/ 171 w 249"/>
                <a:gd name="T5" fmla="*/ 42 h 484"/>
                <a:gd name="T6" fmla="*/ 180 w 249"/>
                <a:gd name="T7" fmla="*/ 63 h 484"/>
                <a:gd name="T8" fmla="*/ 190 w 249"/>
                <a:gd name="T9" fmla="*/ 84 h 484"/>
                <a:gd name="T10" fmla="*/ 198 w 249"/>
                <a:gd name="T11" fmla="*/ 106 h 484"/>
                <a:gd name="T12" fmla="*/ 207 w 249"/>
                <a:gd name="T13" fmla="*/ 126 h 484"/>
                <a:gd name="T14" fmla="*/ 216 w 249"/>
                <a:gd name="T15" fmla="*/ 148 h 484"/>
                <a:gd name="T16" fmla="*/ 225 w 249"/>
                <a:gd name="T17" fmla="*/ 169 h 484"/>
                <a:gd name="T18" fmla="*/ 231 w 249"/>
                <a:gd name="T19" fmla="*/ 190 h 484"/>
                <a:gd name="T20" fmla="*/ 238 w 249"/>
                <a:gd name="T21" fmla="*/ 210 h 484"/>
                <a:gd name="T22" fmla="*/ 244 w 249"/>
                <a:gd name="T23" fmla="*/ 232 h 484"/>
                <a:gd name="T24" fmla="*/ 249 w 249"/>
                <a:gd name="T25" fmla="*/ 253 h 484"/>
                <a:gd name="T26" fmla="*/ 243 w 249"/>
                <a:gd name="T27" fmla="*/ 270 h 484"/>
                <a:gd name="T28" fmla="*/ 235 w 249"/>
                <a:gd name="T29" fmla="*/ 287 h 484"/>
                <a:gd name="T30" fmla="*/ 228 w 249"/>
                <a:gd name="T31" fmla="*/ 304 h 484"/>
                <a:gd name="T32" fmla="*/ 220 w 249"/>
                <a:gd name="T33" fmla="*/ 320 h 484"/>
                <a:gd name="T34" fmla="*/ 211 w 249"/>
                <a:gd name="T35" fmla="*/ 336 h 484"/>
                <a:gd name="T36" fmla="*/ 205 w 249"/>
                <a:gd name="T37" fmla="*/ 353 h 484"/>
                <a:gd name="T38" fmla="*/ 197 w 249"/>
                <a:gd name="T39" fmla="*/ 370 h 484"/>
                <a:gd name="T40" fmla="*/ 190 w 249"/>
                <a:gd name="T41" fmla="*/ 387 h 484"/>
                <a:gd name="T42" fmla="*/ 186 w 249"/>
                <a:gd name="T43" fmla="*/ 411 h 484"/>
                <a:gd name="T44" fmla="*/ 184 w 249"/>
                <a:gd name="T45" fmla="*/ 435 h 484"/>
                <a:gd name="T46" fmla="*/ 180 w 249"/>
                <a:gd name="T47" fmla="*/ 459 h 484"/>
                <a:gd name="T48" fmla="*/ 177 w 249"/>
                <a:gd name="T49" fmla="*/ 484 h 484"/>
                <a:gd name="T50" fmla="*/ 164 w 249"/>
                <a:gd name="T51" fmla="*/ 480 h 484"/>
                <a:gd name="T52" fmla="*/ 150 w 249"/>
                <a:gd name="T53" fmla="*/ 476 h 484"/>
                <a:gd name="T54" fmla="*/ 138 w 249"/>
                <a:gd name="T55" fmla="*/ 472 h 484"/>
                <a:gd name="T56" fmla="*/ 124 w 249"/>
                <a:gd name="T57" fmla="*/ 467 h 484"/>
                <a:gd name="T58" fmla="*/ 111 w 249"/>
                <a:gd name="T59" fmla="*/ 464 h 484"/>
                <a:gd name="T60" fmla="*/ 97 w 249"/>
                <a:gd name="T61" fmla="*/ 461 h 484"/>
                <a:gd name="T62" fmla="*/ 85 w 249"/>
                <a:gd name="T63" fmla="*/ 456 h 484"/>
                <a:gd name="T64" fmla="*/ 71 w 249"/>
                <a:gd name="T65" fmla="*/ 452 h 484"/>
                <a:gd name="T66" fmla="*/ 62 w 249"/>
                <a:gd name="T67" fmla="*/ 429 h 484"/>
                <a:gd name="T68" fmla="*/ 54 w 249"/>
                <a:gd name="T69" fmla="*/ 405 h 484"/>
                <a:gd name="T70" fmla="*/ 45 w 249"/>
                <a:gd name="T71" fmla="*/ 382 h 484"/>
                <a:gd name="T72" fmla="*/ 35 w 249"/>
                <a:gd name="T73" fmla="*/ 359 h 484"/>
                <a:gd name="T74" fmla="*/ 27 w 249"/>
                <a:gd name="T75" fmla="*/ 336 h 484"/>
                <a:gd name="T76" fmla="*/ 18 w 249"/>
                <a:gd name="T77" fmla="*/ 312 h 484"/>
                <a:gd name="T78" fmla="*/ 9 w 249"/>
                <a:gd name="T79" fmla="*/ 289 h 484"/>
                <a:gd name="T80" fmla="*/ 0 w 249"/>
                <a:gd name="T81" fmla="*/ 266 h 484"/>
                <a:gd name="T82" fmla="*/ 5 w 249"/>
                <a:gd name="T83" fmla="*/ 237 h 484"/>
                <a:gd name="T84" fmla="*/ 11 w 249"/>
                <a:gd name="T85" fmla="*/ 208 h 484"/>
                <a:gd name="T86" fmla="*/ 17 w 249"/>
                <a:gd name="T87" fmla="*/ 179 h 484"/>
                <a:gd name="T88" fmla="*/ 23 w 249"/>
                <a:gd name="T89" fmla="*/ 151 h 484"/>
                <a:gd name="T90" fmla="*/ 27 w 249"/>
                <a:gd name="T91" fmla="*/ 123 h 484"/>
                <a:gd name="T92" fmla="*/ 33 w 249"/>
                <a:gd name="T93" fmla="*/ 94 h 484"/>
                <a:gd name="T94" fmla="*/ 39 w 249"/>
                <a:gd name="T95" fmla="*/ 65 h 484"/>
                <a:gd name="T96" fmla="*/ 45 w 249"/>
                <a:gd name="T97" fmla="*/ 36 h 484"/>
                <a:gd name="T98" fmla="*/ 58 w 249"/>
                <a:gd name="T99" fmla="*/ 32 h 484"/>
                <a:gd name="T100" fmla="*/ 71 w 249"/>
                <a:gd name="T101" fmla="*/ 27 h 484"/>
                <a:gd name="T102" fmla="*/ 85 w 249"/>
                <a:gd name="T103" fmla="*/ 23 h 484"/>
                <a:gd name="T104" fmla="*/ 99 w 249"/>
                <a:gd name="T105" fmla="*/ 18 h 484"/>
                <a:gd name="T106" fmla="*/ 112 w 249"/>
                <a:gd name="T107" fmla="*/ 13 h 484"/>
                <a:gd name="T108" fmla="*/ 126 w 249"/>
                <a:gd name="T109" fmla="*/ 9 h 484"/>
                <a:gd name="T110" fmla="*/ 140 w 249"/>
                <a:gd name="T111" fmla="*/ 4 h 484"/>
                <a:gd name="T112" fmla="*/ 154 w 249"/>
                <a:gd name="T113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9" h="484">
                  <a:moveTo>
                    <a:pt x="154" y="0"/>
                  </a:moveTo>
                  <a:lnTo>
                    <a:pt x="163" y="20"/>
                  </a:lnTo>
                  <a:lnTo>
                    <a:pt x="171" y="42"/>
                  </a:lnTo>
                  <a:lnTo>
                    <a:pt x="180" y="63"/>
                  </a:lnTo>
                  <a:lnTo>
                    <a:pt x="190" y="84"/>
                  </a:lnTo>
                  <a:lnTo>
                    <a:pt x="198" y="106"/>
                  </a:lnTo>
                  <a:lnTo>
                    <a:pt x="207" y="126"/>
                  </a:lnTo>
                  <a:lnTo>
                    <a:pt x="216" y="148"/>
                  </a:lnTo>
                  <a:lnTo>
                    <a:pt x="225" y="169"/>
                  </a:lnTo>
                  <a:lnTo>
                    <a:pt x="231" y="190"/>
                  </a:lnTo>
                  <a:lnTo>
                    <a:pt x="238" y="210"/>
                  </a:lnTo>
                  <a:lnTo>
                    <a:pt x="244" y="232"/>
                  </a:lnTo>
                  <a:lnTo>
                    <a:pt x="249" y="253"/>
                  </a:lnTo>
                  <a:lnTo>
                    <a:pt x="243" y="270"/>
                  </a:lnTo>
                  <a:lnTo>
                    <a:pt x="235" y="287"/>
                  </a:lnTo>
                  <a:lnTo>
                    <a:pt x="228" y="304"/>
                  </a:lnTo>
                  <a:lnTo>
                    <a:pt x="220" y="320"/>
                  </a:lnTo>
                  <a:lnTo>
                    <a:pt x="211" y="336"/>
                  </a:lnTo>
                  <a:lnTo>
                    <a:pt x="205" y="353"/>
                  </a:lnTo>
                  <a:lnTo>
                    <a:pt x="197" y="370"/>
                  </a:lnTo>
                  <a:lnTo>
                    <a:pt x="190" y="387"/>
                  </a:lnTo>
                  <a:lnTo>
                    <a:pt x="186" y="411"/>
                  </a:lnTo>
                  <a:lnTo>
                    <a:pt x="184" y="435"/>
                  </a:lnTo>
                  <a:lnTo>
                    <a:pt x="180" y="459"/>
                  </a:lnTo>
                  <a:lnTo>
                    <a:pt x="177" y="484"/>
                  </a:lnTo>
                  <a:lnTo>
                    <a:pt x="164" y="480"/>
                  </a:lnTo>
                  <a:lnTo>
                    <a:pt x="150" y="476"/>
                  </a:lnTo>
                  <a:lnTo>
                    <a:pt x="138" y="472"/>
                  </a:lnTo>
                  <a:lnTo>
                    <a:pt x="124" y="467"/>
                  </a:lnTo>
                  <a:lnTo>
                    <a:pt x="111" y="464"/>
                  </a:lnTo>
                  <a:lnTo>
                    <a:pt x="97" y="461"/>
                  </a:lnTo>
                  <a:lnTo>
                    <a:pt x="85" y="456"/>
                  </a:lnTo>
                  <a:lnTo>
                    <a:pt x="71" y="452"/>
                  </a:lnTo>
                  <a:lnTo>
                    <a:pt x="62" y="429"/>
                  </a:lnTo>
                  <a:lnTo>
                    <a:pt x="54" y="405"/>
                  </a:lnTo>
                  <a:lnTo>
                    <a:pt x="45" y="382"/>
                  </a:lnTo>
                  <a:lnTo>
                    <a:pt x="35" y="359"/>
                  </a:lnTo>
                  <a:lnTo>
                    <a:pt x="27" y="336"/>
                  </a:lnTo>
                  <a:lnTo>
                    <a:pt x="18" y="312"/>
                  </a:lnTo>
                  <a:lnTo>
                    <a:pt x="9" y="289"/>
                  </a:lnTo>
                  <a:lnTo>
                    <a:pt x="0" y="266"/>
                  </a:lnTo>
                  <a:lnTo>
                    <a:pt x="5" y="237"/>
                  </a:lnTo>
                  <a:lnTo>
                    <a:pt x="11" y="208"/>
                  </a:lnTo>
                  <a:lnTo>
                    <a:pt x="17" y="179"/>
                  </a:lnTo>
                  <a:lnTo>
                    <a:pt x="23" y="151"/>
                  </a:lnTo>
                  <a:lnTo>
                    <a:pt x="27" y="123"/>
                  </a:lnTo>
                  <a:lnTo>
                    <a:pt x="33" y="94"/>
                  </a:lnTo>
                  <a:lnTo>
                    <a:pt x="39" y="65"/>
                  </a:lnTo>
                  <a:lnTo>
                    <a:pt x="45" y="36"/>
                  </a:lnTo>
                  <a:lnTo>
                    <a:pt x="58" y="32"/>
                  </a:lnTo>
                  <a:lnTo>
                    <a:pt x="71" y="27"/>
                  </a:lnTo>
                  <a:lnTo>
                    <a:pt x="85" y="23"/>
                  </a:lnTo>
                  <a:lnTo>
                    <a:pt x="99" y="18"/>
                  </a:lnTo>
                  <a:lnTo>
                    <a:pt x="112" y="13"/>
                  </a:lnTo>
                  <a:lnTo>
                    <a:pt x="126" y="9"/>
                  </a:lnTo>
                  <a:lnTo>
                    <a:pt x="140" y="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7" name="Freeform 69">
              <a:extLst>
                <a:ext uri="{FF2B5EF4-FFF2-40B4-BE49-F238E27FC236}">
                  <a16:creationId xmlns:a16="http://schemas.microsoft.com/office/drawing/2014/main" id="{05012348-0B72-4E19-8503-32B221A51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3125"/>
              <a:ext cx="114" cy="242"/>
            </a:xfrm>
            <a:custGeom>
              <a:avLst/>
              <a:gdLst>
                <a:gd name="T0" fmla="*/ 131 w 226"/>
                <a:gd name="T1" fmla="*/ 0 h 484"/>
                <a:gd name="T2" fmla="*/ 140 w 226"/>
                <a:gd name="T3" fmla="*/ 20 h 484"/>
                <a:gd name="T4" fmla="*/ 148 w 226"/>
                <a:gd name="T5" fmla="*/ 42 h 484"/>
                <a:gd name="T6" fmla="*/ 157 w 226"/>
                <a:gd name="T7" fmla="*/ 63 h 484"/>
                <a:gd name="T8" fmla="*/ 167 w 226"/>
                <a:gd name="T9" fmla="*/ 84 h 484"/>
                <a:gd name="T10" fmla="*/ 175 w 226"/>
                <a:gd name="T11" fmla="*/ 106 h 484"/>
                <a:gd name="T12" fmla="*/ 184 w 226"/>
                <a:gd name="T13" fmla="*/ 126 h 484"/>
                <a:gd name="T14" fmla="*/ 193 w 226"/>
                <a:gd name="T15" fmla="*/ 148 h 484"/>
                <a:gd name="T16" fmla="*/ 202 w 226"/>
                <a:gd name="T17" fmla="*/ 169 h 484"/>
                <a:gd name="T18" fmla="*/ 208 w 226"/>
                <a:gd name="T19" fmla="*/ 190 h 484"/>
                <a:gd name="T20" fmla="*/ 215 w 226"/>
                <a:gd name="T21" fmla="*/ 210 h 484"/>
                <a:gd name="T22" fmla="*/ 221 w 226"/>
                <a:gd name="T23" fmla="*/ 232 h 484"/>
                <a:gd name="T24" fmla="*/ 226 w 226"/>
                <a:gd name="T25" fmla="*/ 253 h 484"/>
                <a:gd name="T26" fmla="*/ 220 w 226"/>
                <a:gd name="T27" fmla="*/ 270 h 484"/>
                <a:gd name="T28" fmla="*/ 212 w 226"/>
                <a:gd name="T29" fmla="*/ 287 h 484"/>
                <a:gd name="T30" fmla="*/ 205 w 226"/>
                <a:gd name="T31" fmla="*/ 304 h 484"/>
                <a:gd name="T32" fmla="*/ 197 w 226"/>
                <a:gd name="T33" fmla="*/ 320 h 484"/>
                <a:gd name="T34" fmla="*/ 188 w 226"/>
                <a:gd name="T35" fmla="*/ 336 h 484"/>
                <a:gd name="T36" fmla="*/ 182 w 226"/>
                <a:gd name="T37" fmla="*/ 353 h 484"/>
                <a:gd name="T38" fmla="*/ 174 w 226"/>
                <a:gd name="T39" fmla="*/ 370 h 484"/>
                <a:gd name="T40" fmla="*/ 167 w 226"/>
                <a:gd name="T41" fmla="*/ 387 h 484"/>
                <a:gd name="T42" fmla="*/ 163 w 226"/>
                <a:gd name="T43" fmla="*/ 411 h 484"/>
                <a:gd name="T44" fmla="*/ 161 w 226"/>
                <a:gd name="T45" fmla="*/ 435 h 484"/>
                <a:gd name="T46" fmla="*/ 157 w 226"/>
                <a:gd name="T47" fmla="*/ 459 h 484"/>
                <a:gd name="T48" fmla="*/ 154 w 226"/>
                <a:gd name="T49" fmla="*/ 484 h 484"/>
                <a:gd name="T50" fmla="*/ 141 w 226"/>
                <a:gd name="T51" fmla="*/ 479 h 484"/>
                <a:gd name="T52" fmla="*/ 130 w 226"/>
                <a:gd name="T53" fmla="*/ 474 h 484"/>
                <a:gd name="T54" fmla="*/ 117 w 226"/>
                <a:gd name="T55" fmla="*/ 470 h 484"/>
                <a:gd name="T56" fmla="*/ 106 w 226"/>
                <a:gd name="T57" fmla="*/ 464 h 484"/>
                <a:gd name="T58" fmla="*/ 93 w 226"/>
                <a:gd name="T59" fmla="*/ 459 h 484"/>
                <a:gd name="T60" fmla="*/ 81 w 226"/>
                <a:gd name="T61" fmla="*/ 455 h 484"/>
                <a:gd name="T62" fmla="*/ 69 w 226"/>
                <a:gd name="T63" fmla="*/ 450 h 484"/>
                <a:gd name="T64" fmla="*/ 56 w 226"/>
                <a:gd name="T65" fmla="*/ 446 h 484"/>
                <a:gd name="T66" fmla="*/ 49 w 226"/>
                <a:gd name="T67" fmla="*/ 423 h 484"/>
                <a:gd name="T68" fmla="*/ 42 w 226"/>
                <a:gd name="T69" fmla="*/ 401 h 484"/>
                <a:gd name="T70" fmla="*/ 35 w 226"/>
                <a:gd name="T71" fmla="*/ 378 h 484"/>
                <a:gd name="T72" fmla="*/ 28 w 226"/>
                <a:gd name="T73" fmla="*/ 356 h 484"/>
                <a:gd name="T74" fmla="*/ 20 w 226"/>
                <a:gd name="T75" fmla="*/ 333 h 484"/>
                <a:gd name="T76" fmla="*/ 13 w 226"/>
                <a:gd name="T77" fmla="*/ 311 h 484"/>
                <a:gd name="T78" fmla="*/ 7 w 226"/>
                <a:gd name="T79" fmla="*/ 288 h 484"/>
                <a:gd name="T80" fmla="*/ 0 w 226"/>
                <a:gd name="T81" fmla="*/ 266 h 484"/>
                <a:gd name="T82" fmla="*/ 8 w 226"/>
                <a:gd name="T83" fmla="*/ 209 h 484"/>
                <a:gd name="T84" fmla="*/ 16 w 226"/>
                <a:gd name="T85" fmla="*/ 153 h 484"/>
                <a:gd name="T86" fmla="*/ 25 w 226"/>
                <a:gd name="T87" fmla="*/ 96 h 484"/>
                <a:gd name="T88" fmla="*/ 33 w 226"/>
                <a:gd name="T89" fmla="*/ 40 h 484"/>
                <a:gd name="T90" fmla="*/ 46 w 226"/>
                <a:gd name="T91" fmla="*/ 35 h 484"/>
                <a:gd name="T92" fmla="*/ 57 w 226"/>
                <a:gd name="T93" fmla="*/ 31 h 484"/>
                <a:gd name="T94" fmla="*/ 70 w 226"/>
                <a:gd name="T95" fmla="*/ 25 h 484"/>
                <a:gd name="T96" fmla="*/ 81 w 226"/>
                <a:gd name="T97" fmla="*/ 20 h 484"/>
                <a:gd name="T98" fmla="*/ 94 w 226"/>
                <a:gd name="T99" fmla="*/ 15 h 484"/>
                <a:gd name="T100" fmla="*/ 106 w 226"/>
                <a:gd name="T101" fmla="*/ 10 h 484"/>
                <a:gd name="T102" fmla="*/ 118 w 226"/>
                <a:gd name="T103" fmla="*/ 4 h 484"/>
                <a:gd name="T104" fmla="*/ 131 w 226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6" h="484">
                  <a:moveTo>
                    <a:pt x="131" y="0"/>
                  </a:moveTo>
                  <a:lnTo>
                    <a:pt x="140" y="20"/>
                  </a:lnTo>
                  <a:lnTo>
                    <a:pt x="148" y="42"/>
                  </a:lnTo>
                  <a:lnTo>
                    <a:pt x="157" y="63"/>
                  </a:lnTo>
                  <a:lnTo>
                    <a:pt x="167" y="84"/>
                  </a:lnTo>
                  <a:lnTo>
                    <a:pt x="175" y="106"/>
                  </a:lnTo>
                  <a:lnTo>
                    <a:pt x="184" y="126"/>
                  </a:lnTo>
                  <a:lnTo>
                    <a:pt x="193" y="148"/>
                  </a:lnTo>
                  <a:lnTo>
                    <a:pt x="202" y="169"/>
                  </a:lnTo>
                  <a:lnTo>
                    <a:pt x="208" y="190"/>
                  </a:lnTo>
                  <a:lnTo>
                    <a:pt x="215" y="210"/>
                  </a:lnTo>
                  <a:lnTo>
                    <a:pt x="221" y="232"/>
                  </a:lnTo>
                  <a:lnTo>
                    <a:pt x="226" y="253"/>
                  </a:lnTo>
                  <a:lnTo>
                    <a:pt x="220" y="270"/>
                  </a:lnTo>
                  <a:lnTo>
                    <a:pt x="212" y="287"/>
                  </a:lnTo>
                  <a:lnTo>
                    <a:pt x="205" y="304"/>
                  </a:lnTo>
                  <a:lnTo>
                    <a:pt x="197" y="320"/>
                  </a:lnTo>
                  <a:lnTo>
                    <a:pt x="188" y="336"/>
                  </a:lnTo>
                  <a:lnTo>
                    <a:pt x="182" y="353"/>
                  </a:lnTo>
                  <a:lnTo>
                    <a:pt x="174" y="370"/>
                  </a:lnTo>
                  <a:lnTo>
                    <a:pt x="167" y="387"/>
                  </a:lnTo>
                  <a:lnTo>
                    <a:pt x="163" y="411"/>
                  </a:lnTo>
                  <a:lnTo>
                    <a:pt x="161" y="435"/>
                  </a:lnTo>
                  <a:lnTo>
                    <a:pt x="157" y="459"/>
                  </a:lnTo>
                  <a:lnTo>
                    <a:pt x="154" y="484"/>
                  </a:lnTo>
                  <a:lnTo>
                    <a:pt x="141" y="479"/>
                  </a:lnTo>
                  <a:lnTo>
                    <a:pt x="130" y="474"/>
                  </a:lnTo>
                  <a:lnTo>
                    <a:pt x="117" y="470"/>
                  </a:lnTo>
                  <a:lnTo>
                    <a:pt x="106" y="464"/>
                  </a:lnTo>
                  <a:lnTo>
                    <a:pt x="93" y="459"/>
                  </a:lnTo>
                  <a:lnTo>
                    <a:pt x="81" y="455"/>
                  </a:lnTo>
                  <a:lnTo>
                    <a:pt x="69" y="450"/>
                  </a:lnTo>
                  <a:lnTo>
                    <a:pt x="56" y="446"/>
                  </a:lnTo>
                  <a:lnTo>
                    <a:pt x="49" y="423"/>
                  </a:lnTo>
                  <a:lnTo>
                    <a:pt x="42" y="401"/>
                  </a:lnTo>
                  <a:lnTo>
                    <a:pt x="35" y="378"/>
                  </a:lnTo>
                  <a:lnTo>
                    <a:pt x="28" y="356"/>
                  </a:lnTo>
                  <a:lnTo>
                    <a:pt x="20" y="333"/>
                  </a:lnTo>
                  <a:lnTo>
                    <a:pt x="13" y="311"/>
                  </a:lnTo>
                  <a:lnTo>
                    <a:pt x="7" y="288"/>
                  </a:lnTo>
                  <a:lnTo>
                    <a:pt x="0" y="266"/>
                  </a:lnTo>
                  <a:lnTo>
                    <a:pt x="8" y="209"/>
                  </a:lnTo>
                  <a:lnTo>
                    <a:pt x="16" y="153"/>
                  </a:lnTo>
                  <a:lnTo>
                    <a:pt x="25" y="96"/>
                  </a:lnTo>
                  <a:lnTo>
                    <a:pt x="33" y="40"/>
                  </a:lnTo>
                  <a:lnTo>
                    <a:pt x="46" y="35"/>
                  </a:lnTo>
                  <a:lnTo>
                    <a:pt x="57" y="31"/>
                  </a:lnTo>
                  <a:lnTo>
                    <a:pt x="70" y="25"/>
                  </a:lnTo>
                  <a:lnTo>
                    <a:pt x="81" y="20"/>
                  </a:lnTo>
                  <a:lnTo>
                    <a:pt x="94" y="15"/>
                  </a:lnTo>
                  <a:lnTo>
                    <a:pt x="106" y="10"/>
                  </a:lnTo>
                  <a:lnTo>
                    <a:pt x="118" y="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8" name="Freeform 70">
              <a:extLst>
                <a:ext uri="{FF2B5EF4-FFF2-40B4-BE49-F238E27FC236}">
                  <a16:creationId xmlns:a16="http://schemas.microsoft.com/office/drawing/2014/main" id="{75A37E8E-784B-4ED9-A601-278BD5137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3125"/>
              <a:ext cx="103" cy="242"/>
            </a:xfrm>
            <a:custGeom>
              <a:avLst/>
              <a:gdLst>
                <a:gd name="T0" fmla="*/ 109 w 204"/>
                <a:gd name="T1" fmla="*/ 0 h 484"/>
                <a:gd name="T2" fmla="*/ 118 w 204"/>
                <a:gd name="T3" fmla="*/ 20 h 484"/>
                <a:gd name="T4" fmla="*/ 126 w 204"/>
                <a:gd name="T5" fmla="*/ 42 h 484"/>
                <a:gd name="T6" fmla="*/ 135 w 204"/>
                <a:gd name="T7" fmla="*/ 63 h 484"/>
                <a:gd name="T8" fmla="*/ 145 w 204"/>
                <a:gd name="T9" fmla="*/ 84 h 484"/>
                <a:gd name="T10" fmla="*/ 153 w 204"/>
                <a:gd name="T11" fmla="*/ 106 h 484"/>
                <a:gd name="T12" fmla="*/ 162 w 204"/>
                <a:gd name="T13" fmla="*/ 126 h 484"/>
                <a:gd name="T14" fmla="*/ 171 w 204"/>
                <a:gd name="T15" fmla="*/ 148 h 484"/>
                <a:gd name="T16" fmla="*/ 180 w 204"/>
                <a:gd name="T17" fmla="*/ 169 h 484"/>
                <a:gd name="T18" fmla="*/ 186 w 204"/>
                <a:gd name="T19" fmla="*/ 190 h 484"/>
                <a:gd name="T20" fmla="*/ 193 w 204"/>
                <a:gd name="T21" fmla="*/ 210 h 484"/>
                <a:gd name="T22" fmla="*/ 199 w 204"/>
                <a:gd name="T23" fmla="*/ 232 h 484"/>
                <a:gd name="T24" fmla="*/ 204 w 204"/>
                <a:gd name="T25" fmla="*/ 253 h 484"/>
                <a:gd name="T26" fmla="*/ 198 w 204"/>
                <a:gd name="T27" fmla="*/ 270 h 484"/>
                <a:gd name="T28" fmla="*/ 190 w 204"/>
                <a:gd name="T29" fmla="*/ 287 h 484"/>
                <a:gd name="T30" fmla="*/ 183 w 204"/>
                <a:gd name="T31" fmla="*/ 304 h 484"/>
                <a:gd name="T32" fmla="*/ 175 w 204"/>
                <a:gd name="T33" fmla="*/ 320 h 484"/>
                <a:gd name="T34" fmla="*/ 166 w 204"/>
                <a:gd name="T35" fmla="*/ 336 h 484"/>
                <a:gd name="T36" fmla="*/ 160 w 204"/>
                <a:gd name="T37" fmla="*/ 353 h 484"/>
                <a:gd name="T38" fmla="*/ 152 w 204"/>
                <a:gd name="T39" fmla="*/ 370 h 484"/>
                <a:gd name="T40" fmla="*/ 145 w 204"/>
                <a:gd name="T41" fmla="*/ 387 h 484"/>
                <a:gd name="T42" fmla="*/ 141 w 204"/>
                <a:gd name="T43" fmla="*/ 411 h 484"/>
                <a:gd name="T44" fmla="*/ 139 w 204"/>
                <a:gd name="T45" fmla="*/ 435 h 484"/>
                <a:gd name="T46" fmla="*/ 135 w 204"/>
                <a:gd name="T47" fmla="*/ 459 h 484"/>
                <a:gd name="T48" fmla="*/ 132 w 204"/>
                <a:gd name="T49" fmla="*/ 484 h 484"/>
                <a:gd name="T50" fmla="*/ 120 w 204"/>
                <a:gd name="T51" fmla="*/ 478 h 484"/>
                <a:gd name="T52" fmla="*/ 110 w 204"/>
                <a:gd name="T53" fmla="*/ 472 h 484"/>
                <a:gd name="T54" fmla="*/ 99 w 204"/>
                <a:gd name="T55" fmla="*/ 467 h 484"/>
                <a:gd name="T56" fmla="*/ 87 w 204"/>
                <a:gd name="T57" fmla="*/ 462 h 484"/>
                <a:gd name="T58" fmla="*/ 76 w 204"/>
                <a:gd name="T59" fmla="*/ 456 h 484"/>
                <a:gd name="T60" fmla="*/ 65 w 204"/>
                <a:gd name="T61" fmla="*/ 451 h 484"/>
                <a:gd name="T62" fmla="*/ 54 w 204"/>
                <a:gd name="T63" fmla="*/ 446 h 484"/>
                <a:gd name="T64" fmla="*/ 42 w 204"/>
                <a:gd name="T65" fmla="*/ 440 h 484"/>
                <a:gd name="T66" fmla="*/ 36 w 204"/>
                <a:gd name="T67" fmla="*/ 418 h 484"/>
                <a:gd name="T68" fmla="*/ 32 w 204"/>
                <a:gd name="T69" fmla="*/ 396 h 484"/>
                <a:gd name="T70" fmla="*/ 26 w 204"/>
                <a:gd name="T71" fmla="*/ 374 h 484"/>
                <a:gd name="T72" fmla="*/ 21 w 204"/>
                <a:gd name="T73" fmla="*/ 352 h 484"/>
                <a:gd name="T74" fmla="*/ 16 w 204"/>
                <a:gd name="T75" fmla="*/ 331 h 484"/>
                <a:gd name="T76" fmla="*/ 10 w 204"/>
                <a:gd name="T77" fmla="*/ 310 h 484"/>
                <a:gd name="T78" fmla="*/ 5 w 204"/>
                <a:gd name="T79" fmla="*/ 288 h 484"/>
                <a:gd name="T80" fmla="*/ 0 w 204"/>
                <a:gd name="T81" fmla="*/ 266 h 484"/>
                <a:gd name="T82" fmla="*/ 5 w 204"/>
                <a:gd name="T83" fmla="*/ 210 h 484"/>
                <a:gd name="T84" fmla="*/ 12 w 204"/>
                <a:gd name="T85" fmla="*/ 155 h 484"/>
                <a:gd name="T86" fmla="*/ 18 w 204"/>
                <a:gd name="T87" fmla="*/ 100 h 484"/>
                <a:gd name="T88" fmla="*/ 24 w 204"/>
                <a:gd name="T89" fmla="*/ 44 h 484"/>
                <a:gd name="T90" fmla="*/ 34 w 204"/>
                <a:gd name="T91" fmla="*/ 39 h 484"/>
                <a:gd name="T92" fmla="*/ 44 w 204"/>
                <a:gd name="T93" fmla="*/ 33 h 484"/>
                <a:gd name="T94" fmla="*/ 55 w 204"/>
                <a:gd name="T95" fmla="*/ 27 h 484"/>
                <a:gd name="T96" fmla="*/ 66 w 204"/>
                <a:gd name="T97" fmla="*/ 21 h 484"/>
                <a:gd name="T98" fmla="*/ 77 w 204"/>
                <a:gd name="T99" fmla="*/ 17 h 484"/>
                <a:gd name="T100" fmla="*/ 87 w 204"/>
                <a:gd name="T101" fmla="*/ 11 h 484"/>
                <a:gd name="T102" fmla="*/ 99 w 204"/>
                <a:gd name="T103" fmla="*/ 5 h 484"/>
                <a:gd name="T104" fmla="*/ 109 w 204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484">
                  <a:moveTo>
                    <a:pt x="109" y="0"/>
                  </a:moveTo>
                  <a:lnTo>
                    <a:pt x="118" y="20"/>
                  </a:lnTo>
                  <a:lnTo>
                    <a:pt x="126" y="42"/>
                  </a:lnTo>
                  <a:lnTo>
                    <a:pt x="135" y="63"/>
                  </a:lnTo>
                  <a:lnTo>
                    <a:pt x="145" y="84"/>
                  </a:lnTo>
                  <a:lnTo>
                    <a:pt x="153" y="106"/>
                  </a:lnTo>
                  <a:lnTo>
                    <a:pt x="162" y="126"/>
                  </a:lnTo>
                  <a:lnTo>
                    <a:pt x="171" y="148"/>
                  </a:lnTo>
                  <a:lnTo>
                    <a:pt x="180" y="169"/>
                  </a:lnTo>
                  <a:lnTo>
                    <a:pt x="186" y="190"/>
                  </a:lnTo>
                  <a:lnTo>
                    <a:pt x="193" y="210"/>
                  </a:lnTo>
                  <a:lnTo>
                    <a:pt x="199" y="232"/>
                  </a:lnTo>
                  <a:lnTo>
                    <a:pt x="204" y="253"/>
                  </a:lnTo>
                  <a:lnTo>
                    <a:pt x="198" y="270"/>
                  </a:lnTo>
                  <a:lnTo>
                    <a:pt x="190" y="287"/>
                  </a:lnTo>
                  <a:lnTo>
                    <a:pt x="183" y="304"/>
                  </a:lnTo>
                  <a:lnTo>
                    <a:pt x="175" y="320"/>
                  </a:lnTo>
                  <a:lnTo>
                    <a:pt x="166" y="336"/>
                  </a:lnTo>
                  <a:lnTo>
                    <a:pt x="160" y="353"/>
                  </a:lnTo>
                  <a:lnTo>
                    <a:pt x="152" y="370"/>
                  </a:lnTo>
                  <a:lnTo>
                    <a:pt x="145" y="387"/>
                  </a:lnTo>
                  <a:lnTo>
                    <a:pt x="141" y="411"/>
                  </a:lnTo>
                  <a:lnTo>
                    <a:pt x="139" y="435"/>
                  </a:lnTo>
                  <a:lnTo>
                    <a:pt x="135" y="459"/>
                  </a:lnTo>
                  <a:lnTo>
                    <a:pt x="132" y="484"/>
                  </a:lnTo>
                  <a:lnTo>
                    <a:pt x="120" y="478"/>
                  </a:lnTo>
                  <a:lnTo>
                    <a:pt x="110" y="472"/>
                  </a:lnTo>
                  <a:lnTo>
                    <a:pt x="99" y="467"/>
                  </a:lnTo>
                  <a:lnTo>
                    <a:pt x="87" y="462"/>
                  </a:lnTo>
                  <a:lnTo>
                    <a:pt x="76" y="456"/>
                  </a:lnTo>
                  <a:lnTo>
                    <a:pt x="65" y="451"/>
                  </a:lnTo>
                  <a:lnTo>
                    <a:pt x="54" y="446"/>
                  </a:lnTo>
                  <a:lnTo>
                    <a:pt x="42" y="440"/>
                  </a:lnTo>
                  <a:lnTo>
                    <a:pt x="36" y="418"/>
                  </a:lnTo>
                  <a:lnTo>
                    <a:pt x="32" y="396"/>
                  </a:lnTo>
                  <a:lnTo>
                    <a:pt x="26" y="374"/>
                  </a:lnTo>
                  <a:lnTo>
                    <a:pt x="21" y="352"/>
                  </a:lnTo>
                  <a:lnTo>
                    <a:pt x="16" y="331"/>
                  </a:lnTo>
                  <a:lnTo>
                    <a:pt x="10" y="310"/>
                  </a:lnTo>
                  <a:lnTo>
                    <a:pt x="5" y="288"/>
                  </a:lnTo>
                  <a:lnTo>
                    <a:pt x="0" y="266"/>
                  </a:lnTo>
                  <a:lnTo>
                    <a:pt x="5" y="210"/>
                  </a:lnTo>
                  <a:lnTo>
                    <a:pt x="12" y="155"/>
                  </a:lnTo>
                  <a:lnTo>
                    <a:pt x="18" y="100"/>
                  </a:lnTo>
                  <a:lnTo>
                    <a:pt x="24" y="44"/>
                  </a:lnTo>
                  <a:lnTo>
                    <a:pt x="34" y="39"/>
                  </a:lnTo>
                  <a:lnTo>
                    <a:pt x="44" y="33"/>
                  </a:lnTo>
                  <a:lnTo>
                    <a:pt x="55" y="27"/>
                  </a:lnTo>
                  <a:lnTo>
                    <a:pt x="66" y="21"/>
                  </a:lnTo>
                  <a:lnTo>
                    <a:pt x="77" y="17"/>
                  </a:lnTo>
                  <a:lnTo>
                    <a:pt x="87" y="11"/>
                  </a:lnTo>
                  <a:lnTo>
                    <a:pt x="9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19" name="Freeform 71">
              <a:extLst>
                <a:ext uri="{FF2B5EF4-FFF2-40B4-BE49-F238E27FC236}">
                  <a16:creationId xmlns:a16="http://schemas.microsoft.com/office/drawing/2014/main" id="{FC32AEF3-6D23-4B8C-936B-187640B16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3125"/>
              <a:ext cx="91" cy="242"/>
            </a:xfrm>
            <a:custGeom>
              <a:avLst/>
              <a:gdLst>
                <a:gd name="T0" fmla="*/ 86 w 181"/>
                <a:gd name="T1" fmla="*/ 0 h 484"/>
                <a:gd name="T2" fmla="*/ 95 w 181"/>
                <a:gd name="T3" fmla="*/ 20 h 484"/>
                <a:gd name="T4" fmla="*/ 103 w 181"/>
                <a:gd name="T5" fmla="*/ 42 h 484"/>
                <a:gd name="T6" fmla="*/ 112 w 181"/>
                <a:gd name="T7" fmla="*/ 63 h 484"/>
                <a:gd name="T8" fmla="*/ 122 w 181"/>
                <a:gd name="T9" fmla="*/ 84 h 484"/>
                <a:gd name="T10" fmla="*/ 130 w 181"/>
                <a:gd name="T11" fmla="*/ 106 h 484"/>
                <a:gd name="T12" fmla="*/ 139 w 181"/>
                <a:gd name="T13" fmla="*/ 126 h 484"/>
                <a:gd name="T14" fmla="*/ 148 w 181"/>
                <a:gd name="T15" fmla="*/ 148 h 484"/>
                <a:gd name="T16" fmla="*/ 157 w 181"/>
                <a:gd name="T17" fmla="*/ 169 h 484"/>
                <a:gd name="T18" fmla="*/ 163 w 181"/>
                <a:gd name="T19" fmla="*/ 190 h 484"/>
                <a:gd name="T20" fmla="*/ 170 w 181"/>
                <a:gd name="T21" fmla="*/ 210 h 484"/>
                <a:gd name="T22" fmla="*/ 176 w 181"/>
                <a:gd name="T23" fmla="*/ 232 h 484"/>
                <a:gd name="T24" fmla="*/ 181 w 181"/>
                <a:gd name="T25" fmla="*/ 253 h 484"/>
                <a:gd name="T26" fmla="*/ 175 w 181"/>
                <a:gd name="T27" fmla="*/ 270 h 484"/>
                <a:gd name="T28" fmla="*/ 167 w 181"/>
                <a:gd name="T29" fmla="*/ 287 h 484"/>
                <a:gd name="T30" fmla="*/ 160 w 181"/>
                <a:gd name="T31" fmla="*/ 304 h 484"/>
                <a:gd name="T32" fmla="*/ 152 w 181"/>
                <a:gd name="T33" fmla="*/ 320 h 484"/>
                <a:gd name="T34" fmla="*/ 143 w 181"/>
                <a:gd name="T35" fmla="*/ 336 h 484"/>
                <a:gd name="T36" fmla="*/ 137 w 181"/>
                <a:gd name="T37" fmla="*/ 353 h 484"/>
                <a:gd name="T38" fmla="*/ 129 w 181"/>
                <a:gd name="T39" fmla="*/ 370 h 484"/>
                <a:gd name="T40" fmla="*/ 122 w 181"/>
                <a:gd name="T41" fmla="*/ 387 h 484"/>
                <a:gd name="T42" fmla="*/ 118 w 181"/>
                <a:gd name="T43" fmla="*/ 411 h 484"/>
                <a:gd name="T44" fmla="*/ 116 w 181"/>
                <a:gd name="T45" fmla="*/ 435 h 484"/>
                <a:gd name="T46" fmla="*/ 112 w 181"/>
                <a:gd name="T47" fmla="*/ 459 h 484"/>
                <a:gd name="T48" fmla="*/ 109 w 181"/>
                <a:gd name="T49" fmla="*/ 484 h 484"/>
                <a:gd name="T50" fmla="*/ 99 w 181"/>
                <a:gd name="T51" fmla="*/ 478 h 484"/>
                <a:gd name="T52" fmla="*/ 89 w 181"/>
                <a:gd name="T53" fmla="*/ 471 h 484"/>
                <a:gd name="T54" fmla="*/ 79 w 181"/>
                <a:gd name="T55" fmla="*/ 465 h 484"/>
                <a:gd name="T56" fmla="*/ 69 w 181"/>
                <a:gd name="T57" fmla="*/ 458 h 484"/>
                <a:gd name="T58" fmla="*/ 58 w 181"/>
                <a:gd name="T59" fmla="*/ 452 h 484"/>
                <a:gd name="T60" fmla="*/ 48 w 181"/>
                <a:gd name="T61" fmla="*/ 447 h 484"/>
                <a:gd name="T62" fmla="*/ 38 w 181"/>
                <a:gd name="T63" fmla="*/ 440 h 484"/>
                <a:gd name="T64" fmla="*/ 27 w 181"/>
                <a:gd name="T65" fmla="*/ 434 h 484"/>
                <a:gd name="T66" fmla="*/ 20 w 181"/>
                <a:gd name="T67" fmla="*/ 391 h 484"/>
                <a:gd name="T68" fmla="*/ 13 w 181"/>
                <a:gd name="T69" fmla="*/ 350 h 484"/>
                <a:gd name="T70" fmla="*/ 6 w 181"/>
                <a:gd name="T71" fmla="*/ 308 h 484"/>
                <a:gd name="T72" fmla="*/ 0 w 181"/>
                <a:gd name="T73" fmla="*/ 266 h 484"/>
                <a:gd name="T74" fmla="*/ 2 w 181"/>
                <a:gd name="T75" fmla="*/ 212 h 484"/>
                <a:gd name="T76" fmla="*/ 5 w 181"/>
                <a:gd name="T77" fmla="*/ 156 h 484"/>
                <a:gd name="T78" fmla="*/ 9 w 181"/>
                <a:gd name="T79" fmla="*/ 102 h 484"/>
                <a:gd name="T80" fmla="*/ 12 w 181"/>
                <a:gd name="T81" fmla="*/ 48 h 484"/>
                <a:gd name="T82" fmla="*/ 21 w 181"/>
                <a:gd name="T83" fmla="*/ 42 h 484"/>
                <a:gd name="T84" fmla="*/ 31 w 181"/>
                <a:gd name="T85" fmla="*/ 35 h 484"/>
                <a:gd name="T86" fmla="*/ 40 w 181"/>
                <a:gd name="T87" fmla="*/ 29 h 484"/>
                <a:gd name="T88" fmla="*/ 49 w 181"/>
                <a:gd name="T89" fmla="*/ 24 h 484"/>
                <a:gd name="T90" fmla="*/ 58 w 181"/>
                <a:gd name="T91" fmla="*/ 18 h 484"/>
                <a:gd name="T92" fmla="*/ 67 w 181"/>
                <a:gd name="T93" fmla="*/ 11 h 484"/>
                <a:gd name="T94" fmla="*/ 77 w 181"/>
                <a:gd name="T95" fmla="*/ 5 h 484"/>
                <a:gd name="T96" fmla="*/ 86 w 181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1" h="484">
                  <a:moveTo>
                    <a:pt x="86" y="0"/>
                  </a:moveTo>
                  <a:lnTo>
                    <a:pt x="95" y="20"/>
                  </a:lnTo>
                  <a:lnTo>
                    <a:pt x="103" y="42"/>
                  </a:lnTo>
                  <a:lnTo>
                    <a:pt x="112" y="63"/>
                  </a:lnTo>
                  <a:lnTo>
                    <a:pt x="122" y="84"/>
                  </a:lnTo>
                  <a:lnTo>
                    <a:pt x="130" y="106"/>
                  </a:lnTo>
                  <a:lnTo>
                    <a:pt x="139" y="126"/>
                  </a:lnTo>
                  <a:lnTo>
                    <a:pt x="148" y="148"/>
                  </a:lnTo>
                  <a:lnTo>
                    <a:pt x="157" y="169"/>
                  </a:lnTo>
                  <a:lnTo>
                    <a:pt x="163" y="190"/>
                  </a:lnTo>
                  <a:lnTo>
                    <a:pt x="170" y="210"/>
                  </a:lnTo>
                  <a:lnTo>
                    <a:pt x="176" y="232"/>
                  </a:lnTo>
                  <a:lnTo>
                    <a:pt x="181" y="253"/>
                  </a:lnTo>
                  <a:lnTo>
                    <a:pt x="175" y="270"/>
                  </a:lnTo>
                  <a:lnTo>
                    <a:pt x="167" y="287"/>
                  </a:lnTo>
                  <a:lnTo>
                    <a:pt x="160" y="304"/>
                  </a:lnTo>
                  <a:lnTo>
                    <a:pt x="152" y="320"/>
                  </a:lnTo>
                  <a:lnTo>
                    <a:pt x="143" y="336"/>
                  </a:lnTo>
                  <a:lnTo>
                    <a:pt x="137" y="353"/>
                  </a:lnTo>
                  <a:lnTo>
                    <a:pt x="129" y="370"/>
                  </a:lnTo>
                  <a:lnTo>
                    <a:pt x="122" y="387"/>
                  </a:lnTo>
                  <a:lnTo>
                    <a:pt x="118" y="411"/>
                  </a:lnTo>
                  <a:lnTo>
                    <a:pt x="116" y="435"/>
                  </a:lnTo>
                  <a:lnTo>
                    <a:pt x="112" y="459"/>
                  </a:lnTo>
                  <a:lnTo>
                    <a:pt x="109" y="484"/>
                  </a:lnTo>
                  <a:lnTo>
                    <a:pt x="99" y="478"/>
                  </a:lnTo>
                  <a:lnTo>
                    <a:pt x="89" y="471"/>
                  </a:lnTo>
                  <a:lnTo>
                    <a:pt x="79" y="465"/>
                  </a:lnTo>
                  <a:lnTo>
                    <a:pt x="69" y="458"/>
                  </a:lnTo>
                  <a:lnTo>
                    <a:pt x="58" y="452"/>
                  </a:lnTo>
                  <a:lnTo>
                    <a:pt x="48" y="447"/>
                  </a:lnTo>
                  <a:lnTo>
                    <a:pt x="38" y="440"/>
                  </a:lnTo>
                  <a:lnTo>
                    <a:pt x="27" y="434"/>
                  </a:lnTo>
                  <a:lnTo>
                    <a:pt x="20" y="391"/>
                  </a:lnTo>
                  <a:lnTo>
                    <a:pt x="13" y="350"/>
                  </a:lnTo>
                  <a:lnTo>
                    <a:pt x="6" y="308"/>
                  </a:lnTo>
                  <a:lnTo>
                    <a:pt x="0" y="266"/>
                  </a:lnTo>
                  <a:lnTo>
                    <a:pt x="2" y="212"/>
                  </a:lnTo>
                  <a:lnTo>
                    <a:pt x="5" y="156"/>
                  </a:lnTo>
                  <a:lnTo>
                    <a:pt x="9" y="102"/>
                  </a:lnTo>
                  <a:lnTo>
                    <a:pt x="12" y="48"/>
                  </a:lnTo>
                  <a:lnTo>
                    <a:pt x="21" y="42"/>
                  </a:lnTo>
                  <a:lnTo>
                    <a:pt x="31" y="35"/>
                  </a:lnTo>
                  <a:lnTo>
                    <a:pt x="40" y="29"/>
                  </a:lnTo>
                  <a:lnTo>
                    <a:pt x="49" y="24"/>
                  </a:lnTo>
                  <a:lnTo>
                    <a:pt x="58" y="18"/>
                  </a:lnTo>
                  <a:lnTo>
                    <a:pt x="67" y="11"/>
                  </a:lnTo>
                  <a:lnTo>
                    <a:pt x="77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0" name="Freeform 72">
              <a:extLst>
                <a:ext uri="{FF2B5EF4-FFF2-40B4-BE49-F238E27FC236}">
                  <a16:creationId xmlns:a16="http://schemas.microsoft.com/office/drawing/2014/main" id="{B643EF44-317C-4833-964B-0AEB6DA36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3125"/>
              <a:ext cx="80" cy="242"/>
            </a:xfrm>
            <a:custGeom>
              <a:avLst/>
              <a:gdLst>
                <a:gd name="T0" fmla="*/ 65 w 160"/>
                <a:gd name="T1" fmla="*/ 0 h 484"/>
                <a:gd name="T2" fmla="*/ 74 w 160"/>
                <a:gd name="T3" fmla="*/ 20 h 484"/>
                <a:gd name="T4" fmla="*/ 82 w 160"/>
                <a:gd name="T5" fmla="*/ 42 h 484"/>
                <a:gd name="T6" fmla="*/ 91 w 160"/>
                <a:gd name="T7" fmla="*/ 63 h 484"/>
                <a:gd name="T8" fmla="*/ 101 w 160"/>
                <a:gd name="T9" fmla="*/ 84 h 484"/>
                <a:gd name="T10" fmla="*/ 109 w 160"/>
                <a:gd name="T11" fmla="*/ 106 h 484"/>
                <a:gd name="T12" fmla="*/ 118 w 160"/>
                <a:gd name="T13" fmla="*/ 126 h 484"/>
                <a:gd name="T14" fmla="*/ 127 w 160"/>
                <a:gd name="T15" fmla="*/ 148 h 484"/>
                <a:gd name="T16" fmla="*/ 136 w 160"/>
                <a:gd name="T17" fmla="*/ 169 h 484"/>
                <a:gd name="T18" fmla="*/ 142 w 160"/>
                <a:gd name="T19" fmla="*/ 190 h 484"/>
                <a:gd name="T20" fmla="*/ 149 w 160"/>
                <a:gd name="T21" fmla="*/ 210 h 484"/>
                <a:gd name="T22" fmla="*/ 155 w 160"/>
                <a:gd name="T23" fmla="*/ 232 h 484"/>
                <a:gd name="T24" fmla="*/ 160 w 160"/>
                <a:gd name="T25" fmla="*/ 253 h 484"/>
                <a:gd name="T26" fmla="*/ 154 w 160"/>
                <a:gd name="T27" fmla="*/ 270 h 484"/>
                <a:gd name="T28" fmla="*/ 146 w 160"/>
                <a:gd name="T29" fmla="*/ 287 h 484"/>
                <a:gd name="T30" fmla="*/ 139 w 160"/>
                <a:gd name="T31" fmla="*/ 304 h 484"/>
                <a:gd name="T32" fmla="*/ 131 w 160"/>
                <a:gd name="T33" fmla="*/ 320 h 484"/>
                <a:gd name="T34" fmla="*/ 122 w 160"/>
                <a:gd name="T35" fmla="*/ 336 h 484"/>
                <a:gd name="T36" fmla="*/ 116 w 160"/>
                <a:gd name="T37" fmla="*/ 353 h 484"/>
                <a:gd name="T38" fmla="*/ 108 w 160"/>
                <a:gd name="T39" fmla="*/ 370 h 484"/>
                <a:gd name="T40" fmla="*/ 101 w 160"/>
                <a:gd name="T41" fmla="*/ 387 h 484"/>
                <a:gd name="T42" fmla="*/ 97 w 160"/>
                <a:gd name="T43" fmla="*/ 411 h 484"/>
                <a:gd name="T44" fmla="*/ 95 w 160"/>
                <a:gd name="T45" fmla="*/ 435 h 484"/>
                <a:gd name="T46" fmla="*/ 91 w 160"/>
                <a:gd name="T47" fmla="*/ 459 h 484"/>
                <a:gd name="T48" fmla="*/ 88 w 160"/>
                <a:gd name="T49" fmla="*/ 484 h 484"/>
                <a:gd name="T50" fmla="*/ 79 w 160"/>
                <a:gd name="T51" fmla="*/ 477 h 484"/>
                <a:gd name="T52" fmla="*/ 70 w 160"/>
                <a:gd name="T53" fmla="*/ 470 h 484"/>
                <a:gd name="T54" fmla="*/ 60 w 160"/>
                <a:gd name="T55" fmla="*/ 463 h 484"/>
                <a:gd name="T56" fmla="*/ 51 w 160"/>
                <a:gd name="T57" fmla="*/ 456 h 484"/>
                <a:gd name="T58" fmla="*/ 42 w 160"/>
                <a:gd name="T59" fmla="*/ 449 h 484"/>
                <a:gd name="T60" fmla="*/ 32 w 160"/>
                <a:gd name="T61" fmla="*/ 442 h 484"/>
                <a:gd name="T62" fmla="*/ 22 w 160"/>
                <a:gd name="T63" fmla="*/ 435 h 484"/>
                <a:gd name="T64" fmla="*/ 13 w 160"/>
                <a:gd name="T65" fmla="*/ 428 h 484"/>
                <a:gd name="T66" fmla="*/ 11 w 160"/>
                <a:gd name="T67" fmla="*/ 388 h 484"/>
                <a:gd name="T68" fmla="*/ 7 w 160"/>
                <a:gd name="T69" fmla="*/ 346 h 484"/>
                <a:gd name="T70" fmla="*/ 4 w 160"/>
                <a:gd name="T71" fmla="*/ 306 h 484"/>
                <a:gd name="T72" fmla="*/ 0 w 160"/>
                <a:gd name="T73" fmla="*/ 266 h 484"/>
                <a:gd name="T74" fmla="*/ 2 w 160"/>
                <a:gd name="T75" fmla="*/ 213 h 484"/>
                <a:gd name="T76" fmla="*/ 3 w 160"/>
                <a:gd name="T77" fmla="*/ 159 h 484"/>
                <a:gd name="T78" fmla="*/ 3 w 160"/>
                <a:gd name="T79" fmla="*/ 106 h 484"/>
                <a:gd name="T80" fmla="*/ 4 w 160"/>
                <a:gd name="T81" fmla="*/ 53 h 484"/>
                <a:gd name="T82" fmla="*/ 11 w 160"/>
                <a:gd name="T83" fmla="*/ 46 h 484"/>
                <a:gd name="T84" fmla="*/ 19 w 160"/>
                <a:gd name="T85" fmla="*/ 39 h 484"/>
                <a:gd name="T86" fmla="*/ 26 w 160"/>
                <a:gd name="T87" fmla="*/ 32 h 484"/>
                <a:gd name="T88" fmla="*/ 34 w 160"/>
                <a:gd name="T89" fmla="*/ 26 h 484"/>
                <a:gd name="T90" fmla="*/ 42 w 160"/>
                <a:gd name="T91" fmla="*/ 19 h 484"/>
                <a:gd name="T92" fmla="*/ 50 w 160"/>
                <a:gd name="T93" fmla="*/ 12 h 484"/>
                <a:gd name="T94" fmla="*/ 57 w 160"/>
                <a:gd name="T95" fmla="*/ 6 h 484"/>
                <a:gd name="T96" fmla="*/ 65 w 160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484">
                  <a:moveTo>
                    <a:pt x="65" y="0"/>
                  </a:moveTo>
                  <a:lnTo>
                    <a:pt x="74" y="20"/>
                  </a:lnTo>
                  <a:lnTo>
                    <a:pt x="82" y="42"/>
                  </a:lnTo>
                  <a:lnTo>
                    <a:pt x="91" y="63"/>
                  </a:lnTo>
                  <a:lnTo>
                    <a:pt x="101" y="84"/>
                  </a:lnTo>
                  <a:lnTo>
                    <a:pt x="109" y="106"/>
                  </a:lnTo>
                  <a:lnTo>
                    <a:pt x="118" y="126"/>
                  </a:lnTo>
                  <a:lnTo>
                    <a:pt x="127" y="148"/>
                  </a:lnTo>
                  <a:lnTo>
                    <a:pt x="136" y="169"/>
                  </a:lnTo>
                  <a:lnTo>
                    <a:pt x="142" y="190"/>
                  </a:lnTo>
                  <a:lnTo>
                    <a:pt x="149" y="210"/>
                  </a:lnTo>
                  <a:lnTo>
                    <a:pt x="155" y="232"/>
                  </a:lnTo>
                  <a:lnTo>
                    <a:pt x="160" y="253"/>
                  </a:lnTo>
                  <a:lnTo>
                    <a:pt x="154" y="270"/>
                  </a:lnTo>
                  <a:lnTo>
                    <a:pt x="146" y="287"/>
                  </a:lnTo>
                  <a:lnTo>
                    <a:pt x="139" y="304"/>
                  </a:lnTo>
                  <a:lnTo>
                    <a:pt x="131" y="320"/>
                  </a:lnTo>
                  <a:lnTo>
                    <a:pt x="122" y="336"/>
                  </a:lnTo>
                  <a:lnTo>
                    <a:pt x="116" y="353"/>
                  </a:lnTo>
                  <a:lnTo>
                    <a:pt x="108" y="370"/>
                  </a:lnTo>
                  <a:lnTo>
                    <a:pt x="101" y="387"/>
                  </a:lnTo>
                  <a:lnTo>
                    <a:pt x="97" y="411"/>
                  </a:lnTo>
                  <a:lnTo>
                    <a:pt x="95" y="435"/>
                  </a:lnTo>
                  <a:lnTo>
                    <a:pt x="91" y="459"/>
                  </a:lnTo>
                  <a:lnTo>
                    <a:pt x="88" y="484"/>
                  </a:lnTo>
                  <a:lnTo>
                    <a:pt x="79" y="477"/>
                  </a:lnTo>
                  <a:lnTo>
                    <a:pt x="70" y="470"/>
                  </a:lnTo>
                  <a:lnTo>
                    <a:pt x="60" y="463"/>
                  </a:lnTo>
                  <a:lnTo>
                    <a:pt x="51" y="456"/>
                  </a:lnTo>
                  <a:lnTo>
                    <a:pt x="42" y="449"/>
                  </a:lnTo>
                  <a:lnTo>
                    <a:pt x="32" y="442"/>
                  </a:lnTo>
                  <a:lnTo>
                    <a:pt x="22" y="435"/>
                  </a:lnTo>
                  <a:lnTo>
                    <a:pt x="13" y="428"/>
                  </a:lnTo>
                  <a:lnTo>
                    <a:pt x="11" y="388"/>
                  </a:lnTo>
                  <a:lnTo>
                    <a:pt x="7" y="346"/>
                  </a:lnTo>
                  <a:lnTo>
                    <a:pt x="4" y="306"/>
                  </a:lnTo>
                  <a:lnTo>
                    <a:pt x="0" y="266"/>
                  </a:lnTo>
                  <a:lnTo>
                    <a:pt x="2" y="213"/>
                  </a:lnTo>
                  <a:lnTo>
                    <a:pt x="3" y="159"/>
                  </a:lnTo>
                  <a:lnTo>
                    <a:pt x="3" y="106"/>
                  </a:lnTo>
                  <a:lnTo>
                    <a:pt x="4" y="53"/>
                  </a:lnTo>
                  <a:lnTo>
                    <a:pt x="11" y="46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4" y="26"/>
                  </a:lnTo>
                  <a:lnTo>
                    <a:pt x="42" y="19"/>
                  </a:lnTo>
                  <a:lnTo>
                    <a:pt x="50" y="12"/>
                  </a:lnTo>
                  <a:lnTo>
                    <a:pt x="57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1" name="Freeform 73">
              <a:extLst>
                <a:ext uri="{FF2B5EF4-FFF2-40B4-BE49-F238E27FC236}">
                  <a16:creationId xmlns:a16="http://schemas.microsoft.com/office/drawing/2014/main" id="{0DB0AA64-DE6D-4970-B1F9-B6F1E7B0E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" y="3125"/>
              <a:ext cx="73" cy="242"/>
            </a:xfrm>
            <a:custGeom>
              <a:avLst/>
              <a:gdLst>
                <a:gd name="T0" fmla="*/ 50 w 145"/>
                <a:gd name="T1" fmla="*/ 0 h 484"/>
                <a:gd name="T2" fmla="*/ 59 w 145"/>
                <a:gd name="T3" fmla="*/ 20 h 484"/>
                <a:gd name="T4" fmla="*/ 67 w 145"/>
                <a:gd name="T5" fmla="*/ 42 h 484"/>
                <a:gd name="T6" fmla="*/ 76 w 145"/>
                <a:gd name="T7" fmla="*/ 63 h 484"/>
                <a:gd name="T8" fmla="*/ 86 w 145"/>
                <a:gd name="T9" fmla="*/ 84 h 484"/>
                <a:gd name="T10" fmla="*/ 94 w 145"/>
                <a:gd name="T11" fmla="*/ 106 h 484"/>
                <a:gd name="T12" fmla="*/ 103 w 145"/>
                <a:gd name="T13" fmla="*/ 126 h 484"/>
                <a:gd name="T14" fmla="*/ 112 w 145"/>
                <a:gd name="T15" fmla="*/ 148 h 484"/>
                <a:gd name="T16" fmla="*/ 121 w 145"/>
                <a:gd name="T17" fmla="*/ 169 h 484"/>
                <a:gd name="T18" fmla="*/ 127 w 145"/>
                <a:gd name="T19" fmla="*/ 190 h 484"/>
                <a:gd name="T20" fmla="*/ 134 w 145"/>
                <a:gd name="T21" fmla="*/ 210 h 484"/>
                <a:gd name="T22" fmla="*/ 140 w 145"/>
                <a:gd name="T23" fmla="*/ 232 h 484"/>
                <a:gd name="T24" fmla="*/ 145 w 145"/>
                <a:gd name="T25" fmla="*/ 253 h 484"/>
                <a:gd name="T26" fmla="*/ 139 w 145"/>
                <a:gd name="T27" fmla="*/ 270 h 484"/>
                <a:gd name="T28" fmla="*/ 131 w 145"/>
                <a:gd name="T29" fmla="*/ 287 h 484"/>
                <a:gd name="T30" fmla="*/ 124 w 145"/>
                <a:gd name="T31" fmla="*/ 304 h 484"/>
                <a:gd name="T32" fmla="*/ 116 w 145"/>
                <a:gd name="T33" fmla="*/ 320 h 484"/>
                <a:gd name="T34" fmla="*/ 107 w 145"/>
                <a:gd name="T35" fmla="*/ 336 h 484"/>
                <a:gd name="T36" fmla="*/ 101 w 145"/>
                <a:gd name="T37" fmla="*/ 353 h 484"/>
                <a:gd name="T38" fmla="*/ 93 w 145"/>
                <a:gd name="T39" fmla="*/ 370 h 484"/>
                <a:gd name="T40" fmla="*/ 86 w 145"/>
                <a:gd name="T41" fmla="*/ 387 h 484"/>
                <a:gd name="T42" fmla="*/ 82 w 145"/>
                <a:gd name="T43" fmla="*/ 411 h 484"/>
                <a:gd name="T44" fmla="*/ 80 w 145"/>
                <a:gd name="T45" fmla="*/ 435 h 484"/>
                <a:gd name="T46" fmla="*/ 76 w 145"/>
                <a:gd name="T47" fmla="*/ 459 h 484"/>
                <a:gd name="T48" fmla="*/ 73 w 145"/>
                <a:gd name="T49" fmla="*/ 484 h 484"/>
                <a:gd name="T50" fmla="*/ 65 w 145"/>
                <a:gd name="T51" fmla="*/ 476 h 484"/>
                <a:gd name="T52" fmla="*/ 57 w 145"/>
                <a:gd name="T53" fmla="*/ 469 h 484"/>
                <a:gd name="T54" fmla="*/ 49 w 145"/>
                <a:gd name="T55" fmla="*/ 461 h 484"/>
                <a:gd name="T56" fmla="*/ 40 w 145"/>
                <a:gd name="T57" fmla="*/ 452 h 484"/>
                <a:gd name="T58" fmla="*/ 31 w 145"/>
                <a:gd name="T59" fmla="*/ 446 h 484"/>
                <a:gd name="T60" fmla="*/ 23 w 145"/>
                <a:gd name="T61" fmla="*/ 438 h 484"/>
                <a:gd name="T62" fmla="*/ 14 w 145"/>
                <a:gd name="T63" fmla="*/ 431 h 484"/>
                <a:gd name="T64" fmla="*/ 6 w 145"/>
                <a:gd name="T65" fmla="*/ 423 h 484"/>
                <a:gd name="T66" fmla="*/ 7 w 145"/>
                <a:gd name="T67" fmla="*/ 383 h 484"/>
                <a:gd name="T68" fmla="*/ 7 w 145"/>
                <a:gd name="T69" fmla="*/ 344 h 484"/>
                <a:gd name="T70" fmla="*/ 7 w 145"/>
                <a:gd name="T71" fmla="*/ 305 h 484"/>
                <a:gd name="T72" fmla="*/ 7 w 145"/>
                <a:gd name="T73" fmla="*/ 266 h 484"/>
                <a:gd name="T74" fmla="*/ 6 w 145"/>
                <a:gd name="T75" fmla="*/ 213 h 484"/>
                <a:gd name="T76" fmla="*/ 4 w 145"/>
                <a:gd name="T77" fmla="*/ 161 h 484"/>
                <a:gd name="T78" fmla="*/ 3 w 145"/>
                <a:gd name="T79" fmla="*/ 109 h 484"/>
                <a:gd name="T80" fmla="*/ 0 w 145"/>
                <a:gd name="T81" fmla="*/ 56 h 484"/>
                <a:gd name="T82" fmla="*/ 6 w 145"/>
                <a:gd name="T83" fmla="*/ 49 h 484"/>
                <a:gd name="T84" fmla="*/ 13 w 145"/>
                <a:gd name="T85" fmla="*/ 42 h 484"/>
                <a:gd name="T86" fmla="*/ 19 w 145"/>
                <a:gd name="T87" fmla="*/ 35 h 484"/>
                <a:gd name="T88" fmla="*/ 26 w 145"/>
                <a:gd name="T89" fmla="*/ 27 h 484"/>
                <a:gd name="T90" fmla="*/ 31 w 145"/>
                <a:gd name="T91" fmla="*/ 20 h 484"/>
                <a:gd name="T92" fmla="*/ 37 w 145"/>
                <a:gd name="T93" fmla="*/ 13 h 484"/>
                <a:gd name="T94" fmla="*/ 44 w 145"/>
                <a:gd name="T95" fmla="*/ 6 h 484"/>
                <a:gd name="T96" fmla="*/ 50 w 145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484">
                  <a:moveTo>
                    <a:pt x="50" y="0"/>
                  </a:moveTo>
                  <a:lnTo>
                    <a:pt x="59" y="20"/>
                  </a:lnTo>
                  <a:lnTo>
                    <a:pt x="67" y="42"/>
                  </a:lnTo>
                  <a:lnTo>
                    <a:pt x="76" y="63"/>
                  </a:lnTo>
                  <a:lnTo>
                    <a:pt x="86" y="84"/>
                  </a:lnTo>
                  <a:lnTo>
                    <a:pt x="94" y="106"/>
                  </a:lnTo>
                  <a:lnTo>
                    <a:pt x="103" y="126"/>
                  </a:lnTo>
                  <a:lnTo>
                    <a:pt x="112" y="148"/>
                  </a:lnTo>
                  <a:lnTo>
                    <a:pt x="121" y="169"/>
                  </a:lnTo>
                  <a:lnTo>
                    <a:pt x="127" y="190"/>
                  </a:lnTo>
                  <a:lnTo>
                    <a:pt x="134" y="210"/>
                  </a:lnTo>
                  <a:lnTo>
                    <a:pt x="140" y="232"/>
                  </a:lnTo>
                  <a:lnTo>
                    <a:pt x="145" y="253"/>
                  </a:lnTo>
                  <a:lnTo>
                    <a:pt x="139" y="270"/>
                  </a:lnTo>
                  <a:lnTo>
                    <a:pt x="131" y="287"/>
                  </a:lnTo>
                  <a:lnTo>
                    <a:pt x="124" y="304"/>
                  </a:lnTo>
                  <a:lnTo>
                    <a:pt x="116" y="320"/>
                  </a:lnTo>
                  <a:lnTo>
                    <a:pt x="107" y="336"/>
                  </a:lnTo>
                  <a:lnTo>
                    <a:pt x="101" y="353"/>
                  </a:lnTo>
                  <a:lnTo>
                    <a:pt x="93" y="370"/>
                  </a:lnTo>
                  <a:lnTo>
                    <a:pt x="86" y="387"/>
                  </a:lnTo>
                  <a:lnTo>
                    <a:pt x="82" y="411"/>
                  </a:lnTo>
                  <a:lnTo>
                    <a:pt x="80" y="435"/>
                  </a:lnTo>
                  <a:lnTo>
                    <a:pt x="76" y="459"/>
                  </a:lnTo>
                  <a:lnTo>
                    <a:pt x="73" y="484"/>
                  </a:lnTo>
                  <a:lnTo>
                    <a:pt x="65" y="476"/>
                  </a:lnTo>
                  <a:lnTo>
                    <a:pt x="57" y="469"/>
                  </a:lnTo>
                  <a:lnTo>
                    <a:pt x="49" y="461"/>
                  </a:lnTo>
                  <a:lnTo>
                    <a:pt x="40" y="452"/>
                  </a:lnTo>
                  <a:lnTo>
                    <a:pt x="31" y="446"/>
                  </a:lnTo>
                  <a:lnTo>
                    <a:pt x="23" y="438"/>
                  </a:lnTo>
                  <a:lnTo>
                    <a:pt x="14" y="431"/>
                  </a:lnTo>
                  <a:lnTo>
                    <a:pt x="6" y="423"/>
                  </a:lnTo>
                  <a:lnTo>
                    <a:pt x="7" y="383"/>
                  </a:lnTo>
                  <a:lnTo>
                    <a:pt x="7" y="344"/>
                  </a:lnTo>
                  <a:lnTo>
                    <a:pt x="7" y="305"/>
                  </a:lnTo>
                  <a:lnTo>
                    <a:pt x="7" y="266"/>
                  </a:lnTo>
                  <a:lnTo>
                    <a:pt x="6" y="213"/>
                  </a:lnTo>
                  <a:lnTo>
                    <a:pt x="4" y="161"/>
                  </a:lnTo>
                  <a:lnTo>
                    <a:pt x="3" y="109"/>
                  </a:lnTo>
                  <a:lnTo>
                    <a:pt x="0" y="56"/>
                  </a:lnTo>
                  <a:lnTo>
                    <a:pt x="6" y="49"/>
                  </a:lnTo>
                  <a:lnTo>
                    <a:pt x="13" y="42"/>
                  </a:lnTo>
                  <a:lnTo>
                    <a:pt x="19" y="35"/>
                  </a:lnTo>
                  <a:lnTo>
                    <a:pt x="26" y="27"/>
                  </a:lnTo>
                  <a:lnTo>
                    <a:pt x="31" y="20"/>
                  </a:lnTo>
                  <a:lnTo>
                    <a:pt x="37" y="13"/>
                  </a:lnTo>
                  <a:lnTo>
                    <a:pt x="44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2" name="Freeform 74">
              <a:extLst>
                <a:ext uri="{FF2B5EF4-FFF2-40B4-BE49-F238E27FC236}">
                  <a16:creationId xmlns:a16="http://schemas.microsoft.com/office/drawing/2014/main" id="{4CEE3576-026A-45C6-98B4-62C538916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3125"/>
              <a:ext cx="66" cy="242"/>
            </a:xfrm>
            <a:custGeom>
              <a:avLst/>
              <a:gdLst>
                <a:gd name="T0" fmla="*/ 37 w 132"/>
                <a:gd name="T1" fmla="*/ 0 h 484"/>
                <a:gd name="T2" fmla="*/ 46 w 132"/>
                <a:gd name="T3" fmla="*/ 20 h 484"/>
                <a:gd name="T4" fmla="*/ 54 w 132"/>
                <a:gd name="T5" fmla="*/ 42 h 484"/>
                <a:gd name="T6" fmla="*/ 63 w 132"/>
                <a:gd name="T7" fmla="*/ 63 h 484"/>
                <a:gd name="T8" fmla="*/ 73 w 132"/>
                <a:gd name="T9" fmla="*/ 84 h 484"/>
                <a:gd name="T10" fmla="*/ 81 w 132"/>
                <a:gd name="T11" fmla="*/ 106 h 484"/>
                <a:gd name="T12" fmla="*/ 90 w 132"/>
                <a:gd name="T13" fmla="*/ 126 h 484"/>
                <a:gd name="T14" fmla="*/ 99 w 132"/>
                <a:gd name="T15" fmla="*/ 148 h 484"/>
                <a:gd name="T16" fmla="*/ 108 w 132"/>
                <a:gd name="T17" fmla="*/ 169 h 484"/>
                <a:gd name="T18" fmla="*/ 114 w 132"/>
                <a:gd name="T19" fmla="*/ 190 h 484"/>
                <a:gd name="T20" fmla="*/ 121 w 132"/>
                <a:gd name="T21" fmla="*/ 210 h 484"/>
                <a:gd name="T22" fmla="*/ 127 w 132"/>
                <a:gd name="T23" fmla="*/ 232 h 484"/>
                <a:gd name="T24" fmla="*/ 132 w 132"/>
                <a:gd name="T25" fmla="*/ 253 h 484"/>
                <a:gd name="T26" fmla="*/ 126 w 132"/>
                <a:gd name="T27" fmla="*/ 270 h 484"/>
                <a:gd name="T28" fmla="*/ 118 w 132"/>
                <a:gd name="T29" fmla="*/ 287 h 484"/>
                <a:gd name="T30" fmla="*/ 111 w 132"/>
                <a:gd name="T31" fmla="*/ 304 h 484"/>
                <a:gd name="T32" fmla="*/ 103 w 132"/>
                <a:gd name="T33" fmla="*/ 320 h 484"/>
                <a:gd name="T34" fmla="*/ 94 w 132"/>
                <a:gd name="T35" fmla="*/ 336 h 484"/>
                <a:gd name="T36" fmla="*/ 88 w 132"/>
                <a:gd name="T37" fmla="*/ 353 h 484"/>
                <a:gd name="T38" fmla="*/ 80 w 132"/>
                <a:gd name="T39" fmla="*/ 370 h 484"/>
                <a:gd name="T40" fmla="*/ 73 w 132"/>
                <a:gd name="T41" fmla="*/ 387 h 484"/>
                <a:gd name="T42" fmla="*/ 69 w 132"/>
                <a:gd name="T43" fmla="*/ 411 h 484"/>
                <a:gd name="T44" fmla="*/ 67 w 132"/>
                <a:gd name="T45" fmla="*/ 435 h 484"/>
                <a:gd name="T46" fmla="*/ 63 w 132"/>
                <a:gd name="T47" fmla="*/ 459 h 484"/>
                <a:gd name="T48" fmla="*/ 60 w 132"/>
                <a:gd name="T49" fmla="*/ 484 h 484"/>
                <a:gd name="T50" fmla="*/ 53 w 132"/>
                <a:gd name="T51" fmla="*/ 476 h 484"/>
                <a:gd name="T52" fmla="*/ 45 w 132"/>
                <a:gd name="T53" fmla="*/ 467 h 484"/>
                <a:gd name="T54" fmla="*/ 38 w 132"/>
                <a:gd name="T55" fmla="*/ 458 h 484"/>
                <a:gd name="T56" fmla="*/ 31 w 132"/>
                <a:gd name="T57" fmla="*/ 450 h 484"/>
                <a:gd name="T58" fmla="*/ 23 w 132"/>
                <a:gd name="T59" fmla="*/ 442 h 484"/>
                <a:gd name="T60" fmla="*/ 16 w 132"/>
                <a:gd name="T61" fmla="*/ 433 h 484"/>
                <a:gd name="T62" fmla="*/ 8 w 132"/>
                <a:gd name="T63" fmla="*/ 425 h 484"/>
                <a:gd name="T64" fmla="*/ 1 w 132"/>
                <a:gd name="T65" fmla="*/ 417 h 484"/>
                <a:gd name="T66" fmla="*/ 6 w 132"/>
                <a:gd name="T67" fmla="*/ 379 h 484"/>
                <a:gd name="T68" fmla="*/ 9 w 132"/>
                <a:gd name="T69" fmla="*/ 341 h 484"/>
                <a:gd name="T70" fmla="*/ 13 w 132"/>
                <a:gd name="T71" fmla="*/ 303 h 484"/>
                <a:gd name="T72" fmla="*/ 17 w 132"/>
                <a:gd name="T73" fmla="*/ 266 h 484"/>
                <a:gd name="T74" fmla="*/ 13 w 132"/>
                <a:gd name="T75" fmla="*/ 214 h 484"/>
                <a:gd name="T76" fmla="*/ 9 w 132"/>
                <a:gd name="T77" fmla="*/ 163 h 484"/>
                <a:gd name="T78" fmla="*/ 5 w 132"/>
                <a:gd name="T79" fmla="*/ 111 h 484"/>
                <a:gd name="T80" fmla="*/ 0 w 132"/>
                <a:gd name="T81" fmla="*/ 61 h 484"/>
                <a:gd name="T82" fmla="*/ 5 w 132"/>
                <a:gd name="T83" fmla="*/ 53 h 484"/>
                <a:gd name="T84" fmla="*/ 9 w 132"/>
                <a:gd name="T85" fmla="*/ 46 h 484"/>
                <a:gd name="T86" fmla="*/ 14 w 132"/>
                <a:gd name="T87" fmla="*/ 38 h 484"/>
                <a:gd name="T88" fmla="*/ 18 w 132"/>
                <a:gd name="T89" fmla="*/ 29 h 484"/>
                <a:gd name="T90" fmla="*/ 23 w 132"/>
                <a:gd name="T91" fmla="*/ 21 h 484"/>
                <a:gd name="T92" fmla="*/ 28 w 132"/>
                <a:gd name="T93" fmla="*/ 15 h 484"/>
                <a:gd name="T94" fmla="*/ 32 w 132"/>
                <a:gd name="T95" fmla="*/ 6 h 484"/>
                <a:gd name="T96" fmla="*/ 37 w 132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484">
                  <a:moveTo>
                    <a:pt x="37" y="0"/>
                  </a:moveTo>
                  <a:lnTo>
                    <a:pt x="46" y="20"/>
                  </a:lnTo>
                  <a:lnTo>
                    <a:pt x="54" y="42"/>
                  </a:lnTo>
                  <a:lnTo>
                    <a:pt x="63" y="63"/>
                  </a:lnTo>
                  <a:lnTo>
                    <a:pt x="73" y="84"/>
                  </a:lnTo>
                  <a:lnTo>
                    <a:pt x="81" y="106"/>
                  </a:lnTo>
                  <a:lnTo>
                    <a:pt x="90" y="126"/>
                  </a:lnTo>
                  <a:lnTo>
                    <a:pt x="99" y="148"/>
                  </a:lnTo>
                  <a:lnTo>
                    <a:pt x="108" y="169"/>
                  </a:lnTo>
                  <a:lnTo>
                    <a:pt x="114" y="190"/>
                  </a:lnTo>
                  <a:lnTo>
                    <a:pt x="121" y="210"/>
                  </a:lnTo>
                  <a:lnTo>
                    <a:pt x="127" y="232"/>
                  </a:lnTo>
                  <a:lnTo>
                    <a:pt x="132" y="253"/>
                  </a:lnTo>
                  <a:lnTo>
                    <a:pt x="126" y="270"/>
                  </a:lnTo>
                  <a:lnTo>
                    <a:pt x="118" y="287"/>
                  </a:lnTo>
                  <a:lnTo>
                    <a:pt x="111" y="304"/>
                  </a:lnTo>
                  <a:lnTo>
                    <a:pt x="103" y="320"/>
                  </a:lnTo>
                  <a:lnTo>
                    <a:pt x="94" y="336"/>
                  </a:lnTo>
                  <a:lnTo>
                    <a:pt x="88" y="353"/>
                  </a:lnTo>
                  <a:lnTo>
                    <a:pt x="80" y="370"/>
                  </a:lnTo>
                  <a:lnTo>
                    <a:pt x="73" y="387"/>
                  </a:lnTo>
                  <a:lnTo>
                    <a:pt x="69" y="411"/>
                  </a:lnTo>
                  <a:lnTo>
                    <a:pt x="67" y="435"/>
                  </a:lnTo>
                  <a:lnTo>
                    <a:pt x="63" y="459"/>
                  </a:lnTo>
                  <a:lnTo>
                    <a:pt x="60" y="484"/>
                  </a:lnTo>
                  <a:lnTo>
                    <a:pt x="53" y="476"/>
                  </a:lnTo>
                  <a:lnTo>
                    <a:pt x="45" y="467"/>
                  </a:lnTo>
                  <a:lnTo>
                    <a:pt x="38" y="458"/>
                  </a:lnTo>
                  <a:lnTo>
                    <a:pt x="31" y="450"/>
                  </a:lnTo>
                  <a:lnTo>
                    <a:pt x="23" y="442"/>
                  </a:lnTo>
                  <a:lnTo>
                    <a:pt x="16" y="433"/>
                  </a:lnTo>
                  <a:lnTo>
                    <a:pt x="8" y="425"/>
                  </a:lnTo>
                  <a:lnTo>
                    <a:pt x="1" y="417"/>
                  </a:lnTo>
                  <a:lnTo>
                    <a:pt x="6" y="379"/>
                  </a:lnTo>
                  <a:lnTo>
                    <a:pt x="9" y="341"/>
                  </a:lnTo>
                  <a:lnTo>
                    <a:pt x="13" y="303"/>
                  </a:lnTo>
                  <a:lnTo>
                    <a:pt x="17" y="266"/>
                  </a:lnTo>
                  <a:lnTo>
                    <a:pt x="13" y="214"/>
                  </a:lnTo>
                  <a:lnTo>
                    <a:pt x="9" y="163"/>
                  </a:lnTo>
                  <a:lnTo>
                    <a:pt x="5" y="111"/>
                  </a:lnTo>
                  <a:lnTo>
                    <a:pt x="0" y="61"/>
                  </a:lnTo>
                  <a:lnTo>
                    <a:pt x="5" y="53"/>
                  </a:lnTo>
                  <a:lnTo>
                    <a:pt x="9" y="46"/>
                  </a:lnTo>
                  <a:lnTo>
                    <a:pt x="14" y="38"/>
                  </a:lnTo>
                  <a:lnTo>
                    <a:pt x="18" y="29"/>
                  </a:lnTo>
                  <a:lnTo>
                    <a:pt x="23" y="21"/>
                  </a:lnTo>
                  <a:lnTo>
                    <a:pt x="28" y="15"/>
                  </a:lnTo>
                  <a:lnTo>
                    <a:pt x="32" y="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3" name="Freeform 75">
              <a:extLst>
                <a:ext uri="{FF2B5EF4-FFF2-40B4-BE49-F238E27FC236}">
                  <a16:creationId xmlns:a16="http://schemas.microsoft.com/office/drawing/2014/main" id="{03BC3094-BA9A-425E-8F1C-C61338609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" y="3125"/>
              <a:ext cx="62" cy="242"/>
            </a:xfrm>
            <a:custGeom>
              <a:avLst/>
              <a:gdLst>
                <a:gd name="T0" fmla="*/ 28 w 123"/>
                <a:gd name="T1" fmla="*/ 0 h 484"/>
                <a:gd name="T2" fmla="*/ 37 w 123"/>
                <a:gd name="T3" fmla="*/ 20 h 484"/>
                <a:gd name="T4" fmla="*/ 45 w 123"/>
                <a:gd name="T5" fmla="*/ 42 h 484"/>
                <a:gd name="T6" fmla="*/ 54 w 123"/>
                <a:gd name="T7" fmla="*/ 63 h 484"/>
                <a:gd name="T8" fmla="*/ 64 w 123"/>
                <a:gd name="T9" fmla="*/ 84 h 484"/>
                <a:gd name="T10" fmla="*/ 72 w 123"/>
                <a:gd name="T11" fmla="*/ 106 h 484"/>
                <a:gd name="T12" fmla="*/ 81 w 123"/>
                <a:gd name="T13" fmla="*/ 126 h 484"/>
                <a:gd name="T14" fmla="*/ 90 w 123"/>
                <a:gd name="T15" fmla="*/ 148 h 484"/>
                <a:gd name="T16" fmla="*/ 99 w 123"/>
                <a:gd name="T17" fmla="*/ 169 h 484"/>
                <a:gd name="T18" fmla="*/ 105 w 123"/>
                <a:gd name="T19" fmla="*/ 190 h 484"/>
                <a:gd name="T20" fmla="*/ 112 w 123"/>
                <a:gd name="T21" fmla="*/ 210 h 484"/>
                <a:gd name="T22" fmla="*/ 118 w 123"/>
                <a:gd name="T23" fmla="*/ 232 h 484"/>
                <a:gd name="T24" fmla="*/ 123 w 123"/>
                <a:gd name="T25" fmla="*/ 253 h 484"/>
                <a:gd name="T26" fmla="*/ 117 w 123"/>
                <a:gd name="T27" fmla="*/ 270 h 484"/>
                <a:gd name="T28" fmla="*/ 109 w 123"/>
                <a:gd name="T29" fmla="*/ 287 h 484"/>
                <a:gd name="T30" fmla="*/ 102 w 123"/>
                <a:gd name="T31" fmla="*/ 304 h 484"/>
                <a:gd name="T32" fmla="*/ 94 w 123"/>
                <a:gd name="T33" fmla="*/ 320 h 484"/>
                <a:gd name="T34" fmla="*/ 85 w 123"/>
                <a:gd name="T35" fmla="*/ 336 h 484"/>
                <a:gd name="T36" fmla="*/ 79 w 123"/>
                <a:gd name="T37" fmla="*/ 353 h 484"/>
                <a:gd name="T38" fmla="*/ 71 w 123"/>
                <a:gd name="T39" fmla="*/ 370 h 484"/>
                <a:gd name="T40" fmla="*/ 64 w 123"/>
                <a:gd name="T41" fmla="*/ 387 h 484"/>
                <a:gd name="T42" fmla="*/ 60 w 123"/>
                <a:gd name="T43" fmla="*/ 411 h 484"/>
                <a:gd name="T44" fmla="*/ 58 w 123"/>
                <a:gd name="T45" fmla="*/ 435 h 484"/>
                <a:gd name="T46" fmla="*/ 54 w 123"/>
                <a:gd name="T47" fmla="*/ 459 h 484"/>
                <a:gd name="T48" fmla="*/ 51 w 123"/>
                <a:gd name="T49" fmla="*/ 484 h 484"/>
                <a:gd name="T50" fmla="*/ 45 w 123"/>
                <a:gd name="T51" fmla="*/ 474 h 484"/>
                <a:gd name="T52" fmla="*/ 38 w 123"/>
                <a:gd name="T53" fmla="*/ 465 h 484"/>
                <a:gd name="T54" fmla="*/ 33 w 123"/>
                <a:gd name="T55" fmla="*/ 456 h 484"/>
                <a:gd name="T56" fmla="*/ 26 w 123"/>
                <a:gd name="T57" fmla="*/ 447 h 484"/>
                <a:gd name="T58" fmla="*/ 20 w 123"/>
                <a:gd name="T59" fmla="*/ 439 h 484"/>
                <a:gd name="T60" fmla="*/ 13 w 123"/>
                <a:gd name="T61" fmla="*/ 429 h 484"/>
                <a:gd name="T62" fmla="*/ 7 w 123"/>
                <a:gd name="T63" fmla="*/ 420 h 484"/>
                <a:gd name="T64" fmla="*/ 0 w 123"/>
                <a:gd name="T65" fmla="*/ 411 h 484"/>
                <a:gd name="T66" fmla="*/ 8 w 123"/>
                <a:gd name="T67" fmla="*/ 374 h 484"/>
                <a:gd name="T68" fmla="*/ 15 w 123"/>
                <a:gd name="T69" fmla="*/ 338 h 484"/>
                <a:gd name="T70" fmla="*/ 23 w 123"/>
                <a:gd name="T71" fmla="*/ 301 h 484"/>
                <a:gd name="T72" fmla="*/ 30 w 123"/>
                <a:gd name="T73" fmla="*/ 266 h 484"/>
                <a:gd name="T74" fmla="*/ 23 w 123"/>
                <a:gd name="T75" fmla="*/ 215 h 484"/>
                <a:gd name="T76" fmla="*/ 16 w 123"/>
                <a:gd name="T77" fmla="*/ 164 h 484"/>
                <a:gd name="T78" fmla="*/ 9 w 123"/>
                <a:gd name="T79" fmla="*/ 115 h 484"/>
                <a:gd name="T80" fmla="*/ 4 w 123"/>
                <a:gd name="T81" fmla="*/ 64 h 484"/>
                <a:gd name="T82" fmla="*/ 9 w 123"/>
                <a:gd name="T83" fmla="*/ 48 h 484"/>
                <a:gd name="T84" fmla="*/ 16 w 123"/>
                <a:gd name="T85" fmla="*/ 32 h 484"/>
                <a:gd name="T86" fmla="*/ 22 w 123"/>
                <a:gd name="T87" fmla="*/ 16 h 484"/>
                <a:gd name="T88" fmla="*/ 28 w 123"/>
                <a:gd name="T8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484">
                  <a:moveTo>
                    <a:pt x="28" y="0"/>
                  </a:moveTo>
                  <a:lnTo>
                    <a:pt x="37" y="20"/>
                  </a:lnTo>
                  <a:lnTo>
                    <a:pt x="45" y="42"/>
                  </a:lnTo>
                  <a:lnTo>
                    <a:pt x="54" y="63"/>
                  </a:lnTo>
                  <a:lnTo>
                    <a:pt x="64" y="84"/>
                  </a:lnTo>
                  <a:lnTo>
                    <a:pt x="72" y="106"/>
                  </a:lnTo>
                  <a:lnTo>
                    <a:pt x="81" y="126"/>
                  </a:lnTo>
                  <a:lnTo>
                    <a:pt x="90" y="148"/>
                  </a:lnTo>
                  <a:lnTo>
                    <a:pt x="99" y="169"/>
                  </a:lnTo>
                  <a:lnTo>
                    <a:pt x="105" y="190"/>
                  </a:lnTo>
                  <a:lnTo>
                    <a:pt x="112" y="210"/>
                  </a:lnTo>
                  <a:lnTo>
                    <a:pt x="118" y="232"/>
                  </a:lnTo>
                  <a:lnTo>
                    <a:pt x="123" y="253"/>
                  </a:lnTo>
                  <a:lnTo>
                    <a:pt x="117" y="270"/>
                  </a:lnTo>
                  <a:lnTo>
                    <a:pt x="109" y="287"/>
                  </a:lnTo>
                  <a:lnTo>
                    <a:pt x="102" y="304"/>
                  </a:lnTo>
                  <a:lnTo>
                    <a:pt x="94" y="320"/>
                  </a:lnTo>
                  <a:lnTo>
                    <a:pt x="85" y="336"/>
                  </a:lnTo>
                  <a:lnTo>
                    <a:pt x="79" y="353"/>
                  </a:lnTo>
                  <a:lnTo>
                    <a:pt x="71" y="370"/>
                  </a:lnTo>
                  <a:lnTo>
                    <a:pt x="64" y="387"/>
                  </a:lnTo>
                  <a:lnTo>
                    <a:pt x="60" y="411"/>
                  </a:lnTo>
                  <a:lnTo>
                    <a:pt x="58" y="435"/>
                  </a:lnTo>
                  <a:lnTo>
                    <a:pt x="54" y="459"/>
                  </a:lnTo>
                  <a:lnTo>
                    <a:pt x="51" y="484"/>
                  </a:lnTo>
                  <a:lnTo>
                    <a:pt x="45" y="474"/>
                  </a:lnTo>
                  <a:lnTo>
                    <a:pt x="38" y="465"/>
                  </a:lnTo>
                  <a:lnTo>
                    <a:pt x="33" y="456"/>
                  </a:lnTo>
                  <a:lnTo>
                    <a:pt x="26" y="447"/>
                  </a:lnTo>
                  <a:lnTo>
                    <a:pt x="20" y="439"/>
                  </a:lnTo>
                  <a:lnTo>
                    <a:pt x="13" y="429"/>
                  </a:lnTo>
                  <a:lnTo>
                    <a:pt x="7" y="420"/>
                  </a:lnTo>
                  <a:lnTo>
                    <a:pt x="0" y="411"/>
                  </a:lnTo>
                  <a:lnTo>
                    <a:pt x="8" y="374"/>
                  </a:lnTo>
                  <a:lnTo>
                    <a:pt x="15" y="338"/>
                  </a:lnTo>
                  <a:lnTo>
                    <a:pt x="23" y="301"/>
                  </a:lnTo>
                  <a:lnTo>
                    <a:pt x="30" y="266"/>
                  </a:lnTo>
                  <a:lnTo>
                    <a:pt x="23" y="215"/>
                  </a:lnTo>
                  <a:lnTo>
                    <a:pt x="16" y="164"/>
                  </a:lnTo>
                  <a:lnTo>
                    <a:pt x="9" y="115"/>
                  </a:lnTo>
                  <a:lnTo>
                    <a:pt x="4" y="64"/>
                  </a:lnTo>
                  <a:lnTo>
                    <a:pt x="9" y="48"/>
                  </a:lnTo>
                  <a:lnTo>
                    <a:pt x="16" y="32"/>
                  </a:lnTo>
                  <a:lnTo>
                    <a:pt x="22" y="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4" name="Freeform 76">
              <a:extLst>
                <a:ext uri="{FF2B5EF4-FFF2-40B4-BE49-F238E27FC236}">
                  <a16:creationId xmlns:a16="http://schemas.microsoft.com/office/drawing/2014/main" id="{CD1C9E2B-D106-4DFC-BECC-72ACA2960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3125"/>
              <a:ext cx="58" cy="242"/>
            </a:xfrm>
            <a:custGeom>
              <a:avLst/>
              <a:gdLst>
                <a:gd name="T0" fmla="*/ 20 w 115"/>
                <a:gd name="T1" fmla="*/ 0 h 484"/>
                <a:gd name="T2" fmla="*/ 29 w 115"/>
                <a:gd name="T3" fmla="*/ 20 h 484"/>
                <a:gd name="T4" fmla="*/ 37 w 115"/>
                <a:gd name="T5" fmla="*/ 42 h 484"/>
                <a:gd name="T6" fmla="*/ 46 w 115"/>
                <a:gd name="T7" fmla="*/ 63 h 484"/>
                <a:gd name="T8" fmla="*/ 56 w 115"/>
                <a:gd name="T9" fmla="*/ 84 h 484"/>
                <a:gd name="T10" fmla="*/ 64 w 115"/>
                <a:gd name="T11" fmla="*/ 106 h 484"/>
                <a:gd name="T12" fmla="*/ 73 w 115"/>
                <a:gd name="T13" fmla="*/ 126 h 484"/>
                <a:gd name="T14" fmla="*/ 82 w 115"/>
                <a:gd name="T15" fmla="*/ 148 h 484"/>
                <a:gd name="T16" fmla="*/ 91 w 115"/>
                <a:gd name="T17" fmla="*/ 169 h 484"/>
                <a:gd name="T18" fmla="*/ 97 w 115"/>
                <a:gd name="T19" fmla="*/ 190 h 484"/>
                <a:gd name="T20" fmla="*/ 104 w 115"/>
                <a:gd name="T21" fmla="*/ 210 h 484"/>
                <a:gd name="T22" fmla="*/ 110 w 115"/>
                <a:gd name="T23" fmla="*/ 232 h 484"/>
                <a:gd name="T24" fmla="*/ 115 w 115"/>
                <a:gd name="T25" fmla="*/ 253 h 484"/>
                <a:gd name="T26" fmla="*/ 109 w 115"/>
                <a:gd name="T27" fmla="*/ 270 h 484"/>
                <a:gd name="T28" fmla="*/ 101 w 115"/>
                <a:gd name="T29" fmla="*/ 287 h 484"/>
                <a:gd name="T30" fmla="*/ 94 w 115"/>
                <a:gd name="T31" fmla="*/ 304 h 484"/>
                <a:gd name="T32" fmla="*/ 86 w 115"/>
                <a:gd name="T33" fmla="*/ 320 h 484"/>
                <a:gd name="T34" fmla="*/ 77 w 115"/>
                <a:gd name="T35" fmla="*/ 336 h 484"/>
                <a:gd name="T36" fmla="*/ 71 w 115"/>
                <a:gd name="T37" fmla="*/ 353 h 484"/>
                <a:gd name="T38" fmla="*/ 63 w 115"/>
                <a:gd name="T39" fmla="*/ 370 h 484"/>
                <a:gd name="T40" fmla="*/ 56 w 115"/>
                <a:gd name="T41" fmla="*/ 387 h 484"/>
                <a:gd name="T42" fmla="*/ 52 w 115"/>
                <a:gd name="T43" fmla="*/ 411 h 484"/>
                <a:gd name="T44" fmla="*/ 50 w 115"/>
                <a:gd name="T45" fmla="*/ 435 h 484"/>
                <a:gd name="T46" fmla="*/ 46 w 115"/>
                <a:gd name="T47" fmla="*/ 459 h 484"/>
                <a:gd name="T48" fmla="*/ 43 w 115"/>
                <a:gd name="T49" fmla="*/ 484 h 484"/>
                <a:gd name="T50" fmla="*/ 37 w 115"/>
                <a:gd name="T51" fmla="*/ 473 h 484"/>
                <a:gd name="T52" fmla="*/ 33 w 115"/>
                <a:gd name="T53" fmla="*/ 464 h 484"/>
                <a:gd name="T54" fmla="*/ 27 w 115"/>
                <a:gd name="T55" fmla="*/ 454 h 484"/>
                <a:gd name="T56" fmla="*/ 22 w 115"/>
                <a:gd name="T57" fmla="*/ 444 h 484"/>
                <a:gd name="T58" fmla="*/ 16 w 115"/>
                <a:gd name="T59" fmla="*/ 434 h 484"/>
                <a:gd name="T60" fmla="*/ 11 w 115"/>
                <a:gd name="T61" fmla="*/ 425 h 484"/>
                <a:gd name="T62" fmla="*/ 6 w 115"/>
                <a:gd name="T63" fmla="*/ 414 h 484"/>
                <a:gd name="T64" fmla="*/ 0 w 115"/>
                <a:gd name="T65" fmla="*/ 405 h 484"/>
                <a:gd name="T66" fmla="*/ 6 w 115"/>
                <a:gd name="T67" fmla="*/ 388 h 484"/>
                <a:gd name="T68" fmla="*/ 12 w 115"/>
                <a:gd name="T69" fmla="*/ 370 h 484"/>
                <a:gd name="T70" fmla="*/ 18 w 115"/>
                <a:gd name="T71" fmla="*/ 352 h 484"/>
                <a:gd name="T72" fmla="*/ 23 w 115"/>
                <a:gd name="T73" fmla="*/ 335 h 484"/>
                <a:gd name="T74" fmla="*/ 28 w 115"/>
                <a:gd name="T75" fmla="*/ 318 h 484"/>
                <a:gd name="T76" fmla="*/ 34 w 115"/>
                <a:gd name="T77" fmla="*/ 300 h 484"/>
                <a:gd name="T78" fmla="*/ 39 w 115"/>
                <a:gd name="T79" fmla="*/ 283 h 484"/>
                <a:gd name="T80" fmla="*/ 45 w 115"/>
                <a:gd name="T81" fmla="*/ 266 h 484"/>
                <a:gd name="T82" fmla="*/ 41 w 115"/>
                <a:gd name="T83" fmla="*/ 242 h 484"/>
                <a:gd name="T84" fmla="*/ 36 w 115"/>
                <a:gd name="T85" fmla="*/ 216 h 484"/>
                <a:gd name="T86" fmla="*/ 31 w 115"/>
                <a:gd name="T87" fmla="*/ 192 h 484"/>
                <a:gd name="T88" fmla="*/ 27 w 115"/>
                <a:gd name="T89" fmla="*/ 167 h 484"/>
                <a:gd name="T90" fmla="*/ 21 w 115"/>
                <a:gd name="T91" fmla="*/ 142 h 484"/>
                <a:gd name="T92" fmla="*/ 16 w 115"/>
                <a:gd name="T93" fmla="*/ 117 h 484"/>
                <a:gd name="T94" fmla="*/ 12 w 115"/>
                <a:gd name="T95" fmla="*/ 93 h 484"/>
                <a:gd name="T96" fmla="*/ 7 w 115"/>
                <a:gd name="T97" fmla="*/ 68 h 484"/>
                <a:gd name="T98" fmla="*/ 11 w 115"/>
                <a:gd name="T99" fmla="*/ 51 h 484"/>
                <a:gd name="T100" fmla="*/ 14 w 115"/>
                <a:gd name="T101" fmla="*/ 34 h 484"/>
                <a:gd name="T102" fmla="*/ 16 w 115"/>
                <a:gd name="T103" fmla="*/ 17 h 484"/>
                <a:gd name="T104" fmla="*/ 20 w 115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" h="484">
                  <a:moveTo>
                    <a:pt x="20" y="0"/>
                  </a:moveTo>
                  <a:lnTo>
                    <a:pt x="29" y="20"/>
                  </a:lnTo>
                  <a:lnTo>
                    <a:pt x="37" y="42"/>
                  </a:lnTo>
                  <a:lnTo>
                    <a:pt x="46" y="63"/>
                  </a:lnTo>
                  <a:lnTo>
                    <a:pt x="56" y="84"/>
                  </a:lnTo>
                  <a:lnTo>
                    <a:pt x="64" y="106"/>
                  </a:lnTo>
                  <a:lnTo>
                    <a:pt x="73" y="126"/>
                  </a:lnTo>
                  <a:lnTo>
                    <a:pt x="82" y="148"/>
                  </a:lnTo>
                  <a:lnTo>
                    <a:pt x="91" y="169"/>
                  </a:lnTo>
                  <a:lnTo>
                    <a:pt x="97" y="190"/>
                  </a:lnTo>
                  <a:lnTo>
                    <a:pt x="104" y="210"/>
                  </a:lnTo>
                  <a:lnTo>
                    <a:pt x="110" y="232"/>
                  </a:lnTo>
                  <a:lnTo>
                    <a:pt x="115" y="253"/>
                  </a:lnTo>
                  <a:lnTo>
                    <a:pt x="109" y="270"/>
                  </a:lnTo>
                  <a:lnTo>
                    <a:pt x="101" y="287"/>
                  </a:lnTo>
                  <a:lnTo>
                    <a:pt x="94" y="304"/>
                  </a:lnTo>
                  <a:lnTo>
                    <a:pt x="86" y="320"/>
                  </a:lnTo>
                  <a:lnTo>
                    <a:pt x="77" y="336"/>
                  </a:lnTo>
                  <a:lnTo>
                    <a:pt x="71" y="353"/>
                  </a:lnTo>
                  <a:lnTo>
                    <a:pt x="63" y="370"/>
                  </a:lnTo>
                  <a:lnTo>
                    <a:pt x="56" y="387"/>
                  </a:lnTo>
                  <a:lnTo>
                    <a:pt x="52" y="411"/>
                  </a:lnTo>
                  <a:lnTo>
                    <a:pt x="50" y="435"/>
                  </a:lnTo>
                  <a:lnTo>
                    <a:pt x="46" y="459"/>
                  </a:lnTo>
                  <a:lnTo>
                    <a:pt x="43" y="484"/>
                  </a:lnTo>
                  <a:lnTo>
                    <a:pt x="37" y="473"/>
                  </a:lnTo>
                  <a:lnTo>
                    <a:pt x="33" y="464"/>
                  </a:lnTo>
                  <a:lnTo>
                    <a:pt x="27" y="454"/>
                  </a:lnTo>
                  <a:lnTo>
                    <a:pt x="22" y="444"/>
                  </a:lnTo>
                  <a:lnTo>
                    <a:pt x="16" y="434"/>
                  </a:lnTo>
                  <a:lnTo>
                    <a:pt x="11" y="425"/>
                  </a:lnTo>
                  <a:lnTo>
                    <a:pt x="6" y="414"/>
                  </a:lnTo>
                  <a:lnTo>
                    <a:pt x="0" y="405"/>
                  </a:lnTo>
                  <a:lnTo>
                    <a:pt x="6" y="388"/>
                  </a:lnTo>
                  <a:lnTo>
                    <a:pt x="12" y="370"/>
                  </a:lnTo>
                  <a:lnTo>
                    <a:pt x="18" y="352"/>
                  </a:lnTo>
                  <a:lnTo>
                    <a:pt x="23" y="335"/>
                  </a:lnTo>
                  <a:lnTo>
                    <a:pt x="28" y="318"/>
                  </a:lnTo>
                  <a:lnTo>
                    <a:pt x="34" y="300"/>
                  </a:lnTo>
                  <a:lnTo>
                    <a:pt x="39" y="283"/>
                  </a:lnTo>
                  <a:lnTo>
                    <a:pt x="45" y="266"/>
                  </a:lnTo>
                  <a:lnTo>
                    <a:pt x="41" y="242"/>
                  </a:lnTo>
                  <a:lnTo>
                    <a:pt x="36" y="216"/>
                  </a:lnTo>
                  <a:lnTo>
                    <a:pt x="31" y="192"/>
                  </a:lnTo>
                  <a:lnTo>
                    <a:pt x="27" y="167"/>
                  </a:lnTo>
                  <a:lnTo>
                    <a:pt x="21" y="142"/>
                  </a:lnTo>
                  <a:lnTo>
                    <a:pt x="16" y="117"/>
                  </a:lnTo>
                  <a:lnTo>
                    <a:pt x="12" y="93"/>
                  </a:lnTo>
                  <a:lnTo>
                    <a:pt x="7" y="68"/>
                  </a:lnTo>
                  <a:lnTo>
                    <a:pt x="11" y="51"/>
                  </a:lnTo>
                  <a:lnTo>
                    <a:pt x="14" y="34"/>
                  </a:lnTo>
                  <a:lnTo>
                    <a:pt x="16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25" name="Freeform 77">
              <a:extLst>
                <a:ext uri="{FF2B5EF4-FFF2-40B4-BE49-F238E27FC236}">
                  <a16:creationId xmlns:a16="http://schemas.microsoft.com/office/drawing/2014/main" id="{031C2CC2-6C36-4EF1-9B5B-E1DC7F57B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3125"/>
              <a:ext cx="54" cy="242"/>
            </a:xfrm>
            <a:custGeom>
              <a:avLst/>
              <a:gdLst>
                <a:gd name="T0" fmla="*/ 13 w 108"/>
                <a:gd name="T1" fmla="*/ 0 h 484"/>
                <a:gd name="T2" fmla="*/ 84 w 108"/>
                <a:gd name="T3" fmla="*/ 169 h 484"/>
                <a:gd name="T4" fmla="*/ 108 w 108"/>
                <a:gd name="T5" fmla="*/ 253 h 484"/>
                <a:gd name="T6" fmla="*/ 49 w 108"/>
                <a:gd name="T7" fmla="*/ 387 h 484"/>
                <a:gd name="T8" fmla="*/ 36 w 108"/>
                <a:gd name="T9" fmla="*/ 484 h 484"/>
                <a:gd name="T10" fmla="*/ 0 w 108"/>
                <a:gd name="T11" fmla="*/ 398 h 484"/>
                <a:gd name="T12" fmla="*/ 60 w 108"/>
                <a:gd name="T13" fmla="*/ 266 h 484"/>
                <a:gd name="T14" fmla="*/ 13 w 108"/>
                <a:gd name="T15" fmla="*/ 72 h 484"/>
                <a:gd name="T16" fmla="*/ 13 w 108"/>
                <a:gd name="T1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84">
                  <a:moveTo>
                    <a:pt x="13" y="0"/>
                  </a:moveTo>
                  <a:lnTo>
                    <a:pt x="84" y="169"/>
                  </a:lnTo>
                  <a:lnTo>
                    <a:pt x="108" y="253"/>
                  </a:lnTo>
                  <a:lnTo>
                    <a:pt x="49" y="387"/>
                  </a:lnTo>
                  <a:lnTo>
                    <a:pt x="36" y="484"/>
                  </a:lnTo>
                  <a:lnTo>
                    <a:pt x="0" y="398"/>
                  </a:lnTo>
                  <a:lnTo>
                    <a:pt x="60" y="266"/>
                  </a:lnTo>
                  <a:lnTo>
                    <a:pt x="13" y="7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126" name="Rectangle 78">
            <a:extLst>
              <a:ext uri="{FF2B5EF4-FFF2-40B4-BE49-F238E27FC236}">
                <a16:creationId xmlns:a16="http://schemas.microsoft.com/office/drawing/2014/main" id="{63D9163C-6425-4513-9754-3DE4ACA11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/>
              <a:t>Ray Tracing</a:t>
            </a:r>
            <a:r>
              <a:rPr lang="pt-BR" altLang="en-US"/>
              <a:t> Recursivo</a:t>
            </a:r>
          </a:p>
        </p:txBody>
      </p:sp>
      <p:pic>
        <p:nvPicPr>
          <p:cNvPr id="258127" name="Picture 79" descr="HH01515A[1]">
            <a:extLst>
              <a:ext uri="{FF2B5EF4-FFF2-40B4-BE49-F238E27FC236}">
                <a16:creationId xmlns:a16="http://schemas.microsoft.com/office/drawing/2014/main" id="{AFB04019-161C-4654-9D92-19D9C53BEEF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905000"/>
            <a:ext cx="742950" cy="94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8128" name="Picture 80" descr="HH01515A[1]">
            <a:extLst>
              <a:ext uri="{FF2B5EF4-FFF2-40B4-BE49-F238E27FC236}">
                <a16:creationId xmlns:a16="http://schemas.microsoft.com/office/drawing/2014/main" id="{EAE079E6-2C85-42E6-A91D-5BE1000694F2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7200" y="2133600"/>
            <a:ext cx="742950" cy="942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8129" name="Group 81">
            <a:extLst>
              <a:ext uri="{FF2B5EF4-FFF2-40B4-BE49-F238E27FC236}">
                <a16:creationId xmlns:a16="http://schemas.microsoft.com/office/drawing/2014/main" id="{D11E816C-4D99-4A57-9293-28AA5699A7B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19200" y="3733800"/>
            <a:ext cx="914400" cy="974725"/>
            <a:chOff x="4423" y="1920"/>
            <a:chExt cx="1044" cy="1941"/>
          </a:xfrm>
        </p:grpSpPr>
        <p:sp>
          <p:nvSpPr>
            <p:cNvPr id="258130" name="Freeform 82">
              <a:extLst>
                <a:ext uri="{FF2B5EF4-FFF2-40B4-BE49-F238E27FC236}">
                  <a16:creationId xmlns:a16="http://schemas.microsoft.com/office/drawing/2014/main" id="{2ADC3468-D298-4A52-8836-72ED44FDC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" y="2179"/>
              <a:ext cx="797" cy="654"/>
            </a:xfrm>
            <a:custGeom>
              <a:avLst/>
              <a:gdLst>
                <a:gd name="T0" fmla="*/ 1575 w 1594"/>
                <a:gd name="T1" fmla="*/ 648 h 1310"/>
                <a:gd name="T2" fmla="*/ 1566 w 1594"/>
                <a:gd name="T3" fmla="*/ 635 h 1310"/>
                <a:gd name="T4" fmla="*/ 1549 w 1594"/>
                <a:gd name="T5" fmla="*/ 618 h 1310"/>
                <a:gd name="T6" fmla="*/ 1530 w 1594"/>
                <a:gd name="T7" fmla="*/ 597 h 1310"/>
                <a:gd name="T8" fmla="*/ 1507 w 1594"/>
                <a:gd name="T9" fmla="*/ 572 h 1310"/>
                <a:gd name="T10" fmla="*/ 1494 w 1594"/>
                <a:gd name="T11" fmla="*/ 559 h 1310"/>
                <a:gd name="T12" fmla="*/ 1480 w 1594"/>
                <a:gd name="T13" fmla="*/ 544 h 1310"/>
                <a:gd name="T14" fmla="*/ 1465 w 1594"/>
                <a:gd name="T15" fmla="*/ 529 h 1310"/>
                <a:gd name="T16" fmla="*/ 1450 w 1594"/>
                <a:gd name="T17" fmla="*/ 513 h 1310"/>
                <a:gd name="T18" fmla="*/ 1435 w 1594"/>
                <a:gd name="T19" fmla="*/ 496 h 1310"/>
                <a:gd name="T20" fmla="*/ 1417 w 1594"/>
                <a:gd name="T21" fmla="*/ 479 h 1310"/>
                <a:gd name="T22" fmla="*/ 1398 w 1594"/>
                <a:gd name="T23" fmla="*/ 462 h 1310"/>
                <a:gd name="T24" fmla="*/ 1381 w 1594"/>
                <a:gd name="T25" fmla="*/ 445 h 1310"/>
                <a:gd name="T26" fmla="*/ 1362 w 1594"/>
                <a:gd name="T27" fmla="*/ 426 h 1310"/>
                <a:gd name="T28" fmla="*/ 1341 w 1594"/>
                <a:gd name="T29" fmla="*/ 409 h 1310"/>
                <a:gd name="T30" fmla="*/ 1321 w 1594"/>
                <a:gd name="T31" fmla="*/ 390 h 1310"/>
                <a:gd name="T32" fmla="*/ 1300 w 1594"/>
                <a:gd name="T33" fmla="*/ 371 h 1310"/>
                <a:gd name="T34" fmla="*/ 1279 w 1594"/>
                <a:gd name="T35" fmla="*/ 352 h 1310"/>
                <a:gd name="T36" fmla="*/ 1258 w 1594"/>
                <a:gd name="T37" fmla="*/ 335 h 1310"/>
                <a:gd name="T38" fmla="*/ 1235 w 1594"/>
                <a:gd name="T39" fmla="*/ 316 h 1310"/>
                <a:gd name="T40" fmla="*/ 1212 w 1594"/>
                <a:gd name="T41" fmla="*/ 297 h 1310"/>
                <a:gd name="T42" fmla="*/ 1187 w 1594"/>
                <a:gd name="T43" fmla="*/ 278 h 1310"/>
                <a:gd name="T44" fmla="*/ 1163 w 1594"/>
                <a:gd name="T45" fmla="*/ 259 h 1310"/>
                <a:gd name="T46" fmla="*/ 1138 w 1594"/>
                <a:gd name="T47" fmla="*/ 242 h 1310"/>
                <a:gd name="T48" fmla="*/ 1113 w 1594"/>
                <a:gd name="T49" fmla="*/ 223 h 1310"/>
                <a:gd name="T50" fmla="*/ 1089 w 1594"/>
                <a:gd name="T51" fmla="*/ 204 h 1310"/>
                <a:gd name="T52" fmla="*/ 1064 w 1594"/>
                <a:gd name="T53" fmla="*/ 186 h 1310"/>
                <a:gd name="T54" fmla="*/ 1037 w 1594"/>
                <a:gd name="T55" fmla="*/ 171 h 1310"/>
                <a:gd name="T56" fmla="*/ 1011 w 1594"/>
                <a:gd name="T57" fmla="*/ 154 h 1310"/>
                <a:gd name="T58" fmla="*/ 984 w 1594"/>
                <a:gd name="T59" fmla="*/ 139 h 1310"/>
                <a:gd name="T60" fmla="*/ 958 w 1594"/>
                <a:gd name="T61" fmla="*/ 122 h 1310"/>
                <a:gd name="T62" fmla="*/ 931 w 1594"/>
                <a:gd name="T63" fmla="*/ 108 h 1310"/>
                <a:gd name="T64" fmla="*/ 904 w 1594"/>
                <a:gd name="T65" fmla="*/ 93 h 1310"/>
                <a:gd name="T66" fmla="*/ 876 w 1594"/>
                <a:gd name="T67" fmla="*/ 80 h 1310"/>
                <a:gd name="T68" fmla="*/ 821 w 1594"/>
                <a:gd name="T69" fmla="*/ 55 h 1310"/>
                <a:gd name="T70" fmla="*/ 766 w 1594"/>
                <a:gd name="T71" fmla="*/ 36 h 1310"/>
                <a:gd name="T72" fmla="*/ 710 w 1594"/>
                <a:gd name="T73" fmla="*/ 19 h 1310"/>
                <a:gd name="T74" fmla="*/ 627 w 1594"/>
                <a:gd name="T75" fmla="*/ 4 h 1310"/>
                <a:gd name="T76" fmla="*/ 463 w 1594"/>
                <a:gd name="T77" fmla="*/ 10 h 1310"/>
                <a:gd name="T78" fmla="*/ 383 w 1594"/>
                <a:gd name="T79" fmla="*/ 34 h 1310"/>
                <a:gd name="T80" fmla="*/ 334 w 1594"/>
                <a:gd name="T81" fmla="*/ 61 h 1310"/>
                <a:gd name="T82" fmla="*/ 307 w 1594"/>
                <a:gd name="T83" fmla="*/ 76 h 1310"/>
                <a:gd name="T84" fmla="*/ 285 w 1594"/>
                <a:gd name="T85" fmla="*/ 93 h 1310"/>
                <a:gd name="T86" fmla="*/ 260 w 1594"/>
                <a:gd name="T87" fmla="*/ 112 h 1310"/>
                <a:gd name="T88" fmla="*/ 0 w 1594"/>
                <a:gd name="T89" fmla="*/ 684 h 1310"/>
                <a:gd name="T90" fmla="*/ 558 w 1594"/>
                <a:gd name="T91" fmla="*/ 633 h 1310"/>
                <a:gd name="T92" fmla="*/ 1203 w 1594"/>
                <a:gd name="T93" fmla="*/ 971 h 1310"/>
                <a:gd name="T94" fmla="*/ 1585 w 1594"/>
                <a:gd name="T95" fmla="*/ 66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94" h="1310">
                  <a:moveTo>
                    <a:pt x="1585" y="660"/>
                  </a:moveTo>
                  <a:lnTo>
                    <a:pt x="1575" y="648"/>
                  </a:lnTo>
                  <a:lnTo>
                    <a:pt x="1571" y="643"/>
                  </a:lnTo>
                  <a:lnTo>
                    <a:pt x="1566" y="635"/>
                  </a:lnTo>
                  <a:lnTo>
                    <a:pt x="1558" y="627"/>
                  </a:lnTo>
                  <a:lnTo>
                    <a:pt x="1549" y="618"/>
                  </a:lnTo>
                  <a:lnTo>
                    <a:pt x="1539" y="608"/>
                  </a:lnTo>
                  <a:lnTo>
                    <a:pt x="1530" y="597"/>
                  </a:lnTo>
                  <a:lnTo>
                    <a:pt x="1518" y="584"/>
                  </a:lnTo>
                  <a:lnTo>
                    <a:pt x="1507" y="572"/>
                  </a:lnTo>
                  <a:lnTo>
                    <a:pt x="1501" y="565"/>
                  </a:lnTo>
                  <a:lnTo>
                    <a:pt x="1494" y="559"/>
                  </a:lnTo>
                  <a:lnTo>
                    <a:pt x="1488" y="551"/>
                  </a:lnTo>
                  <a:lnTo>
                    <a:pt x="1480" y="544"/>
                  </a:lnTo>
                  <a:lnTo>
                    <a:pt x="1473" y="536"/>
                  </a:lnTo>
                  <a:lnTo>
                    <a:pt x="1465" y="529"/>
                  </a:lnTo>
                  <a:lnTo>
                    <a:pt x="1457" y="521"/>
                  </a:lnTo>
                  <a:lnTo>
                    <a:pt x="1450" y="513"/>
                  </a:lnTo>
                  <a:lnTo>
                    <a:pt x="1442" y="504"/>
                  </a:lnTo>
                  <a:lnTo>
                    <a:pt x="1435" y="496"/>
                  </a:lnTo>
                  <a:lnTo>
                    <a:pt x="1425" y="489"/>
                  </a:lnTo>
                  <a:lnTo>
                    <a:pt x="1417" y="479"/>
                  </a:lnTo>
                  <a:lnTo>
                    <a:pt x="1408" y="472"/>
                  </a:lnTo>
                  <a:lnTo>
                    <a:pt x="1398" y="462"/>
                  </a:lnTo>
                  <a:lnTo>
                    <a:pt x="1391" y="453"/>
                  </a:lnTo>
                  <a:lnTo>
                    <a:pt x="1381" y="445"/>
                  </a:lnTo>
                  <a:lnTo>
                    <a:pt x="1372" y="435"/>
                  </a:lnTo>
                  <a:lnTo>
                    <a:pt x="1362" y="426"/>
                  </a:lnTo>
                  <a:lnTo>
                    <a:pt x="1351" y="418"/>
                  </a:lnTo>
                  <a:lnTo>
                    <a:pt x="1341" y="409"/>
                  </a:lnTo>
                  <a:lnTo>
                    <a:pt x="1332" y="399"/>
                  </a:lnTo>
                  <a:lnTo>
                    <a:pt x="1321" y="390"/>
                  </a:lnTo>
                  <a:lnTo>
                    <a:pt x="1311" y="380"/>
                  </a:lnTo>
                  <a:lnTo>
                    <a:pt x="1300" y="371"/>
                  </a:lnTo>
                  <a:lnTo>
                    <a:pt x="1290" y="363"/>
                  </a:lnTo>
                  <a:lnTo>
                    <a:pt x="1279" y="352"/>
                  </a:lnTo>
                  <a:lnTo>
                    <a:pt x="1267" y="344"/>
                  </a:lnTo>
                  <a:lnTo>
                    <a:pt x="1258" y="335"/>
                  </a:lnTo>
                  <a:lnTo>
                    <a:pt x="1245" y="325"/>
                  </a:lnTo>
                  <a:lnTo>
                    <a:pt x="1235" y="316"/>
                  </a:lnTo>
                  <a:lnTo>
                    <a:pt x="1224" y="306"/>
                  </a:lnTo>
                  <a:lnTo>
                    <a:pt x="1212" y="297"/>
                  </a:lnTo>
                  <a:lnTo>
                    <a:pt x="1199" y="287"/>
                  </a:lnTo>
                  <a:lnTo>
                    <a:pt x="1187" y="278"/>
                  </a:lnTo>
                  <a:lnTo>
                    <a:pt x="1176" y="268"/>
                  </a:lnTo>
                  <a:lnTo>
                    <a:pt x="1163" y="259"/>
                  </a:lnTo>
                  <a:lnTo>
                    <a:pt x="1151" y="249"/>
                  </a:lnTo>
                  <a:lnTo>
                    <a:pt x="1138" y="242"/>
                  </a:lnTo>
                  <a:lnTo>
                    <a:pt x="1127" y="232"/>
                  </a:lnTo>
                  <a:lnTo>
                    <a:pt x="1113" y="223"/>
                  </a:lnTo>
                  <a:lnTo>
                    <a:pt x="1102" y="213"/>
                  </a:lnTo>
                  <a:lnTo>
                    <a:pt x="1089" y="204"/>
                  </a:lnTo>
                  <a:lnTo>
                    <a:pt x="1075" y="196"/>
                  </a:lnTo>
                  <a:lnTo>
                    <a:pt x="1064" y="186"/>
                  </a:lnTo>
                  <a:lnTo>
                    <a:pt x="1051" y="179"/>
                  </a:lnTo>
                  <a:lnTo>
                    <a:pt x="1037" y="171"/>
                  </a:lnTo>
                  <a:lnTo>
                    <a:pt x="1024" y="162"/>
                  </a:lnTo>
                  <a:lnTo>
                    <a:pt x="1011" y="154"/>
                  </a:lnTo>
                  <a:lnTo>
                    <a:pt x="999" y="146"/>
                  </a:lnTo>
                  <a:lnTo>
                    <a:pt x="984" y="139"/>
                  </a:lnTo>
                  <a:lnTo>
                    <a:pt x="971" y="129"/>
                  </a:lnTo>
                  <a:lnTo>
                    <a:pt x="958" y="122"/>
                  </a:lnTo>
                  <a:lnTo>
                    <a:pt x="944" y="114"/>
                  </a:lnTo>
                  <a:lnTo>
                    <a:pt x="931" y="108"/>
                  </a:lnTo>
                  <a:lnTo>
                    <a:pt x="918" y="101"/>
                  </a:lnTo>
                  <a:lnTo>
                    <a:pt x="904" y="93"/>
                  </a:lnTo>
                  <a:lnTo>
                    <a:pt x="889" y="88"/>
                  </a:lnTo>
                  <a:lnTo>
                    <a:pt x="876" y="80"/>
                  </a:lnTo>
                  <a:lnTo>
                    <a:pt x="849" y="69"/>
                  </a:lnTo>
                  <a:lnTo>
                    <a:pt x="821" y="55"/>
                  </a:lnTo>
                  <a:lnTo>
                    <a:pt x="794" y="46"/>
                  </a:lnTo>
                  <a:lnTo>
                    <a:pt x="766" y="36"/>
                  </a:lnTo>
                  <a:lnTo>
                    <a:pt x="737" y="29"/>
                  </a:lnTo>
                  <a:lnTo>
                    <a:pt x="710" y="19"/>
                  </a:lnTo>
                  <a:lnTo>
                    <a:pt x="682" y="13"/>
                  </a:lnTo>
                  <a:lnTo>
                    <a:pt x="627" y="4"/>
                  </a:lnTo>
                  <a:lnTo>
                    <a:pt x="572" y="0"/>
                  </a:lnTo>
                  <a:lnTo>
                    <a:pt x="463" y="10"/>
                  </a:lnTo>
                  <a:lnTo>
                    <a:pt x="410" y="25"/>
                  </a:lnTo>
                  <a:lnTo>
                    <a:pt x="383" y="34"/>
                  </a:lnTo>
                  <a:lnTo>
                    <a:pt x="359" y="48"/>
                  </a:lnTo>
                  <a:lnTo>
                    <a:pt x="334" y="61"/>
                  </a:lnTo>
                  <a:lnTo>
                    <a:pt x="321" y="69"/>
                  </a:lnTo>
                  <a:lnTo>
                    <a:pt x="307" y="76"/>
                  </a:lnTo>
                  <a:lnTo>
                    <a:pt x="296" y="84"/>
                  </a:lnTo>
                  <a:lnTo>
                    <a:pt x="285" y="93"/>
                  </a:lnTo>
                  <a:lnTo>
                    <a:pt x="271" y="103"/>
                  </a:lnTo>
                  <a:lnTo>
                    <a:pt x="260" y="112"/>
                  </a:lnTo>
                  <a:lnTo>
                    <a:pt x="76" y="314"/>
                  </a:lnTo>
                  <a:lnTo>
                    <a:pt x="0" y="684"/>
                  </a:lnTo>
                  <a:lnTo>
                    <a:pt x="174" y="557"/>
                  </a:lnTo>
                  <a:lnTo>
                    <a:pt x="558" y="633"/>
                  </a:lnTo>
                  <a:lnTo>
                    <a:pt x="893" y="787"/>
                  </a:lnTo>
                  <a:lnTo>
                    <a:pt x="1203" y="971"/>
                  </a:lnTo>
                  <a:lnTo>
                    <a:pt x="1594" y="1310"/>
                  </a:lnTo>
                  <a:lnTo>
                    <a:pt x="1585" y="660"/>
                  </a:lnTo>
                  <a:lnTo>
                    <a:pt x="1585" y="660"/>
                  </a:lnTo>
                  <a:close/>
                </a:path>
              </a:pathLst>
            </a:custGeom>
            <a:solidFill>
              <a:srgbClr val="F59E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1" name="Freeform 83">
              <a:extLst>
                <a:ext uri="{FF2B5EF4-FFF2-40B4-BE49-F238E27FC236}">
                  <a16:creationId xmlns:a16="http://schemas.microsoft.com/office/drawing/2014/main" id="{DC20558A-EF66-4345-B375-A4E373831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3146"/>
              <a:ext cx="615" cy="468"/>
            </a:xfrm>
            <a:custGeom>
              <a:avLst/>
              <a:gdLst>
                <a:gd name="T0" fmla="*/ 20 w 1230"/>
                <a:gd name="T1" fmla="*/ 380 h 935"/>
                <a:gd name="T2" fmla="*/ 147 w 1230"/>
                <a:gd name="T3" fmla="*/ 435 h 935"/>
                <a:gd name="T4" fmla="*/ 440 w 1230"/>
                <a:gd name="T5" fmla="*/ 401 h 935"/>
                <a:gd name="T6" fmla="*/ 633 w 1230"/>
                <a:gd name="T7" fmla="*/ 291 h 935"/>
                <a:gd name="T8" fmla="*/ 1116 w 1230"/>
                <a:gd name="T9" fmla="*/ 57 h 935"/>
                <a:gd name="T10" fmla="*/ 1202 w 1230"/>
                <a:gd name="T11" fmla="*/ 0 h 935"/>
                <a:gd name="T12" fmla="*/ 1230 w 1230"/>
                <a:gd name="T13" fmla="*/ 842 h 935"/>
                <a:gd name="T14" fmla="*/ 1211 w 1230"/>
                <a:gd name="T15" fmla="*/ 852 h 935"/>
                <a:gd name="T16" fmla="*/ 1187 w 1230"/>
                <a:gd name="T17" fmla="*/ 859 h 935"/>
                <a:gd name="T18" fmla="*/ 1154 w 1230"/>
                <a:gd name="T19" fmla="*/ 873 h 935"/>
                <a:gd name="T20" fmla="*/ 1135 w 1230"/>
                <a:gd name="T21" fmla="*/ 876 h 935"/>
                <a:gd name="T22" fmla="*/ 1114 w 1230"/>
                <a:gd name="T23" fmla="*/ 884 h 935"/>
                <a:gd name="T24" fmla="*/ 1092 w 1230"/>
                <a:gd name="T25" fmla="*/ 890 h 935"/>
                <a:gd name="T26" fmla="*/ 1067 w 1230"/>
                <a:gd name="T27" fmla="*/ 895 h 935"/>
                <a:gd name="T28" fmla="*/ 1042 w 1230"/>
                <a:gd name="T29" fmla="*/ 903 h 935"/>
                <a:gd name="T30" fmla="*/ 1014 w 1230"/>
                <a:gd name="T31" fmla="*/ 909 h 935"/>
                <a:gd name="T32" fmla="*/ 955 w 1230"/>
                <a:gd name="T33" fmla="*/ 920 h 935"/>
                <a:gd name="T34" fmla="*/ 890 w 1230"/>
                <a:gd name="T35" fmla="*/ 930 h 935"/>
                <a:gd name="T36" fmla="*/ 822 w 1230"/>
                <a:gd name="T37" fmla="*/ 935 h 935"/>
                <a:gd name="T38" fmla="*/ 671 w 1230"/>
                <a:gd name="T39" fmla="*/ 935 h 935"/>
                <a:gd name="T40" fmla="*/ 514 w 1230"/>
                <a:gd name="T41" fmla="*/ 914 h 935"/>
                <a:gd name="T42" fmla="*/ 472 w 1230"/>
                <a:gd name="T43" fmla="*/ 905 h 935"/>
                <a:gd name="T44" fmla="*/ 432 w 1230"/>
                <a:gd name="T45" fmla="*/ 894 h 935"/>
                <a:gd name="T46" fmla="*/ 390 w 1230"/>
                <a:gd name="T47" fmla="*/ 880 h 935"/>
                <a:gd name="T48" fmla="*/ 369 w 1230"/>
                <a:gd name="T49" fmla="*/ 873 h 935"/>
                <a:gd name="T50" fmla="*/ 350 w 1230"/>
                <a:gd name="T51" fmla="*/ 865 h 935"/>
                <a:gd name="T52" fmla="*/ 331 w 1230"/>
                <a:gd name="T53" fmla="*/ 856 h 935"/>
                <a:gd name="T54" fmla="*/ 312 w 1230"/>
                <a:gd name="T55" fmla="*/ 844 h 935"/>
                <a:gd name="T56" fmla="*/ 303 w 1230"/>
                <a:gd name="T57" fmla="*/ 837 h 935"/>
                <a:gd name="T58" fmla="*/ 291 w 1230"/>
                <a:gd name="T59" fmla="*/ 829 h 935"/>
                <a:gd name="T60" fmla="*/ 282 w 1230"/>
                <a:gd name="T61" fmla="*/ 821 h 935"/>
                <a:gd name="T62" fmla="*/ 272 w 1230"/>
                <a:gd name="T63" fmla="*/ 814 h 935"/>
                <a:gd name="T64" fmla="*/ 261 w 1230"/>
                <a:gd name="T65" fmla="*/ 804 h 935"/>
                <a:gd name="T66" fmla="*/ 251 w 1230"/>
                <a:gd name="T67" fmla="*/ 797 h 935"/>
                <a:gd name="T68" fmla="*/ 240 w 1230"/>
                <a:gd name="T69" fmla="*/ 787 h 935"/>
                <a:gd name="T70" fmla="*/ 230 w 1230"/>
                <a:gd name="T71" fmla="*/ 778 h 935"/>
                <a:gd name="T72" fmla="*/ 221 w 1230"/>
                <a:gd name="T73" fmla="*/ 768 h 935"/>
                <a:gd name="T74" fmla="*/ 210 w 1230"/>
                <a:gd name="T75" fmla="*/ 757 h 935"/>
                <a:gd name="T76" fmla="*/ 200 w 1230"/>
                <a:gd name="T77" fmla="*/ 747 h 935"/>
                <a:gd name="T78" fmla="*/ 192 w 1230"/>
                <a:gd name="T79" fmla="*/ 738 h 935"/>
                <a:gd name="T80" fmla="*/ 181 w 1230"/>
                <a:gd name="T81" fmla="*/ 728 h 935"/>
                <a:gd name="T82" fmla="*/ 173 w 1230"/>
                <a:gd name="T83" fmla="*/ 719 h 935"/>
                <a:gd name="T84" fmla="*/ 166 w 1230"/>
                <a:gd name="T85" fmla="*/ 709 h 935"/>
                <a:gd name="T86" fmla="*/ 156 w 1230"/>
                <a:gd name="T87" fmla="*/ 702 h 935"/>
                <a:gd name="T88" fmla="*/ 149 w 1230"/>
                <a:gd name="T89" fmla="*/ 692 h 935"/>
                <a:gd name="T90" fmla="*/ 141 w 1230"/>
                <a:gd name="T91" fmla="*/ 684 h 935"/>
                <a:gd name="T92" fmla="*/ 135 w 1230"/>
                <a:gd name="T93" fmla="*/ 677 h 935"/>
                <a:gd name="T94" fmla="*/ 128 w 1230"/>
                <a:gd name="T95" fmla="*/ 669 h 935"/>
                <a:gd name="T96" fmla="*/ 118 w 1230"/>
                <a:gd name="T97" fmla="*/ 658 h 935"/>
                <a:gd name="T98" fmla="*/ 111 w 1230"/>
                <a:gd name="T99" fmla="*/ 648 h 935"/>
                <a:gd name="T100" fmla="*/ 103 w 1230"/>
                <a:gd name="T101" fmla="*/ 641 h 935"/>
                <a:gd name="T102" fmla="*/ 0 w 1230"/>
                <a:gd name="T103" fmla="*/ 439 h 935"/>
                <a:gd name="T104" fmla="*/ 20 w 1230"/>
                <a:gd name="T105" fmla="*/ 380 h 935"/>
                <a:gd name="T106" fmla="*/ 20 w 1230"/>
                <a:gd name="T107" fmla="*/ 380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0" h="935">
                  <a:moveTo>
                    <a:pt x="20" y="380"/>
                  </a:moveTo>
                  <a:lnTo>
                    <a:pt x="147" y="435"/>
                  </a:lnTo>
                  <a:lnTo>
                    <a:pt x="440" y="401"/>
                  </a:lnTo>
                  <a:lnTo>
                    <a:pt x="633" y="291"/>
                  </a:lnTo>
                  <a:lnTo>
                    <a:pt x="1116" y="57"/>
                  </a:lnTo>
                  <a:lnTo>
                    <a:pt x="1202" y="0"/>
                  </a:lnTo>
                  <a:lnTo>
                    <a:pt x="1230" y="842"/>
                  </a:lnTo>
                  <a:lnTo>
                    <a:pt x="1211" y="852"/>
                  </a:lnTo>
                  <a:lnTo>
                    <a:pt x="1187" y="859"/>
                  </a:lnTo>
                  <a:lnTo>
                    <a:pt x="1154" y="873"/>
                  </a:lnTo>
                  <a:lnTo>
                    <a:pt x="1135" y="876"/>
                  </a:lnTo>
                  <a:lnTo>
                    <a:pt x="1114" y="884"/>
                  </a:lnTo>
                  <a:lnTo>
                    <a:pt x="1092" y="890"/>
                  </a:lnTo>
                  <a:lnTo>
                    <a:pt x="1067" y="895"/>
                  </a:lnTo>
                  <a:lnTo>
                    <a:pt x="1042" y="903"/>
                  </a:lnTo>
                  <a:lnTo>
                    <a:pt x="1014" y="909"/>
                  </a:lnTo>
                  <a:lnTo>
                    <a:pt x="955" y="920"/>
                  </a:lnTo>
                  <a:lnTo>
                    <a:pt x="890" y="930"/>
                  </a:lnTo>
                  <a:lnTo>
                    <a:pt x="822" y="935"/>
                  </a:lnTo>
                  <a:lnTo>
                    <a:pt x="671" y="935"/>
                  </a:lnTo>
                  <a:lnTo>
                    <a:pt x="514" y="914"/>
                  </a:lnTo>
                  <a:lnTo>
                    <a:pt x="472" y="905"/>
                  </a:lnTo>
                  <a:lnTo>
                    <a:pt x="432" y="894"/>
                  </a:lnTo>
                  <a:lnTo>
                    <a:pt x="390" y="880"/>
                  </a:lnTo>
                  <a:lnTo>
                    <a:pt x="369" y="873"/>
                  </a:lnTo>
                  <a:lnTo>
                    <a:pt x="350" y="865"/>
                  </a:lnTo>
                  <a:lnTo>
                    <a:pt x="331" y="856"/>
                  </a:lnTo>
                  <a:lnTo>
                    <a:pt x="312" y="844"/>
                  </a:lnTo>
                  <a:lnTo>
                    <a:pt x="303" y="837"/>
                  </a:lnTo>
                  <a:lnTo>
                    <a:pt x="291" y="829"/>
                  </a:lnTo>
                  <a:lnTo>
                    <a:pt x="282" y="821"/>
                  </a:lnTo>
                  <a:lnTo>
                    <a:pt x="272" y="814"/>
                  </a:lnTo>
                  <a:lnTo>
                    <a:pt x="261" y="804"/>
                  </a:lnTo>
                  <a:lnTo>
                    <a:pt x="251" y="797"/>
                  </a:lnTo>
                  <a:lnTo>
                    <a:pt x="240" y="787"/>
                  </a:lnTo>
                  <a:lnTo>
                    <a:pt x="230" y="778"/>
                  </a:lnTo>
                  <a:lnTo>
                    <a:pt x="221" y="768"/>
                  </a:lnTo>
                  <a:lnTo>
                    <a:pt x="210" y="757"/>
                  </a:lnTo>
                  <a:lnTo>
                    <a:pt x="200" y="747"/>
                  </a:lnTo>
                  <a:lnTo>
                    <a:pt x="192" y="738"/>
                  </a:lnTo>
                  <a:lnTo>
                    <a:pt x="181" y="728"/>
                  </a:lnTo>
                  <a:lnTo>
                    <a:pt x="173" y="719"/>
                  </a:lnTo>
                  <a:lnTo>
                    <a:pt x="166" y="709"/>
                  </a:lnTo>
                  <a:lnTo>
                    <a:pt x="156" y="702"/>
                  </a:lnTo>
                  <a:lnTo>
                    <a:pt x="149" y="692"/>
                  </a:lnTo>
                  <a:lnTo>
                    <a:pt x="141" y="684"/>
                  </a:lnTo>
                  <a:lnTo>
                    <a:pt x="135" y="677"/>
                  </a:lnTo>
                  <a:lnTo>
                    <a:pt x="128" y="669"/>
                  </a:lnTo>
                  <a:lnTo>
                    <a:pt x="118" y="658"/>
                  </a:lnTo>
                  <a:lnTo>
                    <a:pt x="111" y="648"/>
                  </a:lnTo>
                  <a:lnTo>
                    <a:pt x="103" y="641"/>
                  </a:lnTo>
                  <a:lnTo>
                    <a:pt x="0" y="439"/>
                  </a:lnTo>
                  <a:lnTo>
                    <a:pt x="20" y="380"/>
                  </a:lnTo>
                  <a:lnTo>
                    <a:pt x="20" y="380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2" name="Freeform 84">
              <a:extLst>
                <a:ext uri="{FF2B5EF4-FFF2-40B4-BE49-F238E27FC236}">
                  <a16:creationId xmlns:a16="http://schemas.microsoft.com/office/drawing/2014/main" id="{5FE66E0A-DB3E-46A5-AC8D-EC12F876A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2562"/>
              <a:ext cx="537" cy="728"/>
            </a:xfrm>
            <a:custGeom>
              <a:avLst/>
              <a:gdLst>
                <a:gd name="T0" fmla="*/ 1076 w 1076"/>
                <a:gd name="T1" fmla="*/ 892 h 1456"/>
                <a:gd name="T2" fmla="*/ 736 w 1076"/>
                <a:gd name="T3" fmla="*/ 464 h 1456"/>
                <a:gd name="T4" fmla="*/ 460 w 1076"/>
                <a:gd name="T5" fmla="*/ 219 h 1456"/>
                <a:gd name="T6" fmla="*/ 63 w 1076"/>
                <a:gd name="T7" fmla="*/ 6 h 1456"/>
                <a:gd name="T8" fmla="*/ 0 w 1076"/>
                <a:gd name="T9" fmla="*/ 0 h 1456"/>
                <a:gd name="T10" fmla="*/ 72 w 1076"/>
                <a:gd name="T11" fmla="*/ 1456 h 1456"/>
                <a:gd name="T12" fmla="*/ 342 w 1076"/>
                <a:gd name="T13" fmla="*/ 1393 h 1456"/>
                <a:gd name="T14" fmla="*/ 644 w 1076"/>
                <a:gd name="T15" fmla="*/ 1213 h 1456"/>
                <a:gd name="T16" fmla="*/ 1009 w 1076"/>
                <a:gd name="T17" fmla="*/ 930 h 1456"/>
                <a:gd name="T18" fmla="*/ 1076 w 1076"/>
                <a:gd name="T19" fmla="*/ 892 h 1456"/>
                <a:gd name="T20" fmla="*/ 1076 w 1076"/>
                <a:gd name="T21" fmla="*/ 892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6" h="1456">
                  <a:moveTo>
                    <a:pt x="1076" y="892"/>
                  </a:moveTo>
                  <a:lnTo>
                    <a:pt x="736" y="464"/>
                  </a:lnTo>
                  <a:lnTo>
                    <a:pt x="460" y="219"/>
                  </a:lnTo>
                  <a:lnTo>
                    <a:pt x="63" y="6"/>
                  </a:lnTo>
                  <a:lnTo>
                    <a:pt x="0" y="0"/>
                  </a:lnTo>
                  <a:lnTo>
                    <a:pt x="72" y="1456"/>
                  </a:lnTo>
                  <a:lnTo>
                    <a:pt x="342" y="1393"/>
                  </a:lnTo>
                  <a:lnTo>
                    <a:pt x="644" y="1213"/>
                  </a:lnTo>
                  <a:lnTo>
                    <a:pt x="1009" y="930"/>
                  </a:lnTo>
                  <a:lnTo>
                    <a:pt x="1076" y="892"/>
                  </a:lnTo>
                  <a:lnTo>
                    <a:pt x="1076" y="8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3" name="Freeform 85">
              <a:extLst>
                <a:ext uri="{FF2B5EF4-FFF2-40B4-BE49-F238E27FC236}">
                  <a16:creationId xmlns:a16="http://schemas.microsoft.com/office/drawing/2014/main" id="{EF229D9E-7A68-4F6B-A901-5FD2C6B98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2544"/>
              <a:ext cx="373" cy="739"/>
            </a:xfrm>
            <a:custGeom>
              <a:avLst/>
              <a:gdLst>
                <a:gd name="T0" fmla="*/ 23 w 747"/>
                <a:gd name="T1" fmla="*/ 68 h 1477"/>
                <a:gd name="T2" fmla="*/ 0 w 747"/>
                <a:gd name="T3" fmla="*/ 456 h 1477"/>
                <a:gd name="T4" fmla="*/ 42 w 747"/>
                <a:gd name="T5" fmla="*/ 878 h 1477"/>
                <a:gd name="T6" fmla="*/ 194 w 747"/>
                <a:gd name="T7" fmla="*/ 1167 h 1477"/>
                <a:gd name="T8" fmla="*/ 202 w 747"/>
                <a:gd name="T9" fmla="*/ 1190 h 1477"/>
                <a:gd name="T10" fmla="*/ 211 w 747"/>
                <a:gd name="T11" fmla="*/ 1215 h 1477"/>
                <a:gd name="T12" fmla="*/ 224 w 747"/>
                <a:gd name="T13" fmla="*/ 1247 h 1477"/>
                <a:gd name="T14" fmla="*/ 241 w 747"/>
                <a:gd name="T15" fmla="*/ 1283 h 1477"/>
                <a:gd name="T16" fmla="*/ 251 w 747"/>
                <a:gd name="T17" fmla="*/ 1302 h 1477"/>
                <a:gd name="T18" fmla="*/ 260 w 747"/>
                <a:gd name="T19" fmla="*/ 1321 h 1477"/>
                <a:gd name="T20" fmla="*/ 272 w 747"/>
                <a:gd name="T21" fmla="*/ 1340 h 1477"/>
                <a:gd name="T22" fmla="*/ 285 w 747"/>
                <a:gd name="T23" fmla="*/ 1359 h 1477"/>
                <a:gd name="T24" fmla="*/ 298 w 747"/>
                <a:gd name="T25" fmla="*/ 1378 h 1477"/>
                <a:gd name="T26" fmla="*/ 304 w 747"/>
                <a:gd name="T27" fmla="*/ 1388 h 1477"/>
                <a:gd name="T28" fmla="*/ 312 w 747"/>
                <a:gd name="T29" fmla="*/ 1395 h 1477"/>
                <a:gd name="T30" fmla="*/ 319 w 747"/>
                <a:gd name="T31" fmla="*/ 1405 h 1477"/>
                <a:gd name="T32" fmla="*/ 327 w 747"/>
                <a:gd name="T33" fmla="*/ 1412 h 1477"/>
                <a:gd name="T34" fmla="*/ 335 w 747"/>
                <a:gd name="T35" fmla="*/ 1420 h 1477"/>
                <a:gd name="T36" fmla="*/ 342 w 747"/>
                <a:gd name="T37" fmla="*/ 1427 h 1477"/>
                <a:gd name="T38" fmla="*/ 350 w 747"/>
                <a:gd name="T39" fmla="*/ 1435 h 1477"/>
                <a:gd name="T40" fmla="*/ 357 w 747"/>
                <a:gd name="T41" fmla="*/ 1441 h 1477"/>
                <a:gd name="T42" fmla="*/ 367 w 747"/>
                <a:gd name="T43" fmla="*/ 1448 h 1477"/>
                <a:gd name="T44" fmla="*/ 374 w 747"/>
                <a:gd name="T45" fmla="*/ 1452 h 1477"/>
                <a:gd name="T46" fmla="*/ 393 w 747"/>
                <a:gd name="T47" fmla="*/ 1464 h 1477"/>
                <a:gd name="T48" fmla="*/ 413 w 747"/>
                <a:gd name="T49" fmla="*/ 1471 h 1477"/>
                <a:gd name="T50" fmla="*/ 452 w 747"/>
                <a:gd name="T51" fmla="*/ 1477 h 1477"/>
                <a:gd name="T52" fmla="*/ 494 w 747"/>
                <a:gd name="T53" fmla="*/ 1471 h 1477"/>
                <a:gd name="T54" fmla="*/ 517 w 747"/>
                <a:gd name="T55" fmla="*/ 1464 h 1477"/>
                <a:gd name="T56" fmla="*/ 540 w 747"/>
                <a:gd name="T57" fmla="*/ 1450 h 1477"/>
                <a:gd name="T58" fmla="*/ 551 w 747"/>
                <a:gd name="T59" fmla="*/ 1443 h 1477"/>
                <a:gd name="T60" fmla="*/ 563 w 747"/>
                <a:gd name="T61" fmla="*/ 1435 h 1477"/>
                <a:gd name="T62" fmla="*/ 576 w 747"/>
                <a:gd name="T63" fmla="*/ 1426 h 1477"/>
                <a:gd name="T64" fmla="*/ 587 w 747"/>
                <a:gd name="T65" fmla="*/ 1412 h 1477"/>
                <a:gd name="T66" fmla="*/ 599 w 747"/>
                <a:gd name="T67" fmla="*/ 1401 h 1477"/>
                <a:gd name="T68" fmla="*/ 612 w 747"/>
                <a:gd name="T69" fmla="*/ 1388 h 1477"/>
                <a:gd name="T70" fmla="*/ 620 w 747"/>
                <a:gd name="T71" fmla="*/ 1380 h 1477"/>
                <a:gd name="T72" fmla="*/ 625 w 747"/>
                <a:gd name="T73" fmla="*/ 1372 h 1477"/>
                <a:gd name="T74" fmla="*/ 633 w 747"/>
                <a:gd name="T75" fmla="*/ 1365 h 1477"/>
                <a:gd name="T76" fmla="*/ 639 w 747"/>
                <a:gd name="T77" fmla="*/ 1357 h 1477"/>
                <a:gd name="T78" fmla="*/ 724 w 747"/>
                <a:gd name="T79" fmla="*/ 1167 h 1477"/>
                <a:gd name="T80" fmla="*/ 747 w 747"/>
                <a:gd name="T81" fmla="*/ 745 h 1477"/>
                <a:gd name="T82" fmla="*/ 663 w 747"/>
                <a:gd name="T83" fmla="*/ 314 h 1477"/>
                <a:gd name="T84" fmla="*/ 563 w 747"/>
                <a:gd name="T85" fmla="*/ 163 h 1477"/>
                <a:gd name="T86" fmla="*/ 384 w 747"/>
                <a:gd name="T87" fmla="*/ 0 h 1477"/>
                <a:gd name="T88" fmla="*/ 164 w 747"/>
                <a:gd name="T89" fmla="*/ 0 h 1477"/>
                <a:gd name="T90" fmla="*/ 23 w 747"/>
                <a:gd name="T91" fmla="*/ 68 h 1477"/>
                <a:gd name="T92" fmla="*/ 23 w 747"/>
                <a:gd name="T93" fmla="*/ 68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7" h="1477">
                  <a:moveTo>
                    <a:pt x="23" y="68"/>
                  </a:moveTo>
                  <a:lnTo>
                    <a:pt x="0" y="456"/>
                  </a:lnTo>
                  <a:lnTo>
                    <a:pt x="42" y="878"/>
                  </a:lnTo>
                  <a:lnTo>
                    <a:pt x="194" y="1167"/>
                  </a:lnTo>
                  <a:lnTo>
                    <a:pt x="202" y="1190"/>
                  </a:lnTo>
                  <a:lnTo>
                    <a:pt x="211" y="1215"/>
                  </a:lnTo>
                  <a:lnTo>
                    <a:pt x="224" y="1247"/>
                  </a:lnTo>
                  <a:lnTo>
                    <a:pt x="241" y="1283"/>
                  </a:lnTo>
                  <a:lnTo>
                    <a:pt x="251" y="1302"/>
                  </a:lnTo>
                  <a:lnTo>
                    <a:pt x="260" y="1321"/>
                  </a:lnTo>
                  <a:lnTo>
                    <a:pt x="272" y="1340"/>
                  </a:lnTo>
                  <a:lnTo>
                    <a:pt x="285" y="1359"/>
                  </a:lnTo>
                  <a:lnTo>
                    <a:pt x="298" y="1378"/>
                  </a:lnTo>
                  <a:lnTo>
                    <a:pt x="304" y="1388"/>
                  </a:lnTo>
                  <a:lnTo>
                    <a:pt x="312" y="1395"/>
                  </a:lnTo>
                  <a:lnTo>
                    <a:pt x="319" y="1405"/>
                  </a:lnTo>
                  <a:lnTo>
                    <a:pt x="327" y="1412"/>
                  </a:lnTo>
                  <a:lnTo>
                    <a:pt x="335" y="1420"/>
                  </a:lnTo>
                  <a:lnTo>
                    <a:pt x="342" y="1427"/>
                  </a:lnTo>
                  <a:lnTo>
                    <a:pt x="350" y="1435"/>
                  </a:lnTo>
                  <a:lnTo>
                    <a:pt x="357" y="1441"/>
                  </a:lnTo>
                  <a:lnTo>
                    <a:pt x="367" y="1448"/>
                  </a:lnTo>
                  <a:lnTo>
                    <a:pt x="374" y="1452"/>
                  </a:lnTo>
                  <a:lnTo>
                    <a:pt x="393" y="1464"/>
                  </a:lnTo>
                  <a:lnTo>
                    <a:pt x="413" y="1471"/>
                  </a:lnTo>
                  <a:lnTo>
                    <a:pt x="452" y="1477"/>
                  </a:lnTo>
                  <a:lnTo>
                    <a:pt x="494" y="1471"/>
                  </a:lnTo>
                  <a:lnTo>
                    <a:pt x="517" y="1464"/>
                  </a:lnTo>
                  <a:lnTo>
                    <a:pt x="540" y="1450"/>
                  </a:lnTo>
                  <a:lnTo>
                    <a:pt x="551" y="1443"/>
                  </a:lnTo>
                  <a:lnTo>
                    <a:pt x="563" y="1435"/>
                  </a:lnTo>
                  <a:lnTo>
                    <a:pt x="576" y="1426"/>
                  </a:lnTo>
                  <a:lnTo>
                    <a:pt x="587" y="1412"/>
                  </a:lnTo>
                  <a:lnTo>
                    <a:pt x="599" y="1401"/>
                  </a:lnTo>
                  <a:lnTo>
                    <a:pt x="612" y="1388"/>
                  </a:lnTo>
                  <a:lnTo>
                    <a:pt x="620" y="1380"/>
                  </a:lnTo>
                  <a:lnTo>
                    <a:pt x="625" y="1372"/>
                  </a:lnTo>
                  <a:lnTo>
                    <a:pt x="633" y="1365"/>
                  </a:lnTo>
                  <a:lnTo>
                    <a:pt x="639" y="1357"/>
                  </a:lnTo>
                  <a:lnTo>
                    <a:pt x="724" y="1167"/>
                  </a:lnTo>
                  <a:lnTo>
                    <a:pt x="747" y="745"/>
                  </a:lnTo>
                  <a:lnTo>
                    <a:pt x="663" y="314"/>
                  </a:lnTo>
                  <a:lnTo>
                    <a:pt x="563" y="163"/>
                  </a:lnTo>
                  <a:lnTo>
                    <a:pt x="384" y="0"/>
                  </a:lnTo>
                  <a:lnTo>
                    <a:pt x="164" y="0"/>
                  </a:lnTo>
                  <a:lnTo>
                    <a:pt x="23" y="68"/>
                  </a:lnTo>
                  <a:lnTo>
                    <a:pt x="23" y="68"/>
                  </a:lnTo>
                  <a:close/>
                </a:path>
              </a:pathLst>
            </a:custGeom>
            <a:solidFill>
              <a:srgbClr val="8AA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4" name="Freeform 86">
              <a:extLst>
                <a:ext uri="{FF2B5EF4-FFF2-40B4-BE49-F238E27FC236}">
                  <a16:creationId xmlns:a16="http://schemas.microsoft.com/office/drawing/2014/main" id="{C28ABD6D-48AF-4F76-BC8B-286274A25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736"/>
              <a:ext cx="132" cy="320"/>
            </a:xfrm>
            <a:custGeom>
              <a:avLst/>
              <a:gdLst>
                <a:gd name="T0" fmla="*/ 21 w 265"/>
                <a:gd name="T1" fmla="*/ 367 h 639"/>
                <a:gd name="T2" fmla="*/ 122 w 265"/>
                <a:gd name="T3" fmla="*/ 570 h 639"/>
                <a:gd name="T4" fmla="*/ 207 w 265"/>
                <a:gd name="T5" fmla="*/ 639 h 639"/>
                <a:gd name="T6" fmla="*/ 265 w 265"/>
                <a:gd name="T7" fmla="*/ 572 h 639"/>
                <a:gd name="T8" fmla="*/ 265 w 265"/>
                <a:gd name="T9" fmla="*/ 390 h 639"/>
                <a:gd name="T10" fmla="*/ 247 w 265"/>
                <a:gd name="T11" fmla="*/ 230 h 639"/>
                <a:gd name="T12" fmla="*/ 158 w 265"/>
                <a:gd name="T13" fmla="*/ 61 h 639"/>
                <a:gd name="T14" fmla="*/ 92 w 265"/>
                <a:gd name="T15" fmla="*/ 4 h 639"/>
                <a:gd name="T16" fmla="*/ 61 w 265"/>
                <a:gd name="T17" fmla="*/ 0 h 639"/>
                <a:gd name="T18" fmla="*/ 50 w 265"/>
                <a:gd name="T19" fmla="*/ 2 h 639"/>
                <a:gd name="T20" fmla="*/ 38 w 265"/>
                <a:gd name="T21" fmla="*/ 11 h 639"/>
                <a:gd name="T22" fmla="*/ 25 w 265"/>
                <a:gd name="T23" fmla="*/ 30 h 639"/>
                <a:gd name="T24" fmla="*/ 0 w 265"/>
                <a:gd name="T25" fmla="*/ 114 h 639"/>
                <a:gd name="T26" fmla="*/ 10 w 265"/>
                <a:gd name="T27" fmla="*/ 260 h 639"/>
                <a:gd name="T28" fmla="*/ 21 w 265"/>
                <a:gd name="T29" fmla="*/ 367 h 639"/>
                <a:gd name="T30" fmla="*/ 21 w 265"/>
                <a:gd name="T31" fmla="*/ 367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5" h="639">
                  <a:moveTo>
                    <a:pt x="21" y="367"/>
                  </a:moveTo>
                  <a:lnTo>
                    <a:pt x="122" y="570"/>
                  </a:lnTo>
                  <a:lnTo>
                    <a:pt x="207" y="639"/>
                  </a:lnTo>
                  <a:lnTo>
                    <a:pt x="265" y="572"/>
                  </a:lnTo>
                  <a:lnTo>
                    <a:pt x="265" y="390"/>
                  </a:lnTo>
                  <a:lnTo>
                    <a:pt x="247" y="230"/>
                  </a:lnTo>
                  <a:lnTo>
                    <a:pt x="158" y="61"/>
                  </a:lnTo>
                  <a:lnTo>
                    <a:pt x="92" y="4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38" y="11"/>
                  </a:lnTo>
                  <a:lnTo>
                    <a:pt x="25" y="30"/>
                  </a:lnTo>
                  <a:lnTo>
                    <a:pt x="0" y="114"/>
                  </a:lnTo>
                  <a:lnTo>
                    <a:pt x="10" y="260"/>
                  </a:lnTo>
                  <a:lnTo>
                    <a:pt x="21" y="367"/>
                  </a:lnTo>
                  <a:lnTo>
                    <a:pt x="21" y="367"/>
                  </a:lnTo>
                  <a:close/>
                </a:path>
              </a:pathLst>
            </a:custGeom>
            <a:solidFill>
              <a:srgbClr val="496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5" name="Freeform 87">
              <a:extLst>
                <a:ext uri="{FF2B5EF4-FFF2-40B4-BE49-F238E27FC236}">
                  <a16:creationId xmlns:a16="http://schemas.microsoft.com/office/drawing/2014/main" id="{AE8B272D-B46B-4F17-AD86-FDA3C5E2B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517"/>
              <a:ext cx="225" cy="777"/>
            </a:xfrm>
            <a:custGeom>
              <a:avLst/>
              <a:gdLst>
                <a:gd name="T0" fmla="*/ 103 w 449"/>
                <a:gd name="T1" fmla="*/ 11 h 1555"/>
                <a:gd name="T2" fmla="*/ 74 w 449"/>
                <a:gd name="T3" fmla="*/ 95 h 1555"/>
                <a:gd name="T4" fmla="*/ 47 w 449"/>
                <a:gd name="T5" fmla="*/ 203 h 1555"/>
                <a:gd name="T6" fmla="*/ 21 w 449"/>
                <a:gd name="T7" fmla="*/ 344 h 1555"/>
                <a:gd name="T8" fmla="*/ 2 w 449"/>
                <a:gd name="T9" fmla="*/ 690 h 1555"/>
                <a:gd name="T10" fmla="*/ 15 w 449"/>
                <a:gd name="T11" fmla="*/ 817 h 1555"/>
                <a:gd name="T12" fmla="*/ 34 w 449"/>
                <a:gd name="T13" fmla="*/ 914 h 1555"/>
                <a:gd name="T14" fmla="*/ 49 w 449"/>
                <a:gd name="T15" fmla="*/ 977 h 1555"/>
                <a:gd name="T16" fmla="*/ 70 w 449"/>
                <a:gd name="T17" fmla="*/ 1043 h 1555"/>
                <a:gd name="T18" fmla="*/ 95 w 449"/>
                <a:gd name="T19" fmla="*/ 1108 h 1555"/>
                <a:gd name="T20" fmla="*/ 125 w 449"/>
                <a:gd name="T21" fmla="*/ 1171 h 1555"/>
                <a:gd name="T22" fmla="*/ 160 w 449"/>
                <a:gd name="T23" fmla="*/ 1235 h 1555"/>
                <a:gd name="T24" fmla="*/ 200 w 449"/>
                <a:gd name="T25" fmla="*/ 1296 h 1555"/>
                <a:gd name="T26" fmla="*/ 226 w 449"/>
                <a:gd name="T27" fmla="*/ 1334 h 1555"/>
                <a:gd name="T28" fmla="*/ 238 w 449"/>
                <a:gd name="T29" fmla="*/ 1349 h 1555"/>
                <a:gd name="T30" fmla="*/ 257 w 449"/>
                <a:gd name="T31" fmla="*/ 1372 h 1555"/>
                <a:gd name="T32" fmla="*/ 268 w 449"/>
                <a:gd name="T33" fmla="*/ 1386 h 1555"/>
                <a:gd name="T34" fmla="*/ 281 w 449"/>
                <a:gd name="T35" fmla="*/ 1401 h 1555"/>
                <a:gd name="T36" fmla="*/ 295 w 449"/>
                <a:gd name="T37" fmla="*/ 1416 h 1555"/>
                <a:gd name="T38" fmla="*/ 308 w 449"/>
                <a:gd name="T39" fmla="*/ 1431 h 1555"/>
                <a:gd name="T40" fmla="*/ 323 w 449"/>
                <a:gd name="T41" fmla="*/ 1444 h 1555"/>
                <a:gd name="T42" fmla="*/ 344 w 449"/>
                <a:gd name="T43" fmla="*/ 1465 h 1555"/>
                <a:gd name="T44" fmla="*/ 359 w 449"/>
                <a:gd name="T45" fmla="*/ 1481 h 1555"/>
                <a:gd name="T46" fmla="*/ 374 w 449"/>
                <a:gd name="T47" fmla="*/ 1494 h 1555"/>
                <a:gd name="T48" fmla="*/ 390 w 449"/>
                <a:gd name="T49" fmla="*/ 1507 h 1555"/>
                <a:gd name="T50" fmla="*/ 407 w 449"/>
                <a:gd name="T51" fmla="*/ 1520 h 1555"/>
                <a:gd name="T52" fmla="*/ 422 w 449"/>
                <a:gd name="T53" fmla="*/ 1534 h 1555"/>
                <a:gd name="T54" fmla="*/ 439 w 449"/>
                <a:gd name="T55" fmla="*/ 1547 h 1555"/>
                <a:gd name="T56" fmla="*/ 426 w 449"/>
                <a:gd name="T57" fmla="*/ 1520 h 1555"/>
                <a:gd name="T58" fmla="*/ 403 w 449"/>
                <a:gd name="T59" fmla="*/ 1479 h 1555"/>
                <a:gd name="T60" fmla="*/ 371 w 449"/>
                <a:gd name="T61" fmla="*/ 1422 h 1555"/>
                <a:gd name="T62" fmla="*/ 336 w 449"/>
                <a:gd name="T63" fmla="*/ 1351 h 1555"/>
                <a:gd name="T64" fmla="*/ 308 w 449"/>
                <a:gd name="T65" fmla="*/ 1290 h 1555"/>
                <a:gd name="T66" fmla="*/ 287 w 449"/>
                <a:gd name="T67" fmla="*/ 1247 h 1555"/>
                <a:gd name="T68" fmla="*/ 268 w 449"/>
                <a:gd name="T69" fmla="*/ 1201 h 1555"/>
                <a:gd name="T70" fmla="*/ 247 w 449"/>
                <a:gd name="T71" fmla="*/ 1150 h 1555"/>
                <a:gd name="T72" fmla="*/ 226 w 449"/>
                <a:gd name="T73" fmla="*/ 1098 h 1555"/>
                <a:gd name="T74" fmla="*/ 207 w 449"/>
                <a:gd name="T75" fmla="*/ 1043 h 1555"/>
                <a:gd name="T76" fmla="*/ 188 w 449"/>
                <a:gd name="T77" fmla="*/ 986 h 1555"/>
                <a:gd name="T78" fmla="*/ 161 w 449"/>
                <a:gd name="T79" fmla="*/ 899 h 1555"/>
                <a:gd name="T80" fmla="*/ 127 w 449"/>
                <a:gd name="T81" fmla="*/ 773 h 1555"/>
                <a:gd name="T82" fmla="*/ 103 w 449"/>
                <a:gd name="T83" fmla="*/ 642 h 1555"/>
                <a:gd name="T84" fmla="*/ 78 w 449"/>
                <a:gd name="T85" fmla="*/ 435 h 1555"/>
                <a:gd name="T86" fmla="*/ 78 w 449"/>
                <a:gd name="T87" fmla="*/ 220 h 1555"/>
                <a:gd name="T88" fmla="*/ 93 w 449"/>
                <a:gd name="T89" fmla="*/ 72 h 1555"/>
                <a:gd name="T90" fmla="*/ 106 w 449"/>
                <a:gd name="T91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9" h="1555">
                  <a:moveTo>
                    <a:pt x="106" y="0"/>
                  </a:moveTo>
                  <a:lnTo>
                    <a:pt x="103" y="11"/>
                  </a:lnTo>
                  <a:lnTo>
                    <a:pt x="91" y="44"/>
                  </a:lnTo>
                  <a:lnTo>
                    <a:pt x="74" y="95"/>
                  </a:lnTo>
                  <a:lnTo>
                    <a:pt x="55" y="163"/>
                  </a:lnTo>
                  <a:lnTo>
                    <a:pt x="47" y="203"/>
                  </a:lnTo>
                  <a:lnTo>
                    <a:pt x="36" y="247"/>
                  </a:lnTo>
                  <a:lnTo>
                    <a:pt x="21" y="344"/>
                  </a:lnTo>
                  <a:lnTo>
                    <a:pt x="0" y="568"/>
                  </a:lnTo>
                  <a:lnTo>
                    <a:pt x="2" y="690"/>
                  </a:lnTo>
                  <a:lnTo>
                    <a:pt x="8" y="753"/>
                  </a:lnTo>
                  <a:lnTo>
                    <a:pt x="15" y="817"/>
                  </a:lnTo>
                  <a:lnTo>
                    <a:pt x="27" y="880"/>
                  </a:lnTo>
                  <a:lnTo>
                    <a:pt x="34" y="914"/>
                  </a:lnTo>
                  <a:lnTo>
                    <a:pt x="42" y="946"/>
                  </a:lnTo>
                  <a:lnTo>
                    <a:pt x="49" y="977"/>
                  </a:lnTo>
                  <a:lnTo>
                    <a:pt x="59" y="1011"/>
                  </a:lnTo>
                  <a:lnTo>
                    <a:pt x="70" y="1043"/>
                  </a:lnTo>
                  <a:lnTo>
                    <a:pt x="84" y="1076"/>
                  </a:lnTo>
                  <a:lnTo>
                    <a:pt x="95" y="1108"/>
                  </a:lnTo>
                  <a:lnTo>
                    <a:pt x="110" y="1140"/>
                  </a:lnTo>
                  <a:lnTo>
                    <a:pt x="125" y="1171"/>
                  </a:lnTo>
                  <a:lnTo>
                    <a:pt x="142" y="1203"/>
                  </a:lnTo>
                  <a:lnTo>
                    <a:pt x="160" y="1235"/>
                  </a:lnTo>
                  <a:lnTo>
                    <a:pt x="179" y="1266"/>
                  </a:lnTo>
                  <a:lnTo>
                    <a:pt x="200" y="1296"/>
                  </a:lnTo>
                  <a:lnTo>
                    <a:pt x="222" y="1327"/>
                  </a:lnTo>
                  <a:lnTo>
                    <a:pt x="226" y="1334"/>
                  </a:lnTo>
                  <a:lnTo>
                    <a:pt x="232" y="1342"/>
                  </a:lnTo>
                  <a:lnTo>
                    <a:pt x="238" y="1349"/>
                  </a:lnTo>
                  <a:lnTo>
                    <a:pt x="243" y="1357"/>
                  </a:lnTo>
                  <a:lnTo>
                    <a:pt x="257" y="1372"/>
                  </a:lnTo>
                  <a:lnTo>
                    <a:pt x="262" y="1380"/>
                  </a:lnTo>
                  <a:lnTo>
                    <a:pt x="268" y="1386"/>
                  </a:lnTo>
                  <a:lnTo>
                    <a:pt x="276" y="1393"/>
                  </a:lnTo>
                  <a:lnTo>
                    <a:pt x="281" y="1401"/>
                  </a:lnTo>
                  <a:lnTo>
                    <a:pt x="287" y="1408"/>
                  </a:lnTo>
                  <a:lnTo>
                    <a:pt x="295" y="1416"/>
                  </a:lnTo>
                  <a:lnTo>
                    <a:pt x="300" y="1424"/>
                  </a:lnTo>
                  <a:lnTo>
                    <a:pt x="308" y="1431"/>
                  </a:lnTo>
                  <a:lnTo>
                    <a:pt x="315" y="1437"/>
                  </a:lnTo>
                  <a:lnTo>
                    <a:pt x="323" y="1444"/>
                  </a:lnTo>
                  <a:lnTo>
                    <a:pt x="336" y="1460"/>
                  </a:lnTo>
                  <a:lnTo>
                    <a:pt x="344" y="1465"/>
                  </a:lnTo>
                  <a:lnTo>
                    <a:pt x="352" y="1473"/>
                  </a:lnTo>
                  <a:lnTo>
                    <a:pt x="359" y="1481"/>
                  </a:lnTo>
                  <a:lnTo>
                    <a:pt x="367" y="1486"/>
                  </a:lnTo>
                  <a:lnTo>
                    <a:pt x="374" y="1494"/>
                  </a:lnTo>
                  <a:lnTo>
                    <a:pt x="382" y="1500"/>
                  </a:lnTo>
                  <a:lnTo>
                    <a:pt x="390" y="1507"/>
                  </a:lnTo>
                  <a:lnTo>
                    <a:pt x="397" y="1515"/>
                  </a:lnTo>
                  <a:lnTo>
                    <a:pt x="407" y="1520"/>
                  </a:lnTo>
                  <a:lnTo>
                    <a:pt x="414" y="1528"/>
                  </a:lnTo>
                  <a:lnTo>
                    <a:pt x="422" y="1534"/>
                  </a:lnTo>
                  <a:lnTo>
                    <a:pt x="429" y="1541"/>
                  </a:lnTo>
                  <a:lnTo>
                    <a:pt x="439" y="1547"/>
                  </a:lnTo>
                  <a:lnTo>
                    <a:pt x="449" y="1555"/>
                  </a:lnTo>
                  <a:lnTo>
                    <a:pt x="426" y="1520"/>
                  </a:lnTo>
                  <a:lnTo>
                    <a:pt x="414" y="1500"/>
                  </a:lnTo>
                  <a:lnTo>
                    <a:pt x="403" y="1479"/>
                  </a:lnTo>
                  <a:lnTo>
                    <a:pt x="388" y="1452"/>
                  </a:lnTo>
                  <a:lnTo>
                    <a:pt x="371" y="1422"/>
                  </a:lnTo>
                  <a:lnTo>
                    <a:pt x="355" y="1389"/>
                  </a:lnTo>
                  <a:lnTo>
                    <a:pt x="336" y="1351"/>
                  </a:lnTo>
                  <a:lnTo>
                    <a:pt x="317" y="1311"/>
                  </a:lnTo>
                  <a:lnTo>
                    <a:pt x="308" y="1290"/>
                  </a:lnTo>
                  <a:lnTo>
                    <a:pt x="296" y="1270"/>
                  </a:lnTo>
                  <a:lnTo>
                    <a:pt x="287" y="1247"/>
                  </a:lnTo>
                  <a:lnTo>
                    <a:pt x="277" y="1224"/>
                  </a:lnTo>
                  <a:lnTo>
                    <a:pt x="268" y="1201"/>
                  </a:lnTo>
                  <a:lnTo>
                    <a:pt x="257" y="1176"/>
                  </a:lnTo>
                  <a:lnTo>
                    <a:pt x="247" y="1150"/>
                  </a:lnTo>
                  <a:lnTo>
                    <a:pt x="236" y="1125"/>
                  </a:lnTo>
                  <a:lnTo>
                    <a:pt x="226" y="1098"/>
                  </a:lnTo>
                  <a:lnTo>
                    <a:pt x="217" y="1072"/>
                  </a:lnTo>
                  <a:lnTo>
                    <a:pt x="207" y="1043"/>
                  </a:lnTo>
                  <a:lnTo>
                    <a:pt x="198" y="1017"/>
                  </a:lnTo>
                  <a:lnTo>
                    <a:pt x="188" y="986"/>
                  </a:lnTo>
                  <a:lnTo>
                    <a:pt x="179" y="958"/>
                  </a:lnTo>
                  <a:lnTo>
                    <a:pt x="161" y="899"/>
                  </a:lnTo>
                  <a:lnTo>
                    <a:pt x="144" y="838"/>
                  </a:lnTo>
                  <a:lnTo>
                    <a:pt x="127" y="773"/>
                  </a:lnTo>
                  <a:lnTo>
                    <a:pt x="114" y="709"/>
                  </a:lnTo>
                  <a:lnTo>
                    <a:pt x="103" y="642"/>
                  </a:lnTo>
                  <a:lnTo>
                    <a:pt x="93" y="574"/>
                  </a:lnTo>
                  <a:lnTo>
                    <a:pt x="78" y="435"/>
                  </a:lnTo>
                  <a:lnTo>
                    <a:pt x="76" y="293"/>
                  </a:lnTo>
                  <a:lnTo>
                    <a:pt x="78" y="220"/>
                  </a:lnTo>
                  <a:lnTo>
                    <a:pt x="84" y="146"/>
                  </a:lnTo>
                  <a:lnTo>
                    <a:pt x="93" y="72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6" name="Freeform 88">
              <a:extLst>
                <a:ext uri="{FF2B5EF4-FFF2-40B4-BE49-F238E27FC236}">
                  <a16:creationId xmlns:a16="http://schemas.microsoft.com/office/drawing/2014/main" id="{F3685A5B-959A-4F0F-9A79-EEE319628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" y="2525"/>
              <a:ext cx="743" cy="498"/>
            </a:xfrm>
            <a:custGeom>
              <a:avLst/>
              <a:gdLst>
                <a:gd name="T0" fmla="*/ 55 w 1487"/>
                <a:gd name="T1" fmla="*/ 76 h 996"/>
                <a:gd name="T2" fmla="*/ 297 w 1487"/>
                <a:gd name="T3" fmla="*/ 74 h 996"/>
                <a:gd name="T4" fmla="*/ 434 w 1487"/>
                <a:gd name="T5" fmla="*/ 110 h 996"/>
                <a:gd name="T6" fmla="*/ 540 w 1487"/>
                <a:gd name="T7" fmla="*/ 154 h 996"/>
                <a:gd name="T8" fmla="*/ 597 w 1487"/>
                <a:gd name="T9" fmla="*/ 182 h 996"/>
                <a:gd name="T10" fmla="*/ 656 w 1487"/>
                <a:gd name="T11" fmla="*/ 217 h 996"/>
                <a:gd name="T12" fmla="*/ 719 w 1487"/>
                <a:gd name="T13" fmla="*/ 255 h 996"/>
                <a:gd name="T14" fmla="*/ 783 w 1487"/>
                <a:gd name="T15" fmla="*/ 298 h 996"/>
                <a:gd name="T16" fmla="*/ 852 w 1487"/>
                <a:gd name="T17" fmla="*/ 348 h 996"/>
                <a:gd name="T18" fmla="*/ 886 w 1487"/>
                <a:gd name="T19" fmla="*/ 376 h 996"/>
                <a:gd name="T20" fmla="*/ 922 w 1487"/>
                <a:gd name="T21" fmla="*/ 403 h 996"/>
                <a:gd name="T22" fmla="*/ 958 w 1487"/>
                <a:gd name="T23" fmla="*/ 433 h 996"/>
                <a:gd name="T24" fmla="*/ 994 w 1487"/>
                <a:gd name="T25" fmla="*/ 468 h 996"/>
                <a:gd name="T26" fmla="*/ 1032 w 1487"/>
                <a:gd name="T27" fmla="*/ 500 h 996"/>
                <a:gd name="T28" fmla="*/ 1070 w 1487"/>
                <a:gd name="T29" fmla="*/ 536 h 996"/>
                <a:gd name="T30" fmla="*/ 1110 w 1487"/>
                <a:gd name="T31" fmla="*/ 574 h 996"/>
                <a:gd name="T32" fmla="*/ 1148 w 1487"/>
                <a:gd name="T33" fmla="*/ 612 h 996"/>
                <a:gd name="T34" fmla="*/ 1190 w 1487"/>
                <a:gd name="T35" fmla="*/ 654 h 996"/>
                <a:gd name="T36" fmla="*/ 1230 w 1487"/>
                <a:gd name="T37" fmla="*/ 696 h 996"/>
                <a:gd name="T38" fmla="*/ 1272 w 1487"/>
                <a:gd name="T39" fmla="*/ 741 h 996"/>
                <a:gd name="T40" fmla="*/ 1314 w 1487"/>
                <a:gd name="T41" fmla="*/ 789 h 996"/>
                <a:gd name="T42" fmla="*/ 1356 w 1487"/>
                <a:gd name="T43" fmla="*/ 838 h 996"/>
                <a:gd name="T44" fmla="*/ 1399 w 1487"/>
                <a:gd name="T45" fmla="*/ 888 h 996"/>
                <a:gd name="T46" fmla="*/ 1432 w 1487"/>
                <a:gd name="T47" fmla="*/ 928 h 996"/>
                <a:gd name="T48" fmla="*/ 1454 w 1487"/>
                <a:gd name="T49" fmla="*/ 954 h 996"/>
                <a:gd name="T50" fmla="*/ 1477 w 1487"/>
                <a:gd name="T51" fmla="*/ 983 h 996"/>
                <a:gd name="T52" fmla="*/ 1466 w 1487"/>
                <a:gd name="T53" fmla="*/ 964 h 996"/>
                <a:gd name="T54" fmla="*/ 1395 w 1487"/>
                <a:gd name="T55" fmla="*/ 853 h 996"/>
                <a:gd name="T56" fmla="*/ 1333 w 1487"/>
                <a:gd name="T57" fmla="*/ 768 h 996"/>
                <a:gd name="T58" fmla="*/ 1278 w 1487"/>
                <a:gd name="T59" fmla="*/ 694 h 996"/>
                <a:gd name="T60" fmla="*/ 1243 w 1487"/>
                <a:gd name="T61" fmla="*/ 648 h 996"/>
                <a:gd name="T62" fmla="*/ 1223 w 1487"/>
                <a:gd name="T63" fmla="*/ 623 h 996"/>
                <a:gd name="T64" fmla="*/ 1200 w 1487"/>
                <a:gd name="T65" fmla="*/ 597 h 996"/>
                <a:gd name="T66" fmla="*/ 1177 w 1487"/>
                <a:gd name="T67" fmla="*/ 570 h 996"/>
                <a:gd name="T68" fmla="*/ 1148 w 1487"/>
                <a:gd name="T69" fmla="*/ 534 h 996"/>
                <a:gd name="T70" fmla="*/ 1126 w 1487"/>
                <a:gd name="T71" fmla="*/ 507 h 996"/>
                <a:gd name="T72" fmla="*/ 1093 w 1487"/>
                <a:gd name="T73" fmla="*/ 473 h 996"/>
                <a:gd name="T74" fmla="*/ 1069 w 1487"/>
                <a:gd name="T75" fmla="*/ 447 h 996"/>
                <a:gd name="T76" fmla="*/ 1042 w 1487"/>
                <a:gd name="T77" fmla="*/ 420 h 996"/>
                <a:gd name="T78" fmla="*/ 1017 w 1487"/>
                <a:gd name="T79" fmla="*/ 391 h 996"/>
                <a:gd name="T80" fmla="*/ 989 w 1487"/>
                <a:gd name="T81" fmla="*/ 365 h 996"/>
                <a:gd name="T82" fmla="*/ 962 w 1487"/>
                <a:gd name="T83" fmla="*/ 340 h 996"/>
                <a:gd name="T84" fmla="*/ 913 w 1487"/>
                <a:gd name="T85" fmla="*/ 295 h 996"/>
                <a:gd name="T86" fmla="*/ 856 w 1487"/>
                <a:gd name="T87" fmla="*/ 245 h 996"/>
                <a:gd name="T88" fmla="*/ 797 w 1487"/>
                <a:gd name="T89" fmla="*/ 200 h 996"/>
                <a:gd name="T90" fmla="*/ 736 w 1487"/>
                <a:gd name="T91" fmla="*/ 156 h 996"/>
                <a:gd name="T92" fmla="*/ 673 w 1487"/>
                <a:gd name="T93" fmla="*/ 116 h 996"/>
                <a:gd name="T94" fmla="*/ 612 w 1487"/>
                <a:gd name="T95" fmla="*/ 84 h 996"/>
                <a:gd name="T96" fmla="*/ 548 w 1487"/>
                <a:gd name="T97" fmla="*/ 53 h 996"/>
                <a:gd name="T98" fmla="*/ 453 w 1487"/>
                <a:gd name="T99" fmla="*/ 21 h 996"/>
                <a:gd name="T100" fmla="*/ 257 w 1487"/>
                <a:gd name="T101" fmla="*/ 2 h 996"/>
                <a:gd name="T102" fmla="*/ 97 w 1487"/>
                <a:gd name="T103" fmla="*/ 42 h 996"/>
                <a:gd name="T104" fmla="*/ 33 w 1487"/>
                <a:gd name="T105" fmla="*/ 76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87" h="996">
                  <a:moveTo>
                    <a:pt x="0" y="97"/>
                  </a:moveTo>
                  <a:lnTo>
                    <a:pt x="6" y="93"/>
                  </a:lnTo>
                  <a:lnTo>
                    <a:pt x="25" y="85"/>
                  </a:lnTo>
                  <a:lnTo>
                    <a:pt x="55" y="76"/>
                  </a:lnTo>
                  <a:lnTo>
                    <a:pt x="99" y="66"/>
                  </a:lnTo>
                  <a:lnTo>
                    <a:pt x="154" y="63"/>
                  </a:lnTo>
                  <a:lnTo>
                    <a:pt x="219" y="65"/>
                  </a:lnTo>
                  <a:lnTo>
                    <a:pt x="297" y="74"/>
                  </a:lnTo>
                  <a:lnTo>
                    <a:pt x="341" y="84"/>
                  </a:lnTo>
                  <a:lnTo>
                    <a:pt x="386" y="95"/>
                  </a:lnTo>
                  <a:lnTo>
                    <a:pt x="409" y="103"/>
                  </a:lnTo>
                  <a:lnTo>
                    <a:pt x="434" y="110"/>
                  </a:lnTo>
                  <a:lnTo>
                    <a:pt x="458" y="120"/>
                  </a:lnTo>
                  <a:lnTo>
                    <a:pt x="485" y="131"/>
                  </a:lnTo>
                  <a:lnTo>
                    <a:pt x="512" y="142"/>
                  </a:lnTo>
                  <a:lnTo>
                    <a:pt x="540" y="154"/>
                  </a:lnTo>
                  <a:lnTo>
                    <a:pt x="553" y="161"/>
                  </a:lnTo>
                  <a:lnTo>
                    <a:pt x="567" y="167"/>
                  </a:lnTo>
                  <a:lnTo>
                    <a:pt x="582" y="175"/>
                  </a:lnTo>
                  <a:lnTo>
                    <a:pt x="597" y="182"/>
                  </a:lnTo>
                  <a:lnTo>
                    <a:pt x="612" y="190"/>
                  </a:lnTo>
                  <a:lnTo>
                    <a:pt x="626" y="198"/>
                  </a:lnTo>
                  <a:lnTo>
                    <a:pt x="641" y="207"/>
                  </a:lnTo>
                  <a:lnTo>
                    <a:pt x="656" y="217"/>
                  </a:lnTo>
                  <a:lnTo>
                    <a:pt x="671" y="224"/>
                  </a:lnTo>
                  <a:lnTo>
                    <a:pt x="687" y="234"/>
                  </a:lnTo>
                  <a:lnTo>
                    <a:pt x="704" y="245"/>
                  </a:lnTo>
                  <a:lnTo>
                    <a:pt x="719" y="255"/>
                  </a:lnTo>
                  <a:lnTo>
                    <a:pt x="734" y="264"/>
                  </a:lnTo>
                  <a:lnTo>
                    <a:pt x="751" y="276"/>
                  </a:lnTo>
                  <a:lnTo>
                    <a:pt x="768" y="287"/>
                  </a:lnTo>
                  <a:lnTo>
                    <a:pt x="783" y="298"/>
                  </a:lnTo>
                  <a:lnTo>
                    <a:pt x="801" y="310"/>
                  </a:lnTo>
                  <a:lnTo>
                    <a:pt x="818" y="323"/>
                  </a:lnTo>
                  <a:lnTo>
                    <a:pt x="835" y="334"/>
                  </a:lnTo>
                  <a:lnTo>
                    <a:pt x="852" y="348"/>
                  </a:lnTo>
                  <a:lnTo>
                    <a:pt x="861" y="353"/>
                  </a:lnTo>
                  <a:lnTo>
                    <a:pt x="869" y="361"/>
                  </a:lnTo>
                  <a:lnTo>
                    <a:pt x="877" y="369"/>
                  </a:lnTo>
                  <a:lnTo>
                    <a:pt x="886" y="376"/>
                  </a:lnTo>
                  <a:lnTo>
                    <a:pt x="896" y="382"/>
                  </a:lnTo>
                  <a:lnTo>
                    <a:pt x="905" y="390"/>
                  </a:lnTo>
                  <a:lnTo>
                    <a:pt x="913" y="397"/>
                  </a:lnTo>
                  <a:lnTo>
                    <a:pt x="922" y="403"/>
                  </a:lnTo>
                  <a:lnTo>
                    <a:pt x="930" y="411"/>
                  </a:lnTo>
                  <a:lnTo>
                    <a:pt x="941" y="420"/>
                  </a:lnTo>
                  <a:lnTo>
                    <a:pt x="949" y="428"/>
                  </a:lnTo>
                  <a:lnTo>
                    <a:pt x="958" y="433"/>
                  </a:lnTo>
                  <a:lnTo>
                    <a:pt x="968" y="443"/>
                  </a:lnTo>
                  <a:lnTo>
                    <a:pt x="977" y="450"/>
                  </a:lnTo>
                  <a:lnTo>
                    <a:pt x="987" y="458"/>
                  </a:lnTo>
                  <a:lnTo>
                    <a:pt x="994" y="468"/>
                  </a:lnTo>
                  <a:lnTo>
                    <a:pt x="1004" y="475"/>
                  </a:lnTo>
                  <a:lnTo>
                    <a:pt x="1013" y="483"/>
                  </a:lnTo>
                  <a:lnTo>
                    <a:pt x="1023" y="492"/>
                  </a:lnTo>
                  <a:lnTo>
                    <a:pt x="1032" y="500"/>
                  </a:lnTo>
                  <a:lnTo>
                    <a:pt x="1042" y="509"/>
                  </a:lnTo>
                  <a:lnTo>
                    <a:pt x="1051" y="517"/>
                  </a:lnTo>
                  <a:lnTo>
                    <a:pt x="1061" y="526"/>
                  </a:lnTo>
                  <a:lnTo>
                    <a:pt x="1070" y="536"/>
                  </a:lnTo>
                  <a:lnTo>
                    <a:pt x="1080" y="545"/>
                  </a:lnTo>
                  <a:lnTo>
                    <a:pt x="1089" y="555"/>
                  </a:lnTo>
                  <a:lnTo>
                    <a:pt x="1099" y="564"/>
                  </a:lnTo>
                  <a:lnTo>
                    <a:pt x="1110" y="574"/>
                  </a:lnTo>
                  <a:lnTo>
                    <a:pt x="1120" y="583"/>
                  </a:lnTo>
                  <a:lnTo>
                    <a:pt x="1129" y="593"/>
                  </a:lnTo>
                  <a:lnTo>
                    <a:pt x="1139" y="602"/>
                  </a:lnTo>
                  <a:lnTo>
                    <a:pt x="1148" y="612"/>
                  </a:lnTo>
                  <a:lnTo>
                    <a:pt x="1158" y="623"/>
                  </a:lnTo>
                  <a:lnTo>
                    <a:pt x="1169" y="633"/>
                  </a:lnTo>
                  <a:lnTo>
                    <a:pt x="1179" y="642"/>
                  </a:lnTo>
                  <a:lnTo>
                    <a:pt x="1190" y="654"/>
                  </a:lnTo>
                  <a:lnTo>
                    <a:pt x="1200" y="663"/>
                  </a:lnTo>
                  <a:lnTo>
                    <a:pt x="1209" y="675"/>
                  </a:lnTo>
                  <a:lnTo>
                    <a:pt x="1219" y="686"/>
                  </a:lnTo>
                  <a:lnTo>
                    <a:pt x="1230" y="696"/>
                  </a:lnTo>
                  <a:lnTo>
                    <a:pt x="1240" y="707"/>
                  </a:lnTo>
                  <a:lnTo>
                    <a:pt x="1251" y="718"/>
                  </a:lnTo>
                  <a:lnTo>
                    <a:pt x="1261" y="730"/>
                  </a:lnTo>
                  <a:lnTo>
                    <a:pt x="1272" y="741"/>
                  </a:lnTo>
                  <a:lnTo>
                    <a:pt x="1281" y="753"/>
                  </a:lnTo>
                  <a:lnTo>
                    <a:pt x="1293" y="764"/>
                  </a:lnTo>
                  <a:lnTo>
                    <a:pt x="1302" y="777"/>
                  </a:lnTo>
                  <a:lnTo>
                    <a:pt x="1314" y="789"/>
                  </a:lnTo>
                  <a:lnTo>
                    <a:pt x="1323" y="800"/>
                  </a:lnTo>
                  <a:lnTo>
                    <a:pt x="1335" y="812"/>
                  </a:lnTo>
                  <a:lnTo>
                    <a:pt x="1344" y="825"/>
                  </a:lnTo>
                  <a:lnTo>
                    <a:pt x="1356" y="838"/>
                  </a:lnTo>
                  <a:lnTo>
                    <a:pt x="1367" y="850"/>
                  </a:lnTo>
                  <a:lnTo>
                    <a:pt x="1376" y="863"/>
                  </a:lnTo>
                  <a:lnTo>
                    <a:pt x="1388" y="874"/>
                  </a:lnTo>
                  <a:lnTo>
                    <a:pt x="1399" y="888"/>
                  </a:lnTo>
                  <a:lnTo>
                    <a:pt x="1411" y="901"/>
                  </a:lnTo>
                  <a:lnTo>
                    <a:pt x="1415" y="907"/>
                  </a:lnTo>
                  <a:lnTo>
                    <a:pt x="1420" y="914"/>
                  </a:lnTo>
                  <a:lnTo>
                    <a:pt x="1432" y="928"/>
                  </a:lnTo>
                  <a:lnTo>
                    <a:pt x="1437" y="935"/>
                  </a:lnTo>
                  <a:lnTo>
                    <a:pt x="1443" y="941"/>
                  </a:lnTo>
                  <a:lnTo>
                    <a:pt x="1449" y="948"/>
                  </a:lnTo>
                  <a:lnTo>
                    <a:pt x="1454" y="954"/>
                  </a:lnTo>
                  <a:lnTo>
                    <a:pt x="1460" y="962"/>
                  </a:lnTo>
                  <a:lnTo>
                    <a:pt x="1466" y="969"/>
                  </a:lnTo>
                  <a:lnTo>
                    <a:pt x="1472" y="975"/>
                  </a:lnTo>
                  <a:lnTo>
                    <a:pt x="1477" y="983"/>
                  </a:lnTo>
                  <a:lnTo>
                    <a:pt x="1481" y="990"/>
                  </a:lnTo>
                  <a:lnTo>
                    <a:pt x="1487" y="996"/>
                  </a:lnTo>
                  <a:lnTo>
                    <a:pt x="1477" y="981"/>
                  </a:lnTo>
                  <a:lnTo>
                    <a:pt x="1466" y="964"/>
                  </a:lnTo>
                  <a:lnTo>
                    <a:pt x="1451" y="939"/>
                  </a:lnTo>
                  <a:lnTo>
                    <a:pt x="1432" y="909"/>
                  </a:lnTo>
                  <a:lnTo>
                    <a:pt x="1407" y="874"/>
                  </a:lnTo>
                  <a:lnTo>
                    <a:pt x="1395" y="853"/>
                  </a:lnTo>
                  <a:lnTo>
                    <a:pt x="1380" y="834"/>
                  </a:lnTo>
                  <a:lnTo>
                    <a:pt x="1365" y="813"/>
                  </a:lnTo>
                  <a:lnTo>
                    <a:pt x="1350" y="791"/>
                  </a:lnTo>
                  <a:lnTo>
                    <a:pt x="1333" y="768"/>
                  </a:lnTo>
                  <a:lnTo>
                    <a:pt x="1316" y="743"/>
                  </a:lnTo>
                  <a:lnTo>
                    <a:pt x="1297" y="718"/>
                  </a:lnTo>
                  <a:lnTo>
                    <a:pt x="1287" y="707"/>
                  </a:lnTo>
                  <a:lnTo>
                    <a:pt x="1278" y="694"/>
                  </a:lnTo>
                  <a:lnTo>
                    <a:pt x="1268" y="680"/>
                  </a:lnTo>
                  <a:lnTo>
                    <a:pt x="1259" y="669"/>
                  </a:lnTo>
                  <a:lnTo>
                    <a:pt x="1247" y="656"/>
                  </a:lnTo>
                  <a:lnTo>
                    <a:pt x="1243" y="648"/>
                  </a:lnTo>
                  <a:lnTo>
                    <a:pt x="1238" y="642"/>
                  </a:lnTo>
                  <a:lnTo>
                    <a:pt x="1232" y="637"/>
                  </a:lnTo>
                  <a:lnTo>
                    <a:pt x="1226" y="629"/>
                  </a:lnTo>
                  <a:lnTo>
                    <a:pt x="1223" y="623"/>
                  </a:lnTo>
                  <a:lnTo>
                    <a:pt x="1217" y="616"/>
                  </a:lnTo>
                  <a:lnTo>
                    <a:pt x="1211" y="610"/>
                  </a:lnTo>
                  <a:lnTo>
                    <a:pt x="1205" y="602"/>
                  </a:lnTo>
                  <a:lnTo>
                    <a:pt x="1200" y="597"/>
                  </a:lnTo>
                  <a:lnTo>
                    <a:pt x="1194" y="589"/>
                  </a:lnTo>
                  <a:lnTo>
                    <a:pt x="1188" y="583"/>
                  </a:lnTo>
                  <a:lnTo>
                    <a:pt x="1183" y="576"/>
                  </a:lnTo>
                  <a:lnTo>
                    <a:pt x="1177" y="570"/>
                  </a:lnTo>
                  <a:lnTo>
                    <a:pt x="1171" y="563"/>
                  </a:lnTo>
                  <a:lnTo>
                    <a:pt x="1160" y="549"/>
                  </a:lnTo>
                  <a:lnTo>
                    <a:pt x="1154" y="542"/>
                  </a:lnTo>
                  <a:lnTo>
                    <a:pt x="1148" y="534"/>
                  </a:lnTo>
                  <a:lnTo>
                    <a:pt x="1143" y="528"/>
                  </a:lnTo>
                  <a:lnTo>
                    <a:pt x="1137" y="521"/>
                  </a:lnTo>
                  <a:lnTo>
                    <a:pt x="1131" y="515"/>
                  </a:lnTo>
                  <a:lnTo>
                    <a:pt x="1126" y="507"/>
                  </a:lnTo>
                  <a:lnTo>
                    <a:pt x="1118" y="502"/>
                  </a:lnTo>
                  <a:lnTo>
                    <a:pt x="1112" y="494"/>
                  </a:lnTo>
                  <a:lnTo>
                    <a:pt x="1101" y="479"/>
                  </a:lnTo>
                  <a:lnTo>
                    <a:pt x="1093" y="473"/>
                  </a:lnTo>
                  <a:lnTo>
                    <a:pt x="1088" y="468"/>
                  </a:lnTo>
                  <a:lnTo>
                    <a:pt x="1082" y="460"/>
                  </a:lnTo>
                  <a:lnTo>
                    <a:pt x="1074" y="452"/>
                  </a:lnTo>
                  <a:lnTo>
                    <a:pt x="1069" y="447"/>
                  </a:lnTo>
                  <a:lnTo>
                    <a:pt x="1061" y="439"/>
                  </a:lnTo>
                  <a:lnTo>
                    <a:pt x="1055" y="433"/>
                  </a:lnTo>
                  <a:lnTo>
                    <a:pt x="1050" y="426"/>
                  </a:lnTo>
                  <a:lnTo>
                    <a:pt x="1042" y="420"/>
                  </a:lnTo>
                  <a:lnTo>
                    <a:pt x="1036" y="412"/>
                  </a:lnTo>
                  <a:lnTo>
                    <a:pt x="1029" y="405"/>
                  </a:lnTo>
                  <a:lnTo>
                    <a:pt x="1023" y="399"/>
                  </a:lnTo>
                  <a:lnTo>
                    <a:pt x="1017" y="391"/>
                  </a:lnTo>
                  <a:lnTo>
                    <a:pt x="1010" y="386"/>
                  </a:lnTo>
                  <a:lnTo>
                    <a:pt x="1004" y="378"/>
                  </a:lnTo>
                  <a:lnTo>
                    <a:pt x="996" y="372"/>
                  </a:lnTo>
                  <a:lnTo>
                    <a:pt x="989" y="365"/>
                  </a:lnTo>
                  <a:lnTo>
                    <a:pt x="983" y="359"/>
                  </a:lnTo>
                  <a:lnTo>
                    <a:pt x="975" y="352"/>
                  </a:lnTo>
                  <a:lnTo>
                    <a:pt x="970" y="346"/>
                  </a:lnTo>
                  <a:lnTo>
                    <a:pt x="962" y="340"/>
                  </a:lnTo>
                  <a:lnTo>
                    <a:pt x="955" y="333"/>
                  </a:lnTo>
                  <a:lnTo>
                    <a:pt x="941" y="319"/>
                  </a:lnTo>
                  <a:lnTo>
                    <a:pt x="928" y="308"/>
                  </a:lnTo>
                  <a:lnTo>
                    <a:pt x="913" y="295"/>
                  </a:lnTo>
                  <a:lnTo>
                    <a:pt x="899" y="281"/>
                  </a:lnTo>
                  <a:lnTo>
                    <a:pt x="884" y="270"/>
                  </a:lnTo>
                  <a:lnTo>
                    <a:pt x="869" y="257"/>
                  </a:lnTo>
                  <a:lnTo>
                    <a:pt x="856" y="245"/>
                  </a:lnTo>
                  <a:lnTo>
                    <a:pt x="840" y="234"/>
                  </a:lnTo>
                  <a:lnTo>
                    <a:pt x="827" y="220"/>
                  </a:lnTo>
                  <a:lnTo>
                    <a:pt x="812" y="211"/>
                  </a:lnTo>
                  <a:lnTo>
                    <a:pt x="797" y="200"/>
                  </a:lnTo>
                  <a:lnTo>
                    <a:pt x="782" y="188"/>
                  </a:lnTo>
                  <a:lnTo>
                    <a:pt x="766" y="177"/>
                  </a:lnTo>
                  <a:lnTo>
                    <a:pt x="751" y="167"/>
                  </a:lnTo>
                  <a:lnTo>
                    <a:pt x="736" y="156"/>
                  </a:lnTo>
                  <a:lnTo>
                    <a:pt x="721" y="146"/>
                  </a:lnTo>
                  <a:lnTo>
                    <a:pt x="706" y="135"/>
                  </a:lnTo>
                  <a:lnTo>
                    <a:pt x="690" y="125"/>
                  </a:lnTo>
                  <a:lnTo>
                    <a:pt x="673" y="116"/>
                  </a:lnTo>
                  <a:lnTo>
                    <a:pt x="660" y="108"/>
                  </a:lnTo>
                  <a:lnTo>
                    <a:pt x="643" y="99"/>
                  </a:lnTo>
                  <a:lnTo>
                    <a:pt x="628" y="91"/>
                  </a:lnTo>
                  <a:lnTo>
                    <a:pt x="612" y="84"/>
                  </a:lnTo>
                  <a:lnTo>
                    <a:pt x="595" y="74"/>
                  </a:lnTo>
                  <a:lnTo>
                    <a:pt x="580" y="66"/>
                  </a:lnTo>
                  <a:lnTo>
                    <a:pt x="565" y="61"/>
                  </a:lnTo>
                  <a:lnTo>
                    <a:pt x="548" y="53"/>
                  </a:lnTo>
                  <a:lnTo>
                    <a:pt x="533" y="47"/>
                  </a:lnTo>
                  <a:lnTo>
                    <a:pt x="517" y="42"/>
                  </a:lnTo>
                  <a:lnTo>
                    <a:pt x="485" y="30"/>
                  </a:lnTo>
                  <a:lnTo>
                    <a:pt x="453" y="21"/>
                  </a:lnTo>
                  <a:lnTo>
                    <a:pt x="420" y="13"/>
                  </a:lnTo>
                  <a:lnTo>
                    <a:pt x="388" y="6"/>
                  </a:lnTo>
                  <a:lnTo>
                    <a:pt x="322" y="0"/>
                  </a:lnTo>
                  <a:lnTo>
                    <a:pt x="257" y="2"/>
                  </a:lnTo>
                  <a:lnTo>
                    <a:pt x="192" y="11"/>
                  </a:lnTo>
                  <a:lnTo>
                    <a:pt x="160" y="19"/>
                  </a:lnTo>
                  <a:lnTo>
                    <a:pt x="128" y="30"/>
                  </a:lnTo>
                  <a:lnTo>
                    <a:pt x="97" y="42"/>
                  </a:lnTo>
                  <a:lnTo>
                    <a:pt x="80" y="49"/>
                  </a:lnTo>
                  <a:lnTo>
                    <a:pt x="65" y="57"/>
                  </a:lnTo>
                  <a:lnTo>
                    <a:pt x="48" y="66"/>
                  </a:lnTo>
                  <a:lnTo>
                    <a:pt x="33" y="76"/>
                  </a:lnTo>
                  <a:lnTo>
                    <a:pt x="17" y="85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7" name="Freeform 89">
              <a:extLst>
                <a:ext uri="{FF2B5EF4-FFF2-40B4-BE49-F238E27FC236}">
                  <a16:creationId xmlns:a16="http://schemas.microsoft.com/office/drawing/2014/main" id="{85C4DBF6-90E3-41C2-84ED-D8F88D6FD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" y="3001"/>
              <a:ext cx="559" cy="303"/>
            </a:xfrm>
            <a:custGeom>
              <a:avLst/>
              <a:gdLst>
                <a:gd name="T0" fmla="*/ 98 w 1117"/>
                <a:gd name="T1" fmla="*/ 607 h 607"/>
                <a:gd name="T2" fmla="*/ 315 w 1117"/>
                <a:gd name="T3" fmla="*/ 582 h 607"/>
                <a:gd name="T4" fmla="*/ 414 w 1117"/>
                <a:gd name="T5" fmla="*/ 553 h 607"/>
                <a:gd name="T6" fmla="*/ 479 w 1117"/>
                <a:gd name="T7" fmla="*/ 529 h 607"/>
                <a:gd name="T8" fmla="*/ 545 w 1117"/>
                <a:gd name="T9" fmla="*/ 498 h 607"/>
                <a:gd name="T10" fmla="*/ 615 w 1117"/>
                <a:gd name="T11" fmla="*/ 462 h 607"/>
                <a:gd name="T12" fmla="*/ 652 w 1117"/>
                <a:gd name="T13" fmla="*/ 439 h 607"/>
                <a:gd name="T14" fmla="*/ 688 w 1117"/>
                <a:gd name="T15" fmla="*/ 417 h 607"/>
                <a:gd name="T16" fmla="*/ 724 w 1117"/>
                <a:gd name="T17" fmla="*/ 392 h 607"/>
                <a:gd name="T18" fmla="*/ 762 w 1117"/>
                <a:gd name="T19" fmla="*/ 365 h 607"/>
                <a:gd name="T20" fmla="*/ 798 w 1117"/>
                <a:gd name="T21" fmla="*/ 335 h 607"/>
                <a:gd name="T22" fmla="*/ 836 w 1117"/>
                <a:gd name="T23" fmla="*/ 304 h 607"/>
                <a:gd name="T24" fmla="*/ 874 w 1117"/>
                <a:gd name="T25" fmla="*/ 270 h 607"/>
                <a:gd name="T26" fmla="*/ 912 w 1117"/>
                <a:gd name="T27" fmla="*/ 234 h 607"/>
                <a:gd name="T28" fmla="*/ 950 w 1117"/>
                <a:gd name="T29" fmla="*/ 196 h 607"/>
                <a:gd name="T30" fmla="*/ 977 w 1117"/>
                <a:gd name="T31" fmla="*/ 170 h 607"/>
                <a:gd name="T32" fmla="*/ 1001 w 1117"/>
                <a:gd name="T33" fmla="*/ 141 h 607"/>
                <a:gd name="T34" fmla="*/ 1022 w 1117"/>
                <a:gd name="T35" fmla="*/ 120 h 607"/>
                <a:gd name="T36" fmla="*/ 1041 w 1117"/>
                <a:gd name="T37" fmla="*/ 97 h 607"/>
                <a:gd name="T38" fmla="*/ 1060 w 1117"/>
                <a:gd name="T39" fmla="*/ 73 h 607"/>
                <a:gd name="T40" fmla="*/ 1079 w 1117"/>
                <a:gd name="T41" fmla="*/ 50 h 607"/>
                <a:gd name="T42" fmla="*/ 1106 w 1117"/>
                <a:gd name="T43" fmla="*/ 16 h 607"/>
                <a:gd name="T44" fmla="*/ 1112 w 1117"/>
                <a:gd name="T45" fmla="*/ 6 h 607"/>
                <a:gd name="T46" fmla="*/ 1075 w 1117"/>
                <a:gd name="T47" fmla="*/ 36 h 607"/>
                <a:gd name="T48" fmla="*/ 1049 w 1117"/>
                <a:gd name="T49" fmla="*/ 59 h 607"/>
                <a:gd name="T50" fmla="*/ 1016 w 1117"/>
                <a:gd name="T51" fmla="*/ 86 h 607"/>
                <a:gd name="T52" fmla="*/ 977 w 1117"/>
                <a:gd name="T53" fmla="*/ 116 h 607"/>
                <a:gd name="T54" fmla="*/ 931 w 1117"/>
                <a:gd name="T55" fmla="*/ 151 h 607"/>
                <a:gd name="T56" fmla="*/ 882 w 1117"/>
                <a:gd name="T57" fmla="*/ 189 h 607"/>
                <a:gd name="T58" fmla="*/ 838 w 1117"/>
                <a:gd name="T59" fmla="*/ 221 h 607"/>
                <a:gd name="T60" fmla="*/ 809 w 1117"/>
                <a:gd name="T61" fmla="*/ 240 h 607"/>
                <a:gd name="T62" fmla="*/ 781 w 1117"/>
                <a:gd name="T63" fmla="*/ 261 h 607"/>
                <a:gd name="T64" fmla="*/ 750 w 1117"/>
                <a:gd name="T65" fmla="*/ 280 h 607"/>
                <a:gd name="T66" fmla="*/ 720 w 1117"/>
                <a:gd name="T67" fmla="*/ 301 h 607"/>
                <a:gd name="T68" fmla="*/ 690 w 1117"/>
                <a:gd name="T69" fmla="*/ 322 h 607"/>
                <a:gd name="T70" fmla="*/ 657 w 1117"/>
                <a:gd name="T71" fmla="*/ 341 h 607"/>
                <a:gd name="T72" fmla="*/ 623 w 1117"/>
                <a:gd name="T73" fmla="*/ 361 h 607"/>
                <a:gd name="T74" fmla="*/ 591 w 1117"/>
                <a:gd name="T75" fmla="*/ 381 h 607"/>
                <a:gd name="T76" fmla="*/ 534 w 1117"/>
                <a:gd name="T77" fmla="*/ 413 h 607"/>
                <a:gd name="T78" fmla="*/ 463 w 1117"/>
                <a:gd name="T79" fmla="*/ 449 h 607"/>
                <a:gd name="T80" fmla="*/ 391 w 1117"/>
                <a:gd name="T81" fmla="*/ 483 h 607"/>
                <a:gd name="T82" fmla="*/ 319 w 1117"/>
                <a:gd name="T83" fmla="*/ 514 h 607"/>
                <a:gd name="T84" fmla="*/ 245 w 1117"/>
                <a:gd name="T85" fmla="*/ 542 h 607"/>
                <a:gd name="T86" fmla="*/ 171 w 1117"/>
                <a:gd name="T87" fmla="*/ 565 h 607"/>
                <a:gd name="T88" fmla="*/ 49 w 1117"/>
                <a:gd name="T89" fmla="*/ 591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17" h="607">
                  <a:moveTo>
                    <a:pt x="0" y="597"/>
                  </a:moveTo>
                  <a:lnTo>
                    <a:pt x="26" y="601"/>
                  </a:lnTo>
                  <a:lnTo>
                    <a:pt x="98" y="607"/>
                  </a:lnTo>
                  <a:lnTo>
                    <a:pt x="209" y="599"/>
                  </a:lnTo>
                  <a:lnTo>
                    <a:pt x="277" y="590"/>
                  </a:lnTo>
                  <a:lnTo>
                    <a:pt x="315" y="582"/>
                  </a:lnTo>
                  <a:lnTo>
                    <a:pt x="353" y="571"/>
                  </a:lnTo>
                  <a:lnTo>
                    <a:pt x="393" y="561"/>
                  </a:lnTo>
                  <a:lnTo>
                    <a:pt x="414" y="553"/>
                  </a:lnTo>
                  <a:lnTo>
                    <a:pt x="435" y="546"/>
                  </a:lnTo>
                  <a:lnTo>
                    <a:pt x="458" y="536"/>
                  </a:lnTo>
                  <a:lnTo>
                    <a:pt x="479" y="529"/>
                  </a:lnTo>
                  <a:lnTo>
                    <a:pt x="501" y="519"/>
                  </a:lnTo>
                  <a:lnTo>
                    <a:pt x="522" y="510"/>
                  </a:lnTo>
                  <a:lnTo>
                    <a:pt x="545" y="498"/>
                  </a:lnTo>
                  <a:lnTo>
                    <a:pt x="570" y="487"/>
                  </a:lnTo>
                  <a:lnTo>
                    <a:pt x="593" y="474"/>
                  </a:lnTo>
                  <a:lnTo>
                    <a:pt x="615" y="462"/>
                  </a:lnTo>
                  <a:lnTo>
                    <a:pt x="627" y="455"/>
                  </a:lnTo>
                  <a:lnTo>
                    <a:pt x="638" y="447"/>
                  </a:lnTo>
                  <a:lnTo>
                    <a:pt x="652" y="439"/>
                  </a:lnTo>
                  <a:lnTo>
                    <a:pt x="663" y="434"/>
                  </a:lnTo>
                  <a:lnTo>
                    <a:pt x="674" y="424"/>
                  </a:lnTo>
                  <a:lnTo>
                    <a:pt x="688" y="417"/>
                  </a:lnTo>
                  <a:lnTo>
                    <a:pt x="699" y="409"/>
                  </a:lnTo>
                  <a:lnTo>
                    <a:pt x="712" y="401"/>
                  </a:lnTo>
                  <a:lnTo>
                    <a:pt x="724" y="392"/>
                  </a:lnTo>
                  <a:lnTo>
                    <a:pt x="737" y="382"/>
                  </a:lnTo>
                  <a:lnTo>
                    <a:pt x="748" y="375"/>
                  </a:lnTo>
                  <a:lnTo>
                    <a:pt x="762" y="365"/>
                  </a:lnTo>
                  <a:lnTo>
                    <a:pt x="773" y="356"/>
                  </a:lnTo>
                  <a:lnTo>
                    <a:pt x="786" y="346"/>
                  </a:lnTo>
                  <a:lnTo>
                    <a:pt x="798" y="335"/>
                  </a:lnTo>
                  <a:lnTo>
                    <a:pt x="811" y="325"/>
                  </a:lnTo>
                  <a:lnTo>
                    <a:pt x="823" y="314"/>
                  </a:lnTo>
                  <a:lnTo>
                    <a:pt x="836" y="304"/>
                  </a:lnTo>
                  <a:lnTo>
                    <a:pt x="849" y="293"/>
                  </a:lnTo>
                  <a:lnTo>
                    <a:pt x="861" y="282"/>
                  </a:lnTo>
                  <a:lnTo>
                    <a:pt x="874" y="270"/>
                  </a:lnTo>
                  <a:lnTo>
                    <a:pt x="887" y="259"/>
                  </a:lnTo>
                  <a:lnTo>
                    <a:pt x="901" y="246"/>
                  </a:lnTo>
                  <a:lnTo>
                    <a:pt x="912" y="234"/>
                  </a:lnTo>
                  <a:lnTo>
                    <a:pt x="925" y="223"/>
                  </a:lnTo>
                  <a:lnTo>
                    <a:pt x="939" y="209"/>
                  </a:lnTo>
                  <a:lnTo>
                    <a:pt x="950" y="196"/>
                  </a:lnTo>
                  <a:lnTo>
                    <a:pt x="963" y="183"/>
                  </a:lnTo>
                  <a:lnTo>
                    <a:pt x="971" y="175"/>
                  </a:lnTo>
                  <a:lnTo>
                    <a:pt x="977" y="170"/>
                  </a:lnTo>
                  <a:lnTo>
                    <a:pt x="990" y="156"/>
                  </a:lnTo>
                  <a:lnTo>
                    <a:pt x="996" y="149"/>
                  </a:lnTo>
                  <a:lnTo>
                    <a:pt x="1001" y="141"/>
                  </a:lnTo>
                  <a:lnTo>
                    <a:pt x="1009" y="133"/>
                  </a:lnTo>
                  <a:lnTo>
                    <a:pt x="1015" y="126"/>
                  </a:lnTo>
                  <a:lnTo>
                    <a:pt x="1022" y="120"/>
                  </a:lnTo>
                  <a:lnTo>
                    <a:pt x="1028" y="112"/>
                  </a:lnTo>
                  <a:lnTo>
                    <a:pt x="1035" y="105"/>
                  </a:lnTo>
                  <a:lnTo>
                    <a:pt x="1041" y="97"/>
                  </a:lnTo>
                  <a:lnTo>
                    <a:pt x="1047" y="88"/>
                  </a:lnTo>
                  <a:lnTo>
                    <a:pt x="1053" y="80"/>
                  </a:lnTo>
                  <a:lnTo>
                    <a:pt x="1060" y="73"/>
                  </a:lnTo>
                  <a:lnTo>
                    <a:pt x="1066" y="65"/>
                  </a:lnTo>
                  <a:lnTo>
                    <a:pt x="1073" y="57"/>
                  </a:lnTo>
                  <a:lnTo>
                    <a:pt x="1079" y="50"/>
                  </a:lnTo>
                  <a:lnTo>
                    <a:pt x="1093" y="33"/>
                  </a:lnTo>
                  <a:lnTo>
                    <a:pt x="1098" y="25"/>
                  </a:lnTo>
                  <a:lnTo>
                    <a:pt x="1106" y="16"/>
                  </a:lnTo>
                  <a:lnTo>
                    <a:pt x="1112" y="8"/>
                  </a:lnTo>
                  <a:lnTo>
                    <a:pt x="1117" y="0"/>
                  </a:lnTo>
                  <a:lnTo>
                    <a:pt x="1112" y="6"/>
                  </a:lnTo>
                  <a:lnTo>
                    <a:pt x="1102" y="14"/>
                  </a:lnTo>
                  <a:lnTo>
                    <a:pt x="1091" y="23"/>
                  </a:lnTo>
                  <a:lnTo>
                    <a:pt x="1075" y="36"/>
                  </a:lnTo>
                  <a:lnTo>
                    <a:pt x="1068" y="42"/>
                  </a:lnTo>
                  <a:lnTo>
                    <a:pt x="1058" y="52"/>
                  </a:lnTo>
                  <a:lnTo>
                    <a:pt x="1049" y="59"/>
                  </a:lnTo>
                  <a:lnTo>
                    <a:pt x="1039" y="67"/>
                  </a:lnTo>
                  <a:lnTo>
                    <a:pt x="1028" y="76"/>
                  </a:lnTo>
                  <a:lnTo>
                    <a:pt x="1016" y="86"/>
                  </a:lnTo>
                  <a:lnTo>
                    <a:pt x="1003" y="95"/>
                  </a:lnTo>
                  <a:lnTo>
                    <a:pt x="990" y="107"/>
                  </a:lnTo>
                  <a:lnTo>
                    <a:pt x="977" y="116"/>
                  </a:lnTo>
                  <a:lnTo>
                    <a:pt x="961" y="128"/>
                  </a:lnTo>
                  <a:lnTo>
                    <a:pt x="946" y="139"/>
                  </a:lnTo>
                  <a:lnTo>
                    <a:pt x="931" y="151"/>
                  </a:lnTo>
                  <a:lnTo>
                    <a:pt x="916" y="164"/>
                  </a:lnTo>
                  <a:lnTo>
                    <a:pt x="901" y="175"/>
                  </a:lnTo>
                  <a:lnTo>
                    <a:pt x="882" y="189"/>
                  </a:lnTo>
                  <a:lnTo>
                    <a:pt x="864" y="202"/>
                  </a:lnTo>
                  <a:lnTo>
                    <a:pt x="847" y="213"/>
                  </a:lnTo>
                  <a:lnTo>
                    <a:pt x="838" y="221"/>
                  </a:lnTo>
                  <a:lnTo>
                    <a:pt x="828" y="227"/>
                  </a:lnTo>
                  <a:lnTo>
                    <a:pt x="819" y="234"/>
                  </a:lnTo>
                  <a:lnTo>
                    <a:pt x="809" y="240"/>
                  </a:lnTo>
                  <a:lnTo>
                    <a:pt x="800" y="246"/>
                  </a:lnTo>
                  <a:lnTo>
                    <a:pt x="790" y="253"/>
                  </a:lnTo>
                  <a:lnTo>
                    <a:pt x="781" y="261"/>
                  </a:lnTo>
                  <a:lnTo>
                    <a:pt x="771" y="266"/>
                  </a:lnTo>
                  <a:lnTo>
                    <a:pt x="762" y="274"/>
                  </a:lnTo>
                  <a:lnTo>
                    <a:pt x="750" y="280"/>
                  </a:lnTo>
                  <a:lnTo>
                    <a:pt x="741" y="287"/>
                  </a:lnTo>
                  <a:lnTo>
                    <a:pt x="731" y="295"/>
                  </a:lnTo>
                  <a:lnTo>
                    <a:pt x="720" y="301"/>
                  </a:lnTo>
                  <a:lnTo>
                    <a:pt x="710" y="306"/>
                  </a:lnTo>
                  <a:lnTo>
                    <a:pt x="699" y="314"/>
                  </a:lnTo>
                  <a:lnTo>
                    <a:pt x="690" y="322"/>
                  </a:lnTo>
                  <a:lnTo>
                    <a:pt x="678" y="327"/>
                  </a:lnTo>
                  <a:lnTo>
                    <a:pt x="667" y="333"/>
                  </a:lnTo>
                  <a:lnTo>
                    <a:pt x="657" y="341"/>
                  </a:lnTo>
                  <a:lnTo>
                    <a:pt x="646" y="348"/>
                  </a:lnTo>
                  <a:lnTo>
                    <a:pt x="636" y="354"/>
                  </a:lnTo>
                  <a:lnTo>
                    <a:pt x="623" y="361"/>
                  </a:lnTo>
                  <a:lnTo>
                    <a:pt x="614" y="367"/>
                  </a:lnTo>
                  <a:lnTo>
                    <a:pt x="602" y="373"/>
                  </a:lnTo>
                  <a:lnTo>
                    <a:pt x="591" y="381"/>
                  </a:lnTo>
                  <a:lnTo>
                    <a:pt x="579" y="386"/>
                  </a:lnTo>
                  <a:lnTo>
                    <a:pt x="556" y="400"/>
                  </a:lnTo>
                  <a:lnTo>
                    <a:pt x="534" y="413"/>
                  </a:lnTo>
                  <a:lnTo>
                    <a:pt x="509" y="424"/>
                  </a:lnTo>
                  <a:lnTo>
                    <a:pt x="486" y="438"/>
                  </a:lnTo>
                  <a:lnTo>
                    <a:pt x="463" y="449"/>
                  </a:lnTo>
                  <a:lnTo>
                    <a:pt x="439" y="460"/>
                  </a:lnTo>
                  <a:lnTo>
                    <a:pt x="416" y="472"/>
                  </a:lnTo>
                  <a:lnTo>
                    <a:pt x="391" y="483"/>
                  </a:lnTo>
                  <a:lnTo>
                    <a:pt x="366" y="493"/>
                  </a:lnTo>
                  <a:lnTo>
                    <a:pt x="342" y="504"/>
                  </a:lnTo>
                  <a:lnTo>
                    <a:pt x="319" y="514"/>
                  </a:lnTo>
                  <a:lnTo>
                    <a:pt x="294" y="525"/>
                  </a:lnTo>
                  <a:lnTo>
                    <a:pt x="269" y="533"/>
                  </a:lnTo>
                  <a:lnTo>
                    <a:pt x="245" y="542"/>
                  </a:lnTo>
                  <a:lnTo>
                    <a:pt x="220" y="550"/>
                  </a:lnTo>
                  <a:lnTo>
                    <a:pt x="195" y="557"/>
                  </a:lnTo>
                  <a:lnTo>
                    <a:pt x="171" y="565"/>
                  </a:lnTo>
                  <a:lnTo>
                    <a:pt x="146" y="571"/>
                  </a:lnTo>
                  <a:lnTo>
                    <a:pt x="98" y="582"/>
                  </a:lnTo>
                  <a:lnTo>
                    <a:pt x="49" y="591"/>
                  </a:lnTo>
                  <a:lnTo>
                    <a:pt x="0" y="597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8" name="Freeform 90">
              <a:extLst>
                <a:ext uri="{FF2B5EF4-FFF2-40B4-BE49-F238E27FC236}">
                  <a16:creationId xmlns:a16="http://schemas.microsoft.com/office/drawing/2014/main" id="{931BCDD4-59FE-4B9A-94FD-6512E32BC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" y="2412"/>
              <a:ext cx="788" cy="438"/>
            </a:xfrm>
            <a:custGeom>
              <a:avLst/>
              <a:gdLst>
                <a:gd name="T0" fmla="*/ 1528 w 1576"/>
                <a:gd name="T1" fmla="*/ 804 h 874"/>
                <a:gd name="T2" fmla="*/ 1496 w 1576"/>
                <a:gd name="T3" fmla="*/ 762 h 874"/>
                <a:gd name="T4" fmla="*/ 1460 w 1576"/>
                <a:gd name="T5" fmla="*/ 718 h 874"/>
                <a:gd name="T6" fmla="*/ 1420 w 1576"/>
                <a:gd name="T7" fmla="*/ 671 h 874"/>
                <a:gd name="T8" fmla="*/ 1380 w 1576"/>
                <a:gd name="T9" fmla="*/ 623 h 874"/>
                <a:gd name="T10" fmla="*/ 1334 w 1576"/>
                <a:gd name="T11" fmla="*/ 574 h 874"/>
                <a:gd name="T12" fmla="*/ 1287 w 1576"/>
                <a:gd name="T13" fmla="*/ 524 h 874"/>
                <a:gd name="T14" fmla="*/ 1237 w 1576"/>
                <a:gd name="T15" fmla="*/ 473 h 874"/>
                <a:gd name="T16" fmla="*/ 1186 w 1576"/>
                <a:gd name="T17" fmla="*/ 424 h 874"/>
                <a:gd name="T18" fmla="*/ 1133 w 1576"/>
                <a:gd name="T19" fmla="*/ 376 h 874"/>
                <a:gd name="T20" fmla="*/ 1076 w 1576"/>
                <a:gd name="T21" fmla="*/ 327 h 874"/>
                <a:gd name="T22" fmla="*/ 1019 w 1576"/>
                <a:gd name="T23" fmla="*/ 281 h 874"/>
                <a:gd name="T24" fmla="*/ 958 w 1576"/>
                <a:gd name="T25" fmla="*/ 235 h 874"/>
                <a:gd name="T26" fmla="*/ 897 w 1576"/>
                <a:gd name="T27" fmla="*/ 194 h 874"/>
                <a:gd name="T28" fmla="*/ 834 w 1576"/>
                <a:gd name="T29" fmla="*/ 154 h 874"/>
                <a:gd name="T30" fmla="*/ 768 w 1576"/>
                <a:gd name="T31" fmla="*/ 119 h 874"/>
                <a:gd name="T32" fmla="*/ 701 w 1576"/>
                <a:gd name="T33" fmla="*/ 87 h 874"/>
                <a:gd name="T34" fmla="*/ 635 w 1576"/>
                <a:gd name="T35" fmla="*/ 61 h 874"/>
                <a:gd name="T36" fmla="*/ 496 w 1576"/>
                <a:gd name="T37" fmla="*/ 19 h 874"/>
                <a:gd name="T38" fmla="*/ 243 w 1576"/>
                <a:gd name="T39" fmla="*/ 4 h 874"/>
                <a:gd name="T40" fmla="*/ 110 w 1576"/>
                <a:gd name="T41" fmla="*/ 49 h 874"/>
                <a:gd name="T42" fmla="*/ 76 w 1576"/>
                <a:gd name="T43" fmla="*/ 83 h 874"/>
                <a:gd name="T44" fmla="*/ 21 w 1576"/>
                <a:gd name="T45" fmla="*/ 180 h 874"/>
                <a:gd name="T46" fmla="*/ 13 w 1576"/>
                <a:gd name="T47" fmla="*/ 254 h 874"/>
                <a:gd name="T48" fmla="*/ 40 w 1576"/>
                <a:gd name="T49" fmla="*/ 220 h 874"/>
                <a:gd name="T50" fmla="*/ 70 w 1576"/>
                <a:gd name="T51" fmla="*/ 190 h 874"/>
                <a:gd name="T52" fmla="*/ 105 w 1576"/>
                <a:gd name="T53" fmla="*/ 157 h 874"/>
                <a:gd name="T54" fmla="*/ 143 w 1576"/>
                <a:gd name="T55" fmla="*/ 129 h 874"/>
                <a:gd name="T56" fmla="*/ 226 w 1576"/>
                <a:gd name="T57" fmla="*/ 99 h 874"/>
                <a:gd name="T58" fmla="*/ 422 w 1576"/>
                <a:gd name="T59" fmla="*/ 138 h 874"/>
                <a:gd name="T60" fmla="*/ 547 w 1576"/>
                <a:gd name="T61" fmla="*/ 175 h 874"/>
                <a:gd name="T62" fmla="*/ 642 w 1576"/>
                <a:gd name="T63" fmla="*/ 207 h 874"/>
                <a:gd name="T64" fmla="*/ 743 w 1576"/>
                <a:gd name="T65" fmla="*/ 247 h 874"/>
                <a:gd name="T66" fmla="*/ 852 w 1576"/>
                <a:gd name="T67" fmla="*/ 296 h 874"/>
                <a:gd name="T68" fmla="*/ 907 w 1576"/>
                <a:gd name="T69" fmla="*/ 323 h 874"/>
                <a:gd name="T70" fmla="*/ 962 w 1576"/>
                <a:gd name="T71" fmla="*/ 353 h 874"/>
                <a:gd name="T72" fmla="*/ 1019 w 1576"/>
                <a:gd name="T73" fmla="*/ 386 h 874"/>
                <a:gd name="T74" fmla="*/ 1076 w 1576"/>
                <a:gd name="T75" fmla="*/ 420 h 874"/>
                <a:gd name="T76" fmla="*/ 1133 w 1576"/>
                <a:gd name="T77" fmla="*/ 458 h 874"/>
                <a:gd name="T78" fmla="*/ 1190 w 1576"/>
                <a:gd name="T79" fmla="*/ 498 h 874"/>
                <a:gd name="T80" fmla="*/ 1247 w 1576"/>
                <a:gd name="T81" fmla="*/ 541 h 874"/>
                <a:gd name="T82" fmla="*/ 1302 w 1576"/>
                <a:gd name="T83" fmla="*/ 587 h 874"/>
                <a:gd name="T84" fmla="*/ 1357 w 1576"/>
                <a:gd name="T85" fmla="*/ 637 h 874"/>
                <a:gd name="T86" fmla="*/ 1407 w 1576"/>
                <a:gd name="T87" fmla="*/ 682 h 874"/>
                <a:gd name="T88" fmla="*/ 1433 w 1576"/>
                <a:gd name="T89" fmla="*/ 709 h 874"/>
                <a:gd name="T90" fmla="*/ 1467 w 1576"/>
                <a:gd name="T91" fmla="*/ 745 h 874"/>
                <a:gd name="T92" fmla="*/ 1494 w 1576"/>
                <a:gd name="T93" fmla="*/ 773 h 874"/>
                <a:gd name="T94" fmla="*/ 1519 w 1576"/>
                <a:gd name="T95" fmla="*/ 804 h 874"/>
                <a:gd name="T96" fmla="*/ 1543 w 1576"/>
                <a:gd name="T97" fmla="*/ 834 h 874"/>
                <a:gd name="T98" fmla="*/ 1576 w 1576"/>
                <a:gd name="T99" fmla="*/ 8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76" h="874">
                  <a:moveTo>
                    <a:pt x="1570" y="861"/>
                  </a:moveTo>
                  <a:lnTo>
                    <a:pt x="1543" y="825"/>
                  </a:lnTo>
                  <a:lnTo>
                    <a:pt x="1536" y="813"/>
                  </a:lnTo>
                  <a:lnTo>
                    <a:pt x="1528" y="804"/>
                  </a:lnTo>
                  <a:lnTo>
                    <a:pt x="1521" y="794"/>
                  </a:lnTo>
                  <a:lnTo>
                    <a:pt x="1511" y="783"/>
                  </a:lnTo>
                  <a:lnTo>
                    <a:pt x="1504" y="773"/>
                  </a:lnTo>
                  <a:lnTo>
                    <a:pt x="1496" y="762"/>
                  </a:lnTo>
                  <a:lnTo>
                    <a:pt x="1486" y="751"/>
                  </a:lnTo>
                  <a:lnTo>
                    <a:pt x="1477" y="739"/>
                  </a:lnTo>
                  <a:lnTo>
                    <a:pt x="1469" y="730"/>
                  </a:lnTo>
                  <a:lnTo>
                    <a:pt x="1460" y="718"/>
                  </a:lnTo>
                  <a:lnTo>
                    <a:pt x="1450" y="705"/>
                  </a:lnTo>
                  <a:lnTo>
                    <a:pt x="1441" y="694"/>
                  </a:lnTo>
                  <a:lnTo>
                    <a:pt x="1429" y="682"/>
                  </a:lnTo>
                  <a:lnTo>
                    <a:pt x="1420" y="671"/>
                  </a:lnTo>
                  <a:lnTo>
                    <a:pt x="1410" y="659"/>
                  </a:lnTo>
                  <a:lnTo>
                    <a:pt x="1401" y="648"/>
                  </a:lnTo>
                  <a:lnTo>
                    <a:pt x="1389" y="635"/>
                  </a:lnTo>
                  <a:lnTo>
                    <a:pt x="1380" y="623"/>
                  </a:lnTo>
                  <a:lnTo>
                    <a:pt x="1367" y="610"/>
                  </a:lnTo>
                  <a:lnTo>
                    <a:pt x="1357" y="598"/>
                  </a:lnTo>
                  <a:lnTo>
                    <a:pt x="1346" y="587"/>
                  </a:lnTo>
                  <a:lnTo>
                    <a:pt x="1334" y="574"/>
                  </a:lnTo>
                  <a:lnTo>
                    <a:pt x="1323" y="562"/>
                  </a:lnTo>
                  <a:lnTo>
                    <a:pt x="1312" y="549"/>
                  </a:lnTo>
                  <a:lnTo>
                    <a:pt x="1300" y="536"/>
                  </a:lnTo>
                  <a:lnTo>
                    <a:pt x="1287" y="524"/>
                  </a:lnTo>
                  <a:lnTo>
                    <a:pt x="1275" y="511"/>
                  </a:lnTo>
                  <a:lnTo>
                    <a:pt x="1262" y="498"/>
                  </a:lnTo>
                  <a:lnTo>
                    <a:pt x="1251" y="486"/>
                  </a:lnTo>
                  <a:lnTo>
                    <a:pt x="1237" y="473"/>
                  </a:lnTo>
                  <a:lnTo>
                    <a:pt x="1226" y="462"/>
                  </a:lnTo>
                  <a:lnTo>
                    <a:pt x="1213" y="448"/>
                  </a:lnTo>
                  <a:lnTo>
                    <a:pt x="1199" y="437"/>
                  </a:lnTo>
                  <a:lnTo>
                    <a:pt x="1186" y="424"/>
                  </a:lnTo>
                  <a:lnTo>
                    <a:pt x="1173" y="412"/>
                  </a:lnTo>
                  <a:lnTo>
                    <a:pt x="1159" y="399"/>
                  </a:lnTo>
                  <a:lnTo>
                    <a:pt x="1146" y="387"/>
                  </a:lnTo>
                  <a:lnTo>
                    <a:pt x="1133" y="376"/>
                  </a:lnTo>
                  <a:lnTo>
                    <a:pt x="1120" y="363"/>
                  </a:lnTo>
                  <a:lnTo>
                    <a:pt x="1104" y="351"/>
                  </a:lnTo>
                  <a:lnTo>
                    <a:pt x="1091" y="338"/>
                  </a:lnTo>
                  <a:lnTo>
                    <a:pt x="1076" y="327"/>
                  </a:lnTo>
                  <a:lnTo>
                    <a:pt x="1063" y="315"/>
                  </a:lnTo>
                  <a:lnTo>
                    <a:pt x="1047" y="304"/>
                  </a:lnTo>
                  <a:lnTo>
                    <a:pt x="1032" y="292"/>
                  </a:lnTo>
                  <a:lnTo>
                    <a:pt x="1019" y="281"/>
                  </a:lnTo>
                  <a:lnTo>
                    <a:pt x="1004" y="270"/>
                  </a:lnTo>
                  <a:lnTo>
                    <a:pt x="988" y="258"/>
                  </a:lnTo>
                  <a:lnTo>
                    <a:pt x="973" y="247"/>
                  </a:lnTo>
                  <a:lnTo>
                    <a:pt x="958" y="235"/>
                  </a:lnTo>
                  <a:lnTo>
                    <a:pt x="943" y="226"/>
                  </a:lnTo>
                  <a:lnTo>
                    <a:pt x="928" y="215"/>
                  </a:lnTo>
                  <a:lnTo>
                    <a:pt x="912" y="205"/>
                  </a:lnTo>
                  <a:lnTo>
                    <a:pt x="897" y="194"/>
                  </a:lnTo>
                  <a:lnTo>
                    <a:pt x="880" y="184"/>
                  </a:lnTo>
                  <a:lnTo>
                    <a:pt x="865" y="175"/>
                  </a:lnTo>
                  <a:lnTo>
                    <a:pt x="850" y="165"/>
                  </a:lnTo>
                  <a:lnTo>
                    <a:pt x="834" y="154"/>
                  </a:lnTo>
                  <a:lnTo>
                    <a:pt x="817" y="146"/>
                  </a:lnTo>
                  <a:lnTo>
                    <a:pt x="800" y="137"/>
                  </a:lnTo>
                  <a:lnTo>
                    <a:pt x="785" y="129"/>
                  </a:lnTo>
                  <a:lnTo>
                    <a:pt x="768" y="119"/>
                  </a:lnTo>
                  <a:lnTo>
                    <a:pt x="751" y="112"/>
                  </a:lnTo>
                  <a:lnTo>
                    <a:pt x="736" y="102"/>
                  </a:lnTo>
                  <a:lnTo>
                    <a:pt x="719" y="95"/>
                  </a:lnTo>
                  <a:lnTo>
                    <a:pt x="701" y="87"/>
                  </a:lnTo>
                  <a:lnTo>
                    <a:pt x="684" y="80"/>
                  </a:lnTo>
                  <a:lnTo>
                    <a:pt x="667" y="74"/>
                  </a:lnTo>
                  <a:lnTo>
                    <a:pt x="652" y="66"/>
                  </a:lnTo>
                  <a:lnTo>
                    <a:pt x="635" y="61"/>
                  </a:lnTo>
                  <a:lnTo>
                    <a:pt x="601" y="47"/>
                  </a:lnTo>
                  <a:lnTo>
                    <a:pt x="565" y="36"/>
                  </a:lnTo>
                  <a:lnTo>
                    <a:pt x="530" y="28"/>
                  </a:lnTo>
                  <a:lnTo>
                    <a:pt x="496" y="19"/>
                  </a:lnTo>
                  <a:lnTo>
                    <a:pt x="460" y="11"/>
                  </a:lnTo>
                  <a:lnTo>
                    <a:pt x="390" y="4"/>
                  </a:lnTo>
                  <a:lnTo>
                    <a:pt x="317" y="0"/>
                  </a:lnTo>
                  <a:lnTo>
                    <a:pt x="243" y="4"/>
                  </a:lnTo>
                  <a:lnTo>
                    <a:pt x="171" y="13"/>
                  </a:lnTo>
                  <a:lnTo>
                    <a:pt x="137" y="30"/>
                  </a:lnTo>
                  <a:lnTo>
                    <a:pt x="124" y="40"/>
                  </a:lnTo>
                  <a:lnTo>
                    <a:pt x="110" y="49"/>
                  </a:lnTo>
                  <a:lnTo>
                    <a:pt x="97" y="62"/>
                  </a:lnTo>
                  <a:lnTo>
                    <a:pt x="89" y="70"/>
                  </a:lnTo>
                  <a:lnTo>
                    <a:pt x="84" y="76"/>
                  </a:lnTo>
                  <a:lnTo>
                    <a:pt x="76" y="83"/>
                  </a:lnTo>
                  <a:lnTo>
                    <a:pt x="68" y="93"/>
                  </a:lnTo>
                  <a:lnTo>
                    <a:pt x="55" y="112"/>
                  </a:lnTo>
                  <a:lnTo>
                    <a:pt x="30" y="154"/>
                  </a:lnTo>
                  <a:lnTo>
                    <a:pt x="21" y="180"/>
                  </a:lnTo>
                  <a:lnTo>
                    <a:pt x="11" y="207"/>
                  </a:lnTo>
                  <a:lnTo>
                    <a:pt x="0" y="270"/>
                  </a:lnTo>
                  <a:lnTo>
                    <a:pt x="6" y="262"/>
                  </a:lnTo>
                  <a:lnTo>
                    <a:pt x="13" y="254"/>
                  </a:lnTo>
                  <a:lnTo>
                    <a:pt x="23" y="243"/>
                  </a:lnTo>
                  <a:lnTo>
                    <a:pt x="27" y="235"/>
                  </a:lnTo>
                  <a:lnTo>
                    <a:pt x="32" y="228"/>
                  </a:lnTo>
                  <a:lnTo>
                    <a:pt x="40" y="220"/>
                  </a:lnTo>
                  <a:lnTo>
                    <a:pt x="48" y="215"/>
                  </a:lnTo>
                  <a:lnTo>
                    <a:pt x="55" y="205"/>
                  </a:lnTo>
                  <a:lnTo>
                    <a:pt x="61" y="197"/>
                  </a:lnTo>
                  <a:lnTo>
                    <a:pt x="70" y="190"/>
                  </a:lnTo>
                  <a:lnTo>
                    <a:pt x="78" y="182"/>
                  </a:lnTo>
                  <a:lnTo>
                    <a:pt x="87" y="173"/>
                  </a:lnTo>
                  <a:lnTo>
                    <a:pt x="95" y="165"/>
                  </a:lnTo>
                  <a:lnTo>
                    <a:pt x="105" y="157"/>
                  </a:lnTo>
                  <a:lnTo>
                    <a:pt x="114" y="148"/>
                  </a:lnTo>
                  <a:lnTo>
                    <a:pt x="124" y="142"/>
                  </a:lnTo>
                  <a:lnTo>
                    <a:pt x="133" y="135"/>
                  </a:lnTo>
                  <a:lnTo>
                    <a:pt x="143" y="129"/>
                  </a:lnTo>
                  <a:lnTo>
                    <a:pt x="152" y="121"/>
                  </a:lnTo>
                  <a:lnTo>
                    <a:pt x="171" y="112"/>
                  </a:lnTo>
                  <a:lnTo>
                    <a:pt x="190" y="104"/>
                  </a:lnTo>
                  <a:lnTo>
                    <a:pt x="226" y="99"/>
                  </a:lnTo>
                  <a:lnTo>
                    <a:pt x="297" y="110"/>
                  </a:lnTo>
                  <a:lnTo>
                    <a:pt x="352" y="121"/>
                  </a:lnTo>
                  <a:lnTo>
                    <a:pt x="386" y="129"/>
                  </a:lnTo>
                  <a:lnTo>
                    <a:pt x="422" y="138"/>
                  </a:lnTo>
                  <a:lnTo>
                    <a:pt x="462" y="148"/>
                  </a:lnTo>
                  <a:lnTo>
                    <a:pt x="504" y="159"/>
                  </a:lnTo>
                  <a:lnTo>
                    <a:pt x="525" y="167"/>
                  </a:lnTo>
                  <a:lnTo>
                    <a:pt x="547" y="175"/>
                  </a:lnTo>
                  <a:lnTo>
                    <a:pt x="570" y="182"/>
                  </a:lnTo>
                  <a:lnTo>
                    <a:pt x="593" y="190"/>
                  </a:lnTo>
                  <a:lnTo>
                    <a:pt x="618" y="197"/>
                  </a:lnTo>
                  <a:lnTo>
                    <a:pt x="642" y="207"/>
                  </a:lnTo>
                  <a:lnTo>
                    <a:pt x="667" y="216"/>
                  </a:lnTo>
                  <a:lnTo>
                    <a:pt x="692" y="226"/>
                  </a:lnTo>
                  <a:lnTo>
                    <a:pt x="719" y="235"/>
                  </a:lnTo>
                  <a:lnTo>
                    <a:pt x="743" y="247"/>
                  </a:lnTo>
                  <a:lnTo>
                    <a:pt x="770" y="258"/>
                  </a:lnTo>
                  <a:lnTo>
                    <a:pt x="796" y="270"/>
                  </a:lnTo>
                  <a:lnTo>
                    <a:pt x="825" y="283"/>
                  </a:lnTo>
                  <a:lnTo>
                    <a:pt x="852" y="296"/>
                  </a:lnTo>
                  <a:lnTo>
                    <a:pt x="865" y="302"/>
                  </a:lnTo>
                  <a:lnTo>
                    <a:pt x="878" y="310"/>
                  </a:lnTo>
                  <a:lnTo>
                    <a:pt x="893" y="315"/>
                  </a:lnTo>
                  <a:lnTo>
                    <a:pt x="907" y="323"/>
                  </a:lnTo>
                  <a:lnTo>
                    <a:pt x="920" y="330"/>
                  </a:lnTo>
                  <a:lnTo>
                    <a:pt x="933" y="338"/>
                  </a:lnTo>
                  <a:lnTo>
                    <a:pt x="949" y="346"/>
                  </a:lnTo>
                  <a:lnTo>
                    <a:pt x="962" y="353"/>
                  </a:lnTo>
                  <a:lnTo>
                    <a:pt x="977" y="361"/>
                  </a:lnTo>
                  <a:lnTo>
                    <a:pt x="990" y="368"/>
                  </a:lnTo>
                  <a:lnTo>
                    <a:pt x="1006" y="378"/>
                  </a:lnTo>
                  <a:lnTo>
                    <a:pt x="1019" y="386"/>
                  </a:lnTo>
                  <a:lnTo>
                    <a:pt x="1032" y="393"/>
                  </a:lnTo>
                  <a:lnTo>
                    <a:pt x="1047" y="403"/>
                  </a:lnTo>
                  <a:lnTo>
                    <a:pt x="1063" y="412"/>
                  </a:lnTo>
                  <a:lnTo>
                    <a:pt x="1076" y="420"/>
                  </a:lnTo>
                  <a:lnTo>
                    <a:pt x="1089" y="429"/>
                  </a:lnTo>
                  <a:lnTo>
                    <a:pt x="1104" y="439"/>
                  </a:lnTo>
                  <a:lnTo>
                    <a:pt x="1118" y="448"/>
                  </a:lnTo>
                  <a:lnTo>
                    <a:pt x="1133" y="458"/>
                  </a:lnTo>
                  <a:lnTo>
                    <a:pt x="1148" y="467"/>
                  </a:lnTo>
                  <a:lnTo>
                    <a:pt x="1161" y="477"/>
                  </a:lnTo>
                  <a:lnTo>
                    <a:pt x="1177" y="488"/>
                  </a:lnTo>
                  <a:lnTo>
                    <a:pt x="1190" y="498"/>
                  </a:lnTo>
                  <a:lnTo>
                    <a:pt x="1203" y="509"/>
                  </a:lnTo>
                  <a:lnTo>
                    <a:pt x="1218" y="519"/>
                  </a:lnTo>
                  <a:lnTo>
                    <a:pt x="1232" y="530"/>
                  </a:lnTo>
                  <a:lnTo>
                    <a:pt x="1247" y="541"/>
                  </a:lnTo>
                  <a:lnTo>
                    <a:pt x="1260" y="553"/>
                  </a:lnTo>
                  <a:lnTo>
                    <a:pt x="1275" y="564"/>
                  </a:lnTo>
                  <a:lnTo>
                    <a:pt x="1289" y="576"/>
                  </a:lnTo>
                  <a:lnTo>
                    <a:pt x="1302" y="587"/>
                  </a:lnTo>
                  <a:lnTo>
                    <a:pt x="1315" y="600"/>
                  </a:lnTo>
                  <a:lnTo>
                    <a:pt x="1331" y="612"/>
                  </a:lnTo>
                  <a:lnTo>
                    <a:pt x="1344" y="625"/>
                  </a:lnTo>
                  <a:lnTo>
                    <a:pt x="1357" y="637"/>
                  </a:lnTo>
                  <a:lnTo>
                    <a:pt x="1372" y="650"/>
                  </a:lnTo>
                  <a:lnTo>
                    <a:pt x="1386" y="663"/>
                  </a:lnTo>
                  <a:lnTo>
                    <a:pt x="1399" y="676"/>
                  </a:lnTo>
                  <a:lnTo>
                    <a:pt x="1407" y="682"/>
                  </a:lnTo>
                  <a:lnTo>
                    <a:pt x="1412" y="690"/>
                  </a:lnTo>
                  <a:lnTo>
                    <a:pt x="1420" y="695"/>
                  </a:lnTo>
                  <a:lnTo>
                    <a:pt x="1426" y="703"/>
                  </a:lnTo>
                  <a:lnTo>
                    <a:pt x="1433" y="709"/>
                  </a:lnTo>
                  <a:lnTo>
                    <a:pt x="1441" y="716"/>
                  </a:lnTo>
                  <a:lnTo>
                    <a:pt x="1446" y="724"/>
                  </a:lnTo>
                  <a:lnTo>
                    <a:pt x="1454" y="730"/>
                  </a:lnTo>
                  <a:lnTo>
                    <a:pt x="1467" y="745"/>
                  </a:lnTo>
                  <a:lnTo>
                    <a:pt x="1473" y="752"/>
                  </a:lnTo>
                  <a:lnTo>
                    <a:pt x="1479" y="758"/>
                  </a:lnTo>
                  <a:lnTo>
                    <a:pt x="1486" y="766"/>
                  </a:lnTo>
                  <a:lnTo>
                    <a:pt x="1494" y="773"/>
                  </a:lnTo>
                  <a:lnTo>
                    <a:pt x="1500" y="781"/>
                  </a:lnTo>
                  <a:lnTo>
                    <a:pt x="1505" y="789"/>
                  </a:lnTo>
                  <a:lnTo>
                    <a:pt x="1513" y="796"/>
                  </a:lnTo>
                  <a:lnTo>
                    <a:pt x="1519" y="804"/>
                  </a:lnTo>
                  <a:lnTo>
                    <a:pt x="1526" y="811"/>
                  </a:lnTo>
                  <a:lnTo>
                    <a:pt x="1532" y="819"/>
                  </a:lnTo>
                  <a:lnTo>
                    <a:pt x="1538" y="827"/>
                  </a:lnTo>
                  <a:lnTo>
                    <a:pt x="1543" y="834"/>
                  </a:lnTo>
                  <a:lnTo>
                    <a:pt x="1551" y="842"/>
                  </a:lnTo>
                  <a:lnTo>
                    <a:pt x="1557" y="849"/>
                  </a:lnTo>
                  <a:lnTo>
                    <a:pt x="1562" y="857"/>
                  </a:lnTo>
                  <a:lnTo>
                    <a:pt x="1576" y="874"/>
                  </a:lnTo>
                  <a:lnTo>
                    <a:pt x="1570" y="861"/>
                  </a:lnTo>
                  <a:lnTo>
                    <a:pt x="1570" y="8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39" name="Freeform 91">
              <a:extLst>
                <a:ext uri="{FF2B5EF4-FFF2-40B4-BE49-F238E27FC236}">
                  <a16:creationId xmlns:a16="http://schemas.microsoft.com/office/drawing/2014/main" id="{6D9E7DDE-3504-4432-B767-A72BD1C7F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" y="3128"/>
              <a:ext cx="604" cy="295"/>
            </a:xfrm>
            <a:custGeom>
              <a:avLst/>
              <a:gdLst>
                <a:gd name="T0" fmla="*/ 23 w 1207"/>
                <a:gd name="T1" fmla="*/ 371 h 589"/>
                <a:gd name="T2" fmla="*/ 47 w 1207"/>
                <a:gd name="T3" fmla="*/ 399 h 589"/>
                <a:gd name="T4" fmla="*/ 95 w 1207"/>
                <a:gd name="T5" fmla="*/ 430 h 589"/>
                <a:gd name="T6" fmla="*/ 148 w 1207"/>
                <a:gd name="T7" fmla="*/ 449 h 589"/>
                <a:gd name="T8" fmla="*/ 370 w 1207"/>
                <a:gd name="T9" fmla="*/ 439 h 589"/>
                <a:gd name="T10" fmla="*/ 471 w 1207"/>
                <a:gd name="T11" fmla="*/ 409 h 589"/>
                <a:gd name="T12" fmla="*/ 551 w 1207"/>
                <a:gd name="T13" fmla="*/ 380 h 589"/>
                <a:gd name="T14" fmla="*/ 633 w 1207"/>
                <a:gd name="T15" fmla="*/ 344 h 589"/>
                <a:gd name="T16" fmla="*/ 699 w 1207"/>
                <a:gd name="T17" fmla="*/ 312 h 589"/>
                <a:gd name="T18" fmla="*/ 739 w 1207"/>
                <a:gd name="T19" fmla="*/ 291 h 589"/>
                <a:gd name="T20" fmla="*/ 779 w 1207"/>
                <a:gd name="T21" fmla="*/ 270 h 589"/>
                <a:gd name="T22" fmla="*/ 819 w 1207"/>
                <a:gd name="T23" fmla="*/ 247 h 589"/>
                <a:gd name="T24" fmla="*/ 859 w 1207"/>
                <a:gd name="T25" fmla="*/ 224 h 589"/>
                <a:gd name="T26" fmla="*/ 899 w 1207"/>
                <a:gd name="T27" fmla="*/ 202 h 589"/>
                <a:gd name="T28" fmla="*/ 937 w 1207"/>
                <a:gd name="T29" fmla="*/ 179 h 589"/>
                <a:gd name="T30" fmla="*/ 975 w 1207"/>
                <a:gd name="T31" fmla="*/ 156 h 589"/>
                <a:gd name="T32" fmla="*/ 1011 w 1207"/>
                <a:gd name="T33" fmla="*/ 131 h 589"/>
                <a:gd name="T34" fmla="*/ 1047 w 1207"/>
                <a:gd name="T35" fmla="*/ 108 h 589"/>
                <a:gd name="T36" fmla="*/ 1081 w 1207"/>
                <a:gd name="T37" fmla="*/ 86 h 589"/>
                <a:gd name="T38" fmla="*/ 1114 w 1207"/>
                <a:gd name="T39" fmla="*/ 65 h 589"/>
                <a:gd name="T40" fmla="*/ 1146 w 1207"/>
                <a:gd name="T41" fmla="*/ 42 h 589"/>
                <a:gd name="T42" fmla="*/ 1176 w 1207"/>
                <a:gd name="T43" fmla="*/ 21 h 589"/>
                <a:gd name="T44" fmla="*/ 1207 w 1207"/>
                <a:gd name="T45" fmla="*/ 0 h 589"/>
                <a:gd name="T46" fmla="*/ 1178 w 1207"/>
                <a:gd name="T47" fmla="*/ 40 h 589"/>
                <a:gd name="T48" fmla="*/ 1142 w 1207"/>
                <a:gd name="T49" fmla="*/ 68 h 589"/>
                <a:gd name="T50" fmla="*/ 1106 w 1207"/>
                <a:gd name="T51" fmla="*/ 97 h 589"/>
                <a:gd name="T52" fmla="*/ 1068 w 1207"/>
                <a:gd name="T53" fmla="*/ 127 h 589"/>
                <a:gd name="T54" fmla="*/ 1028 w 1207"/>
                <a:gd name="T55" fmla="*/ 158 h 589"/>
                <a:gd name="T56" fmla="*/ 986 w 1207"/>
                <a:gd name="T57" fmla="*/ 190 h 589"/>
                <a:gd name="T58" fmla="*/ 943 w 1207"/>
                <a:gd name="T59" fmla="*/ 222 h 589"/>
                <a:gd name="T60" fmla="*/ 897 w 1207"/>
                <a:gd name="T61" fmla="*/ 255 h 589"/>
                <a:gd name="T62" fmla="*/ 851 w 1207"/>
                <a:gd name="T63" fmla="*/ 287 h 589"/>
                <a:gd name="T64" fmla="*/ 806 w 1207"/>
                <a:gd name="T65" fmla="*/ 319 h 589"/>
                <a:gd name="T66" fmla="*/ 758 w 1207"/>
                <a:gd name="T67" fmla="*/ 350 h 589"/>
                <a:gd name="T68" fmla="*/ 711 w 1207"/>
                <a:gd name="T69" fmla="*/ 380 h 589"/>
                <a:gd name="T70" fmla="*/ 663 w 1207"/>
                <a:gd name="T71" fmla="*/ 409 h 589"/>
                <a:gd name="T72" fmla="*/ 616 w 1207"/>
                <a:gd name="T73" fmla="*/ 437 h 589"/>
                <a:gd name="T74" fmla="*/ 570 w 1207"/>
                <a:gd name="T75" fmla="*/ 464 h 589"/>
                <a:gd name="T76" fmla="*/ 522 w 1207"/>
                <a:gd name="T77" fmla="*/ 489 h 589"/>
                <a:gd name="T78" fmla="*/ 477 w 1207"/>
                <a:gd name="T79" fmla="*/ 509 h 589"/>
                <a:gd name="T80" fmla="*/ 431 w 1207"/>
                <a:gd name="T81" fmla="*/ 530 h 589"/>
                <a:gd name="T82" fmla="*/ 344 w 1207"/>
                <a:gd name="T83" fmla="*/ 563 h 589"/>
                <a:gd name="T84" fmla="*/ 264 w 1207"/>
                <a:gd name="T85" fmla="*/ 582 h 589"/>
                <a:gd name="T86" fmla="*/ 127 w 1207"/>
                <a:gd name="T87" fmla="*/ 578 h 589"/>
                <a:gd name="T88" fmla="*/ 61 w 1207"/>
                <a:gd name="T89" fmla="*/ 536 h 589"/>
                <a:gd name="T90" fmla="*/ 4 w 1207"/>
                <a:gd name="T91" fmla="*/ 40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" h="589">
                  <a:moveTo>
                    <a:pt x="0" y="336"/>
                  </a:moveTo>
                  <a:lnTo>
                    <a:pt x="11" y="356"/>
                  </a:lnTo>
                  <a:lnTo>
                    <a:pt x="23" y="371"/>
                  </a:lnTo>
                  <a:lnTo>
                    <a:pt x="34" y="386"/>
                  </a:lnTo>
                  <a:lnTo>
                    <a:pt x="42" y="394"/>
                  </a:lnTo>
                  <a:lnTo>
                    <a:pt x="47" y="399"/>
                  </a:lnTo>
                  <a:lnTo>
                    <a:pt x="63" y="411"/>
                  </a:lnTo>
                  <a:lnTo>
                    <a:pt x="78" y="422"/>
                  </a:lnTo>
                  <a:lnTo>
                    <a:pt x="95" y="430"/>
                  </a:lnTo>
                  <a:lnTo>
                    <a:pt x="112" y="437"/>
                  </a:lnTo>
                  <a:lnTo>
                    <a:pt x="129" y="445"/>
                  </a:lnTo>
                  <a:lnTo>
                    <a:pt x="148" y="449"/>
                  </a:lnTo>
                  <a:lnTo>
                    <a:pt x="188" y="456"/>
                  </a:lnTo>
                  <a:lnTo>
                    <a:pt x="275" y="456"/>
                  </a:lnTo>
                  <a:lnTo>
                    <a:pt x="370" y="439"/>
                  </a:lnTo>
                  <a:lnTo>
                    <a:pt x="420" y="426"/>
                  </a:lnTo>
                  <a:lnTo>
                    <a:pt x="446" y="418"/>
                  </a:lnTo>
                  <a:lnTo>
                    <a:pt x="471" y="409"/>
                  </a:lnTo>
                  <a:lnTo>
                    <a:pt x="498" y="401"/>
                  </a:lnTo>
                  <a:lnTo>
                    <a:pt x="524" y="390"/>
                  </a:lnTo>
                  <a:lnTo>
                    <a:pt x="551" y="380"/>
                  </a:lnTo>
                  <a:lnTo>
                    <a:pt x="578" y="369"/>
                  </a:lnTo>
                  <a:lnTo>
                    <a:pt x="604" y="357"/>
                  </a:lnTo>
                  <a:lnTo>
                    <a:pt x="633" y="344"/>
                  </a:lnTo>
                  <a:lnTo>
                    <a:pt x="659" y="333"/>
                  </a:lnTo>
                  <a:lnTo>
                    <a:pt x="686" y="319"/>
                  </a:lnTo>
                  <a:lnTo>
                    <a:pt x="699" y="312"/>
                  </a:lnTo>
                  <a:lnTo>
                    <a:pt x="713" y="306"/>
                  </a:lnTo>
                  <a:lnTo>
                    <a:pt x="726" y="298"/>
                  </a:lnTo>
                  <a:lnTo>
                    <a:pt x="739" y="291"/>
                  </a:lnTo>
                  <a:lnTo>
                    <a:pt x="752" y="283"/>
                  </a:lnTo>
                  <a:lnTo>
                    <a:pt x="768" y="278"/>
                  </a:lnTo>
                  <a:lnTo>
                    <a:pt x="779" y="270"/>
                  </a:lnTo>
                  <a:lnTo>
                    <a:pt x="794" y="262"/>
                  </a:lnTo>
                  <a:lnTo>
                    <a:pt x="808" y="255"/>
                  </a:lnTo>
                  <a:lnTo>
                    <a:pt x="819" y="247"/>
                  </a:lnTo>
                  <a:lnTo>
                    <a:pt x="834" y="240"/>
                  </a:lnTo>
                  <a:lnTo>
                    <a:pt x="846" y="232"/>
                  </a:lnTo>
                  <a:lnTo>
                    <a:pt x="859" y="224"/>
                  </a:lnTo>
                  <a:lnTo>
                    <a:pt x="872" y="217"/>
                  </a:lnTo>
                  <a:lnTo>
                    <a:pt x="886" y="209"/>
                  </a:lnTo>
                  <a:lnTo>
                    <a:pt x="899" y="202"/>
                  </a:lnTo>
                  <a:lnTo>
                    <a:pt x="910" y="194"/>
                  </a:lnTo>
                  <a:lnTo>
                    <a:pt x="924" y="186"/>
                  </a:lnTo>
                  <a:lnTo>
                    <a:pt x="937" y="179"/>
                  </a:lnTo>
                  <a:lnTo>
                    <a:pt x="950" y="171"/>
                  </a:lnTo>
                  <a:lnTo>
                    <a:pt x="962" y="164"/>
                  </a:lnTo>
                  <a:lnTo>
                    <a:pt x="975" y="156"/>
                  </a:lnTo>
                  <a:lnTo>
                    <a:pt x="986" y="148"/>
                  </a:lnTo>
                  <a:lnTo>
                    <a:pt x="998" y="141"/>
                  </a:lnTo>
                  <a:lnTo>
                    <a:pt x="1011" y="131"/>
                  </a:lnTo>
                  <a:lnTo>
                    <a:pt x="1022" y="126"/>
                  </a:lnTo>
                  <a:lnTo>
                    <a:pt x="1036" y="116"/>
                  </a:lnTo>
                  <a:lnTo>
                    <a:pt x="1047" y="108"/>
                  </a:lnTo>
                  <a:lnTo>
                    <a:pt x="1058" y="101"/>
                  </a:lnTo>
                  <a:lnTo>
                    <a:pt x="1070" y="95"/>
                  </a:lnTo>
                  <a:lnTo>
                    <a:pt x="1081" y="86"/>
                  </a:lnTo>
                  <a:lnTo>
                    <a:pt x="1093" y="78"/>
                  </a:lnTo>
                  <a:lnTo>
                    <a:pt x="1102" y="70"/>
                  </a:lnTo>
                  <a:lnTo>
                    <a:pt x="1114" y="65"/>
                  </a:lnTo>
                  <a:lnTo>
                    <a:pt x="1125" y="57"/>
                  </a:lnTo>
                  <a:lnTo>
                    <a:pt x="1136" y="49"/>
                  </a:lnTo>
                  <a:lnTo>
                    <a:pt x="1146" y="42"/>
                  </a:lnTo>
                  <a:lnTo>
                    <a:pt x="1157" y="34"/>
                  </a:lnTo>
                  <a:lnTo>
                    <a:pt x="1167" y="29"/>
                  </a:lnTo>
                  <a:lnTo>
                    <a:pt x="1176" y="21"/>
                  </a:lnTo>
                  <a:lnTo>
                    <a:pt x="1186" y="15"/>
                  </a:lnTo>
                  <a:lnTo>
                    <a:pt x="1195" y="8"/>
                  </a:lnTo>
                  <a:lnTo>
                    <a:pt x="1207" y="0"/>
                  </a:lnTo>
                  <a:lnTo>
                    <a:pt x="1199" y="23"/>
                  </a:lnTo>
                  <a:lnTo>
                    <a:pt x="1190" y="32"/>
                  </a:lnTo>
                  <a:lnTo>
                    <a:pt x="1178" y="40"/>
                  </a:lnTo>
                  <a:lnTo>
                    <a:pt x="1167" y="49"/>
                  </a:lnTo>
                  <a:lnTo>
                    <a:pt x="1155" y="59"/>
                  </a:lnTo>
                  <a:lnTo>
                    <a:pt x="1142" y="68"/>
                  </a:lnTo>
                  <a:lnTo>
                    <a:pt x="1131" y="78"/>
                  </a:lnTo>
                  <a:lnTo>
                    <a:pt x="1119" y="87"/>
                  </a:lnTo>
                  <a:lnTo>
                    <a:pt x="1106" y="97"/>
                  </a:lnTo>
                  <a:lnTo>
                    <a:pt x="1095" y="106"/>
                  </a:lnTo>
                  <a:lnTo>
                    <a:pt x="1081" y="118"/>
                  </a:lnTo>
                  <a:lnTo>
                    <a:pt x="1068" y="127"/>
                  </a:lnTo>
                  <a:lnTo>
                    <a:pt x="1055" y="137"/>
                  </a:lnTo>
                  <a:lnTo>
                    <a:pt x="1041" y="148"/>
                  </a:lnTo>
                  <a:lnTo>
                    <a:pt x="1028" y="158"/>
                  </a:lnTo>
                  <a:lnTo>
                    <a:pt x="1013" y="169"/>
                  </a:lnTo>
                  <a:lnTo>
                    <a:pt x="1000" y="179"/>
                  </a:lnTo>
                  <a:lnTo>
                    <a:pt x="986" y="190"/>
                  </a:lnTo>
                  <a:lnTo>
                    <a:pt x="971" y="202"/>
                  </a:lnTo>
                  <a:lnTo>
                    <a:pt x="958" y="211"/>
                  </a:lnTo>
                  <a:lnTo>
                    <a:pt x="943" y="222"/>
                  </a:lnTo>
                  <a:lnTo>
                    <a:pt x="927" y="234"/>
                  </a:lnTo>
                  <a:lnTo>
                    <a:pt x="912" y="243"/>
                  </a:lnTo>
                  <a:lnTo>
                    <a:pt x="897" y="255"/>
                  </a:lnTo>
                  <a:lnTo>
                    <a:pt x="882" y="266"/>
                  </a:lnTo>
                  <a:lnTo>
                    <a:pt x="867" y="276"/>
                  </a:lnTo>
                  <a:lnTo>
                    <a:pt x="851" y="287"/>
                  </a:lnTo>
                  <a:lnTo>
                    <a:pt x="836" y="298"/>
                  </a:lnTo>
                  <a:lnTo>
                    <a:pt x="821" y="308"/>
                  </a:lnTo>
                  <a:lnTo>
                    <a:pt x="806" y="319"/>
                  </a:lnTo>
                  <a:lnTo>
                    <a:pt x="790" y="329"/>
                  </a:lnTo>
                  <a:lnTo>
                    <a:pt x="773" y="340"/>
                  </a:lnTo>
                  <a:lnTo>
                    <a:pt x="758" y="350"/>
                  </a:lnTo>
                  <a:lnTo>
                    <a:pt x="743" y="359"/>
                  </a:lnTo>
                  <a:lnTo>
                    <a:pt x="726" y="369"/>
                  </a:lnTo>
                  <a:lnTo>
                    <a:pt x="711" y="380"/>
                  </a:lnTo>
                  <a:lnTo>
                    <a:pt x="695" y="390"/>
                  </a:lnTo>
                  <a:lnTo>
                    <a:pt x="680" y="399"/>
                  </a:lnTo>
                  <a:lnTo>
                    <a:pt x="663" y="409"/>
                  </a:lnTo>
                  <a:lnTo>
                    <a:pt x="648" y="418"/>
                  </a:lnTo>
                  <a:lnTo>
                    <a:pt x="633" y="428"/>
                  </a:lnTo>
                  <a:lnTo>
                    <a:pt x="616" y="437"/>
                  </a:lnTo>
                  <a:lnTo>
                    <a:pt x="600" y="447"/>
                  </a:lnTo>
                  <a:lnTo>
                    <a:pt x="585" y="454"/>
                  </a:lnTo>
                  <a:lnTo>
                    <a:pt x="570" y="464"/>
                  </a:lnTo>
                  <a:lnTo>
                    <a:pt x="553" y="471"/>
                  </a:lnTo>
                  <a:lnTo>
                    <a:pt x="538" y="479"/>
                  </a:lnTo>
                  <a:lnTo>
                    <a:pt x="522" y="489"/>
                  </a:lnTo>
                  <a:lnTo>
                    <a:pt x="507" y="496"/>
                  </a:lnTo>
                  <a:lnTo>
                    <a:pt x="492" y="504"/>
                  </a:lnTo>
                  <a:lnTo>
                    <a:pt x="477" y="509"/>
                  </a:lnTo>
                  <a:lnTo>
                    <a:pt x="462" y="517"/>
                  </a:lnTo>
                  <a:lnTo>
                    <a:pt x="446" y="525"/>
                  </a:lnTo>
                  <a:lnTo>
                    <a:pt x="431" y="530"/>
                  </a:lnTo>
                  <a:lnTo>
                    <a:pt x="403" y="544"/>
                  </a:lnTo>
                  <a:lnTo>
                    <a:pt x="372" y="553"/>
                  </a:lnTo>
                  <a:lnTo>
                    <a:pt x="344" y="563"/>
                  </a:lnTo>
                  <a:lnTo>
                    <a:pt x="317" y="570"/>
                  </a:lnTo>
                  <a:lnTo>
                    <a:pt x="291" y="578"/>
                  </a:lnTo>
                  <a:lnTo>
                    <a:pt x="264" y="582"/>
                  </a:lnTo>
                  <a:lnTo>
                    <a:pt x="215" y="589"/>
                  </a:lnTo>
                  <a:lnTo>
                    <a:pt x="169" y="587"/>
                  </a:lnTo>
                  <a:lnTo>
                    <a:pt x="127" y="578"/>
                  </a:lnTo>
                  <a:lnTo>
                    <a:pt x="91" y="561"/>
                  </a:lnTo>
                  <a:lnTo>
                    <a:pt x="74" y="549"/>
                  </a:lnTo>
                  <a:lnTo>
                    <a:pt x="61" y="536"/>
                  </a:lnTo>
                  <a:lnTo>
                    <a:pt x="34" y="502"/>
                  </a:lnTo>
                  <a:lnTo>
                    <a:pt x="15" y="458"/>
                  </a:lnTo>
                  <a:lnTo>
                    <a:pt x="4" y="403"/>
                  </a:lnTo>
                  <a:lnTo>
                    <a:pt x="0" y="33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40" name="Freeform 92">
              <a:extLst>
                <a:ext uri="{FF2B5EF4-FFF2-40B4-BE49-F238E27FC236}">
                  <a16:creationId xmlns:a16="http://schemas.microsoft.com/office/drawing/2014/main" id="{6007645F-60E7-4CB8-A315-29629F164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6" y="2554"/>
              <a:ext cx="270" cy="710"/>
            </a:xfrm>
            <a:custGeom>
              <a:avLst/>
              <a:gdLst>
                <a:gd name="T0" fmla="*/ 71 w 540"/>
                <a:gd name="T1" fmla="*/ 8 h 1420"/>
                <a:gd name="T2" fmla="*/ 143 w 540"/>
                <a:gd name="T3" fmla="*/ 34 h 1420"/>
                <a:gd name="T4" fmla="*/ 183 w 540"/>
                <a:gd name="T5" fmla="*/ 55 h 1420"/>
                <a:gd name="T6" fmla="*/ 204 w 540"/>
                <a:gd name="T7" fmla="*/ 70 h 1420"/>
                <a:gd name="T8" fmla="*/ 225 w 540"/>
                <a:gd name="T9" fmla="*/ 85 h 1420"/>
                <a:gd name="T10" fmla="*/ 246 w 540"/>
                <a:gd name="T11" fmla="*/ 104 h 1420"/>
                <a:gd name="T12" fmla="*/ 267 w 540"/>
                <a:gd name="T13" fmla="*/ 125 h 1420"/>
                <a:gd name="T14" fmla="*/ 287 w 540"/>
                <a:gd name="T15" fmla="*/ 148 h 1420"/>
                <a:gd name="T16" fmla="*/ 308 w 540"/>
                <a:gd name="T17" fmla="*/ 175 h 1420"/>
                <a:gd name="T18" fmla="*/ 344 w 540"/>
                <a:gd name="T19" fmla="*/ 238 h 1420"/>
                <a:gd name="T20" fmla="*/ 381 w 540"/>
                <a:gd name="T21" fmla="*/ 312 h 1420"/>
                <a:gd name="T22" fmla="*/ 409 w 540"/>
                <a:gd name="T23" fmla="*/ 403 h 1420"/>
                <a:gd name="T24" fmla="*/ 434 w 540"/>
                <a:gd name="T25" fmla="*/ 507 h 1420"/>
                <a:gd name="T26" fmla="*/ 455 w 540"/>
                <a:gd name="T27" fmla="*/ 768 h 1420"/>
                <a:gd name="T28" fmla="*/ 443 w 540"/>
                <a:gd name="T29" fmla="*/ 1024 h 1420"/>
                <a:gd name="T30" fmla="*/ 428 w 540"/>
                <a:gd name="T31" fmla="*/ 1123 h 1420"/>
                <a:gd name="T32" fmla="*/ 407 w 540"/>
                <a:gd name="T33" fmla="*/ 1205 h 1420"/>
                <a:gd name="T34" fmla="*/ 382 w 540"/>
                <a:gd name="T35" fmla="*/ 1270 h 1420"/>
                <a:gd name="T36" fmla="*/ 354 w 540"/>
                <a:gd name="T37" fmla="*/ 1323 h 1420"/>
                <a:gd name="T38" fmla="*/ 331 w 540"/>
                <a:gd name="T39" fmla="*/ 1351 h 1420"/>
                <a:gd name="T40" fmla="*/ 318 w 540"/>
                <a:gd name="T41" fmla="*/ 1369 h 1420"/>
                <a:gd name="T42" fmla="*/ 301 w 540"/>
                <a:gd name="T43" fmla="*/ 1384 h 1420"/>
                <a:gd name="T44" fmla="*/ 278 w 540"/>
                <a:gd name="T45" fmla="*/ 1399 h 1420"/>
                <a:gd name="T46" fmla="*/ 246 w 540"/>
                <a:gd name="T47" fmla="*/ 1414 h 1420"/>
                <a:gd name="T48" fmla="*/ 255 w 540"/>
                <a:gd name="T49" fmla="*/ 1420 h 1420"/>
                <a:gd name="T50" fmla="*/ 312 w 540"/>
                <a:gd name="T51" fmla="*/ 1399 h 1420"/>
                <a:gd name="T52" fmla="*/ 352 w 540"/>
                <a:gd name="T53" fmla="*/ 1376 h 1420"/>
                <a:gd name="T54" fmla="*/ 371 w 540"/>
                <a:gd name="T55" fmla="*/ 1361 h 1420"/>
                <a:gd name="T56" fmla="*/ 390 w 540"/>
                <a:gd name="T57" fmla="*/ 1344 h 1420"/>
                <a:gd name="T58" fmla="*/ 409 w 540"/>
                <a:gd name="T59" fmla="*/ 1323 h 1420"/>
                <a:gd name="T60" fmla="*/ 443 w 540"/>
                <a:gd name="T61" fmla="*/ 1270 h 1420"/>
                <a:gd name="T62" fmla="*/ 476 w 540"/>
                <a:gd name="T63" fmla="*/ 1205 h 1420"/>
                <a:gd name="T64" fmla="*/ 502 w 540"/>
                <a:gd name="T65" fmla="*/ 1123 h 1420"/>
                <a:gd name="T66" fmla="*/ 523 w 540"/>
                <a:gd name="T67" fmla="*/ 1024 h 1420"/>
                <a:gd name="T68" fmla="*/ 540 w 540"/>
                <a:gd name="T69" fmla="*/ 768 h 1420"/>
                <a:gd name="T70" fmla="*/ 527 w 540"/>
                <a:gd name="T71" fmla="*/ 566 h 1420"/>
                <a:gd name="T72" fmla="*/ 506 w 540"/>
                <a:gd name="T73" fmla="*/ 452 h 1420"/>
                <a:gd name="T74" fmla="*/ 483 w 540"/>
                <a:gd name="T75" fmla="*/ 378 h 1420"/>
                <a:gd name="T76" fmla="*/ 466 w 540"/>
                <a:gd name="T77" fmla="*/ 333 h 1420"/>
                <a:gd name="T78" fmla="*/ 445 w 540"/>
                <a:gd name="T79" fmla="*/ 293 h 1420"/>
                <a:gd name="T80" fmla="*/ 415 w 540"/>
                <a:gd name="T81" fmla="*/ 238 h 1420"/>
                <a:gd name="T82" fmla="*/ 386 w 540"/>
                <a:gd name="T83" fmla="*/ 198 h 1420"/>
                <a:gd name="T84" fmla="*/ 375 w 540"/>
                <a:gd name="T85" fmla="*/ 182 h 1420"/>
                <a:gd name="T86" fmla="*/ 358 w 540"/>
                <a:gd name="T87" fmla="*/ 162 h 1420"/>
                <a:gd name="T88" fmla="*/ 344 w 540"/>
                <a:gd name="T89" fmla="*/ 148 h 1420"/>
                <a:gd name="T90" fmla="*/ 322 w 540"/>
                <a:gd name="T91" fmla="*/ 125 h 1420"/>
                <a:gd name="T92" fmla="*/ 297 w 540"/>
                <a:gd name="T93" fmla="*/ 104 h 1420"/>
                <a:gd name="T94" fmla="*/ 270 w 540"/>
                <a:gd name="T95" fmla="*/ 85 h 1420"/>
                <a:gd name="T96" fmla="*/ 246 w 540"/>
                <a:gd name="T97" fmla="*/ 68 h 1420"/>
                <a:gd name="T98" fmla="*/ 221 w 540"/>
                <a:gd name="T99" fmla="*/ 55 h 1420"/>
                <a:gd name="T100" fmla="*/ 172 w 540"/>
                <a:gd name="T101" fmla="*/ 34 h 1420"/>
                <a:gd name="T102" fmla="*/ 126 w 540"/>
                <a:gd name="T103" fmla="*/ 17 h 1420"/>
                <a:gd name="T104" fmla="*/ 25 w 540"/>
                <a:gd name="T105" fmla="*/ 0 h 1420"/>
                <a:gd name="T106" fmla="*/ 0 w 540"/>
                <a:gd name="T107" fmla="*/ 0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40" h="1420">
                  <a:moveTo>
                    <a:pt x="0" y="0"/>
                  </a:moveTo>
                  <a:lnTo>
                    <a:pt x="71" y="8"/>
                  </a:lnTo>
                  <a:lnTo>
                    <a:pt x="105" y="17"/>
                  </a:lnTo>
                  <a:lnTo>
                    <a:pt x="143" y="34"/>
                  </a:lnTo>
                  <a:lnTo>
                    <a:pt x="162" y="44"/>
                  </a:lnTo>
                  <a:lnTo>
                    <a:pt x="183" y="55"/>
                  </a:lnTo>
                  <a:lnTo>
                    <a:pt x="192" y="63"/>
                  </a:lnTo>
                  <a:lnTo>
                    <a:pt x="204" y="70"/>
                  </a:lnTo>
                  <a:lnTo>
                    <a:pt x="213" y="78"/>
                  </a:lnTo>
                  <a:lnTo>
                    <a:pt x="225" y="85"/>
                  </a:lnTo>
                  <a:lnTo>
                    <a:pt x="234" y="95"/>
                  </a:lnTo>
                  <a:lnTo>
                    <a:pt x="246" y="104"/>
                  </a:lnTo>
                  <a:lnTo>
                    <a:pt x="257" y="114"/>
                  </a:lnTo>
                  <a:lnTo>
                    <a:pt x="267" y="125"/>
                  </a:lnTo>
                  <a:lnTo>
                    <a:pt x="276" y="137"/>
                  </a:lnTo>
                  <a:lnTo>
                    <a:pt x="287" y="148"/>
                  </a:lnTo>
                  <a:lnTo>
                    <a:pt x="297" y="162"/>
                  </a:lnTo>
                  <a:lnTo>
                    <a:pt x="308" y="175"/>
                  </a:lnTo>
                  <a:lnTo>
                    <a:pt x="327" y="205"/>
                  </a:lnTo>
                  <a:lnTo>
                    <a:pt x="344" y="238"/>
                  </a:lnTo>
                  <a:lnTo>
                    <a:pt x="363" y="274"/>
                  </a:lnTo>
                  <a:lnTo>
                    <a:pt x="381" y="312"/>
                  </a:lnTo>
                  <a:lnTo>
                    <a:pt x="396" y="355"/>
                  </a:lnTo>
                  <a:lnTo>
                    <a:pt x="409" y="403"/>
                  </a:lnTo>
                  <a:lnTo>
                    <a:pt x="422" y="452"/>
                  </a:lnTo>
                  <a:lnTo>
                    <a:pt x="434" y="507"/>
                  </a:lnTo>
                  <a:lnTo>
                    <a:pt x="449" y="629"/>
                  </a:lnTo>
                  <a:lnTo>
                    <a:pt x="455" y="768"/>
                  </a:lnTo>
                  <a:lnTo>
                    <a:pt x="453" y="907"/>
                  </a:lnTo>
                  <a:lnTo>
                    <a:pt x="443" y="1024"/>
                  </a:lnTo>
                  <a:lnTo>
                    <a:pt x="436" y="1076"/>
                  </a:lnTo>
                  <a:lnTo>
                    <a:pt x="428" y="1123"/>
                  </a:lnTo>
                  <a:lnTo>
                    <a:pt x="419" y="1167"/>
                  </a:lnTo>
                  <a:lnTo>
                    <a:pt x="407" y="1205"/>
                  </a:lnTo>
                  <a:lnTo>
                    <a:pt x="396" y="1239"/>
                  </a:lnTo>
                  <a:lnTo>
                    <a:pt x="382" y="1270"/>
                  </a:lnTo>
                  <a:lnTo>
                    <a:pt x="369" y="1298"/>
                  </a:lnTo>
                  <a:lnTo>
                    <a:pt x="354" y="1323"/>
                  </a:lnTo>
                  <a:lnTo>
                    <a:pt x="339" y="1344"/>
                  </a:lnTo>
                  <a:lnTo>
                    <a:pt x="331" y="1351"/>
                  </a:lnTo>
                  <a:lnTo>
                    <a:pt x="325" y="1361"/>
                  </a:lnTo>
                  <a:lnTo>
                    <a:pt x="318" y="1369"/>
                  </a:lnTo>
                  <a:lnTo>
                    <a:pt x="308" y="1376"/>
                  </a:lnTo>
                  <a:lnTo>
                    <a:pt x="301" y="1384"/>
                  </a:lnTo>
                  <a:lnTo>
                    <a:pt x="293" y="1389"/>
                  </a:lnTo>
                  <a:lnTo>
                    <a:pt x="278" y="1399"/>
                  </a:lnTo>
                  <a:lnTo>
                    <a:pt x="261" y="1408"/>
                  </a:lnTo>
                  <a:lnTo>
                    <a:pt x="246" y="1414"/>
                  </a:lnTo>
                  <a:lnTo>
                    <a:pt x="230" y="1420"/>
                  </a:lnTo>
                  <a:lnTo>
                    <a:pt x="255" y="1420"/>
                  </a:lnTo>
                  <a:lnTo>
                    <a:pt x="293" y="1408"/>
                  </a:lnTo>
                  <a:lnTo>
                    <a:pt x="312" y="1399"/>
                  </a:lnTo>
                  <a:lnTo>
                    <a:pt x="333" y="1389"/>
                  </a:lnTo>
                  <a:lnTo>
                    <a:pt x="352" y="1376"/>
                  </a:lnTo>
                  <a:lnTo>
                    <a:pt x="362" y="1369"/>
                  </a:lnTo>
                  <a:lnTo>
                    <a:pt x="371" y="1361"/>
                  </a:lnTo>
                  <a:lnTo>
                    <a:pt x="381" y="1351"/>
                  </a:lnTo>
                  <a:lnTo>
                    <a:pt x="390" y="1344"/>
                  </a:lnTo>
                  <a:lnTo>
                    <a:pt x="400" y="1332"/>
                  </a:lnTo>
                  <a:lnTo>
                    <a:pt x="409" y="1323"/>
                  </a:lnTo>
                  <a:lnTo>
                    <a:pt x="426" y="1298"/>
                  </a:lnTo>
                  <a:lnTo>
                    <a:pt x="443" y="1270"/>
                  </a:lnTo>
                  <a:lnTo>
                    <a:pt x="460" y="1239"/>
                  </a:lnTo>
                  <a:lnTo>
                    <a:pt x="476" y="1205"/>
                  </a:lnTo>
                  <a:lnTo>
                    <a:pt x="489" y="1165"/>
                  </a:lnTo>
                  <a:lnTo>
                    <a:pt x="502" y="1123"/>
                  </a:lnTo>
                  <a:lnTo>
                    <a:pt x="514" y="1076"/>
                  </a:lnTo>
                  <a:lnTo>
                    <a:pt x="523" y="1024"/>
                  </a:lnTo>
                  <a:lnTo>
                    <a:pt x="535" y="907"/>
                  </a:lnTo>
                  <a:lnTo>
                    <a:pt x="540" y="768"/>
                  </a:lnTo>
                  <a:lnTo>
                    <a:pt x="535" y="629"/>
                  </a:lnTo>
                  <a:lnTo>
                    <a:pt x="527" y="566"/>
                  </a:lnTo>
                  <a:lnTo>
                    <a:pt x="517" y="507"/>
                  </a:lnTo>
                  <a:lnTo>
                    <a:pt x="506" y="452"/>
                  </a:lnTo>
                  <a:lnTo>
                    <a:pt x="491" y="401"/>
                  </a:lnTo>
                  <a:lnTo>
                    <a:pt x="483" y="378"/>
                  </a:lnTo>
                  <a:lnTo>
                    <a:pt x="474" y="355"/>
                  </a:lnTo>
                  <a:lnTo>
                    <a:pt x="466" y="333"/>
                  </a:lnTo>
                  <a:lnTo>
                    <a:pt x="457" y="312"/>
                  </a:lnTo>
                  <a:lnTo>
                    <a:pt x="445" y="293"/>
                  </a:lnTo>
                  <a:lnTo>
                    <a:pt x="436" y="274"/>
                  </a:lnTo>
                  <a:lnTo>
                    <a:pt x="415" y="238"/>
                  </a:lnTo>
                  <a:lnTo>
                    <a:pt x="394" y="205"/>
                  </a:lnTo>
                  <a:lnTo>
                    <a:pt x="386" y="198"/>
                  </a:lnTo>
                  <a:lnTo>
                    <a:pt x="382" y="190"/>
                  </a:lnTo>
                  <a:lnTo>
                    <a:pt x="375" y="182"/>
                  </a:lnTo>
                  <a:lnTo>
                    <a:pt x="369" y="175"/>
                  </a:lnTo>
                  <a:lnTo>
                    <a:pt x="358" y="162"/>
                  </a:lnTo>
                  <a:lnTo>
                    <a:pt x="352" y="154"/>
                  </a:lnTo>
                  <a:lnTo>
                    <a:pt x="344" y="148"/>
                  </a:lnTo>
                  <a:lnTo>
                    <a:pt x="333" y="137"/>
                  </a:lnTo>
                  <a:lnTo>
                    <a:pt x="322" y="125"/>
                  </a:lnTo>
                  <a:lnTo>
                    <a:pt x="308" y="114"/>
                  </a:lnTo>
                  <a:lnTo>
                    <a:pt x="297" y="104"/>
                  </a:lnTo>
                  <a:lnTo>
                    <a:pt x="284" y="95"/>
                  </a:lnTo>
                  <a:lnTo>
                    <a:pt x="270" y="85"/>
                  </a:lnTo>
                  <a:lnTo>
                    <a:pt x="259" y="78"/>
                  </a:lnTo>
                  <a:lnTo>
                    <a:pt x="246" y="68"/>
                  </a:lnTo>
                  <a:lnTo>
                    <a:pt x="232" y="63"/>
                  </a:lnTo>
                  <a:lnTo>
                    <a:pt x="221" y="55"/>
                  </a:lnTo>
                  <a:lnTo>
                    <a:pt x="196" y="44"/>
                  </a:lnTo>
                  <a:lnTo>
                    <a:pt x="172" y="34"/>
                  </a:lnTo>
                  <a:lnTo>
                    <a:pt x="149" y="25"/>
                  </a:lnTo>
                  <a:lnTo>
                    <a:pt x="126" y="17"/>
                  </a:lnTo>
                  <a:lnTo>
                    <a:pt x="86" y="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41" name="Freeform 93">
              <a:extLst>
                <a:ext uri="{FF2B5EF4-FFF2-40B4-BE49-F238E27FC236}">
                  <a16:creationId xmlns:a16="http://schemas.microsoft.com/office/drawing/2014/main" id="{0710BFE6-0E2D-4A75-B89F-6E7C497FB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2736"/>
              <a:ext cx="151" cy="332"/>
            </a:xfrm>
            <a:custGeom>
              <a:avLst/>
              <a:gdLst>
                <a:gd name="T0" fmla="*/ 34 w 300"/>
                <a:gd name="T1" fmla="*/ 25 h 665"/>
                <a:gd name="T2" fmla="*/ 11 w 300"/>
                <a:gd name="T3" fmla="*/ 89 h 665"/>
                <a:gd name="T4" fmla="*/ 2 w 300"/>
                <a:gd name="T5" fmla="*/ 169 h 665"/>
                <a:gd name="T6" fmla="*/ 4 w 300"/>
                <a:gd name="T7" fmla="*/ 245 h 665"/>
                <a:gd name="T8" fmla="*/ 17 w 300"/>
                <a:gd name="T9" fmla="*/ 335 h 665"/>
                <a:gd name="T10" fmla="*/ 45 w 300"/>
                <a:gd name="T11" fmla="*/ 435 h 665"/>
                <a:gd name="T12" fmla="*/ 59 w 300"/>
                <a:gd name="T13" fmla="*/ 481 h 665"/>
                <a:gd name="T14" fmla="*/ 74 w 300"/>
                <a:gd name="T15" fmla="*/ 519 h 665"/>
                <a:gd name="T16" fmla="*/ 102 w 300"/>
                <a:gd name="T17" fmla="*/ 580 h 665"/>
                <a:gd name="T18" fmla="*/ 129 w 300"/>
                <a:gd name="T19" fmla="*/ 622 h 665"/>
                <a:gd name="T20" fmla="*/ 140 w 300"/>
                <a:gd name="T21" fmla="*/ 637 h 665"/>
                <a:gd name="T22" fmla="*/ 165 w 300"/>
                <a:gd name="T23" fmla="*/ 656 h 665"/>
                <a:gd name="T24" fmla="*/ 213 w 300"/>
                <a:gd name="T25" fmla="*/ 661 h 665"/>
                <a:gd name="T26" fmla="*/ 241 w 300"/>
                <a:gd name="T27" fmla="*/ 641 h 665"/>
                <a:gd name="T28" fmla="*/ 292 w 300"/>
                <a:gd name="T29" fmla="*/ 540 h 665"/>
                <a:gd name="T30" fmla="*/ 296 w 300"/>
                <a:gd name="T31" fmla="*/ 403 h 665"/>
                <a:gd name="T32" fmla="*/ 283 w 300"/>
                <a:gd name="T33" fmla="*/ 310 h 665"/>
                <a:gd name="T34" fmla="*/ 258 w 300"/>
                <a:gd name="T35" fmla="*/ 219 h 665"/>
                <a:gd name="T36" fmla="*/ 245 w 300"/>
                <a:gd name="T37" fmla="*/ 179 h 665"/>
                <a:gd name="T38" fmla="*/ 214 w 300"/>
                <a:gd name="T39" fmla="*/ 116 h 665"/>
                <a:gd name="T40" fmla="*/ 184 w 300"/>
                <a:gd name="T41" fmla="*/ 68 h 665"/>
                <a:gd name="T42" fmla="*/ 167 w 300"/>
                <a:gd name="T43" fmla="*/ 49 h 665"/>
                <a:gd name="T44" fmla="*/ 152 w 300"/>
                <a:gd name="T45" fmla="*/ 34 h 665"/>
                <a:gd name="T46" fmla="*/ 137 w 300"/>
                <a:gd name="T47" fmla="*/ 23 h 665"/>
                <a:gd name="T48" fmla="*/ 110 w 300"/>
                <a:gd name="T49" fmla="*/ 8 h 665"/>
                <a:gd name="T50" fmla="*/ 70 w 300"/>
                <a:gd name="T51" fmla="*/ 0 h 665"/>
                <a:gd name="T52" fmla="*/ 91 w 300"/>
                <a:gd name="T53" fmla="*/ 15 h 665"/>
                <a:gd name="T54" fmla="*/ 112 w 300"/>
                <a:gd name="T55" fmla="*/ 36 h 665"/>
                <a:gd name="T56" fmla="*/ 125 w 300"/>
                <a:gd name="T57" fmla="*/ 51 h 665"/>
                <a:gd name="T58" fmla="*/ 138 w 300"/>
                <a:gd name="T59" fmla="*/ 68 h 665"/>
                <a:gd name="T60" fmla="*/ 178 w 300"/>
                <a:gd name="T61" fmla="*/ 137 h 665"/>
                <a:gd name="T62" fmla="*/ 205 w 300"/>
                <a:gd name="T63" fmla="*/ 200 h 665"/>
                <a:gd name="T64" fmla="*/ 233 w 300"/>
                <a:gd name="T65" fmla="*/ 323 h 665"/>
                <a:gd name="T66" fmla="*/ 241 w 300"/>
                <a:gd name="T67" fmla="*/ 555 h 665"/>
                <a:gd name="T68" fmla="*/ 230 w 300"/>
                <a:gd name="T69" fmla="*/ 585 h 665"/>
                <a:gd name="T70" fmla="*/ 211 w 300"/>
                <a:gd name="T71" fmla="*/ 599 h 665"/>
                <a:gd name="T72" fmla="*/ 184 w 300"/>
                <a:gd name="T73" fmla="*/ 599 h 665"/>
                <a:gd name="T74" fmla="*/ 137 w 300"/>
                <a:gd name="T75" fmla="*/ 544 h 665"/>
                <a:gd name="T76" fmla="*/ 100 w 300"/>
                <a:gd name="T77" fmla="*/ 473 h 665"/>
                <a:gd name="T78" fmla="*/ 83 w 300"/>
                <a:gd name="T79" fmla="*/ 433 h 665"/>
                <a:gd name="T80" fmla="*/ 62 w 300"/>
                <a:gd name="T81" fmla="*/ 392 h 665"/>
                <a:gd name="T82" fmla="*/ 32 w 300"/>
                <a:gd name="T83" fmla="*/ 287 h 665"/>
                <a:gd name="T84" fmla="*/ 17 w 300"/>
                <a:gd name="T85" fmla="*/ 137 h 665"/>
                <a:gd name="T86" fmla="*/ 24 w 300"/>
                <a:gd name="T87" fmla="*/ 61 h 665"/>
                <a:gd name="T88" fmla="*/ 47 w 300"/>
                <a:gd name="T89" fmla="*/ 13 h 665"/>
                <a:gd name="T90" fmla="*/ 42 w 300"/>
                <a:gd name="T91" fmla="*/ 1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0" h="665">
                  <a:moveTo>
                    <a:pt x="42" y="13"/>
                  </a:moveTo>
                  <a:lnTo>
                    <a:pt x="34" y="25"/>
                  </a:lnTo>
                  <a:lnTo>
                    <a:pt x="23" y="49"/>
                  </a:lnTo>
                  <a:lnTo>
                    <a:pt x="11" y="89"/>
                  </a:lnTo>
                  <a:lnTo>
                    <a:pt x="5" y="131"/>
                  </a:lnTo>
                  <a:lnTo>
                    <a:pt x="2" y="169"/>
                  </a:lnTo>
                  <a:lnTo>
                    <a:pt x="0" y="207"/>
                  </a:lnTo>
                  <a:lnTo>
                    <a:pt x="4" y="245"/>
                  </a:lnTo>
                  <a:lnTo>
                    <a:pt x="7" y="289"/>
                  </a:lnTo>
                  <a:lnTo>
                    <a:pt x="17" y="335"/>
                  </a:lnTo>
                  <a:lnTo>
                    <a:pt x="30" y="386"/>
                  </a:lnTo>
                  <a:lnTo>
                    <a:pt x="45" y="435"/>
                  </a:lnTo>
                  <a:lnTo>
                    <a:pt x="53" y="460"/>
                  </a:lnTo>
                  <a:lnTo>
                    <a:pt x="59" y="481"/>
                  </a:lnTo>
                  <a:lnTo>
                    <a:pt x="66" y="500"/>
                  </a:lnTo>
                  <a:lnTo>
                    <a:pt x="74" y="519"/>
                  </a:lnTo>
                  <a:lnTo>
                    <a:pt x="87" y="551"/>
                  </a:lnTo>
                  <a:lnTo>
                    <a:pt x="102" y="580"/>
                  </a:lnTo>
                  <a:lnTo>
                    <a:pt x="116" y="603"/>
                  </a:lnTo>
                  <a:lnTo>
                    <a:pt x="129" y="622"/>
                  </a:lnTo>
                  <a:lnTo>
                    <a:pt x="135" y="629"/>
                  </a:lnTo>
                  <a:lnTo>
                    <a:pt x="140" y="637"/>
                  </a:lnTo>
                  <a:lnTo>
                    <a:pt x="154" y="648"/>
                  </a:lnTo>
                  <a:lnTo>
                    <a:pt x="165" y="656"/>
                  </a:lnTo>
                  <a:lnTo>
                    <a:pt x="184" y="665"/>
                  </a:lnTo>
                  <a:lnTo>
                    <a:pt x="213" y="661"/>
                  </a:lnTo>
                  <a:lnTo>
                    <a:pt x="224" y="654"/>
                  </a:lnTo>
                  <a:lnTo>
                    <a:pt x="241" y="641"/>
                  </a:lnTo>
                  <a:lnTo>
                    <a:pt x="277" y="584"/>
                  </a:lnTo>
                  <a:lnTo>
                    <a:pt x="292" y="540"/>
                  </a:lnTo>
                  <a:lnTo>
                    <a:pt x="300" y="479"/>
                  </a:lnTo>
                  <a:lnTo>
                    <a:pt x="296" y="403"/>
                  </a:lnTo>
                  <a:lnTo>
                    <a:pt x="292" y="359"/>
                  </a:lnTo>
                  <a:lnTo>
                    <a:pt x="283" y="310"/>
                  </a:lnTo>
                  <a:lnTo>
                    <a:pt x="272" y="260"/>
                  </a:lnTo>
                  <a:lnTo>
                    <a:pt x="258" y="219"/>
                  </a:lnTo>
                  <a:lnTo>
                    <a:pt x="253" y="198"/>
                  </a:lnTo>
                  <a:lnTo>
                    <a:pt x="245" y="179"/>
                  </a:lnTo>
                  <a:lnTo>
                    <a:pt x="230" y="144"/>
                  </a:lnTo>
                  <a:lnTo>
                    <a:pt x="214" y="116"/>
                  </a:lnTo>
                  <a:lnTo>
                    <a:pt x="199" y="89"/>
                  </a:lnTo>
                  <a:lnTo>
                    <a:pt x="184" y="68"/>
                  </a:lnTo>
                  <a:lnTo>
                    <a:pt x="175" y="59"/>
                  </a:lnTo>
                  <a:lnTo>
                    <a:pt x="167" y="49"/>
                  </a:lnTo>
                  <a:lnTo>
                    <a:pt x="159" y="42"/>
                  </a:lnTo>
                  <a:lnTo>
                    <a:pt x="152" y="34"/>
                  </a:lnTo>
                  <a:lnTo>
                    <a:pt x="144" y="29"/>
                  </a:lnTo>
                  <a:lnTo>
                    <a:pt x="137" y="23"/>
                  </a:lnTo>
                  <a:lnTo>
                    <a:pt x="123" y="13"/>
                  </a:lnTo>
                  <a:lnTo>
                    <a:pt x="110" y="8"/>
                  </a:lnTo>
                  <a:lnTo>
                    <a:pt x="87" y="0"/>
                  </a:lnTo>
                  <a:lnTo>
                    <a:pt x="70" y="0"/>
                  </a:lnTo>
                  <a:lnTo>
                    <a:pt x="76" y="4"/>
                  </a:lnTo>
                  <a:lnTo>
                    <a:pt x="91" y="15"/>
                  </a:lnTo>
                  <a:lnTo>
                    <a:pt x="100" y="25"/>
                  </a:lnTo>
                  <a:lnTo>
                    <a:pt x="112" y="36"/>
                  </a:lnTo>
                  <a:lnTo>
                    <a:pt x="118" y="42"/>
                  </a:lnTo>
                  <a:lnTo>
                    <a:pt x="125" y="51"/>
                  </a:lnTo>
                  <a:lnTo>
                    <a:pt x="131" y="59"/>
                  </a:lnTo>
                  <a:lnTo>
                    <a:pt x="138" y="68"/>
                  </a:lnTo>
                  <a:lnTo>
                    <a:pt x="165" y="110"/>
                  </a:lnTo>
                  <a:lnTo>
                    <a:pt x="178" y="137"/>
                  </a:lnTo>
                  <a:lnTo>
                    <a:pt x="194" y="167"/>
                  </a:lnTo>
                  <a:lnTo>
                    <a:pt x="205" y="200"/>
                  </a:lnTo>
                  <a:lnTo>
                    <a:pt x="214" y="238"/>
                  </a:lnTo>
                  <a:lnTo>
                    <a:pt x="233" y="323"/>
                  </a:lnTo>
                  <a:lnTo>
                    <a:pt x="247" y="471"/>
                  </a:lnTo>
                  <a:lnTo>
                    <a:pt x="241" y="555"/>
                  </a:lnTo>
                  <a:lnTo>
                    <a:pt x="233" y="576"/>
                  </a:lnTo>
                  <a:lnTo>
                    <a:pt x="230" y="585"/>
                  </a:lnTo>
                  <a:lnTo>
                    <a:pt x="224" y="591"/>
                  </a:lnTo>
                  <a:lnTo>
                    <a:pt x="211" y="599"/>
                  </a:lnTo>
                  <a:lnTo>
                    <a:pt x="197" y="603"/>
                  </a:lnTo>
                  <a:lnTo>
                    <a:pt x="184" y="599"/>
                  </a:lnTo>
                  <a:lnTo>
                    <a:pt x="169" y="589"/>
                  </a:lnTo>
                  <a:lnTo>
                    <a:pt x="137" y="544"/>
                  </a:lnTo>
                  <a:lnTo>
                    <a:pt x="119" y="511"/>
                  </a:lnTo>
                  <a:lnTo>
                    <a:pt x="100" y="473"/>
                  </a:lnTo>
                  <a:lnTo>
                    <a:pt x="91" y="454"/>
                  </a:lnTo>
                  <a:lnTo>
                    <a:pt x="83" y="433"/>
                  </a:lnTo>
                  <a:lnTo>
                    <a:pt x="72" y="412"/>
                  </a:lnTo>
                  <a:lnTo>
                    <a:pt x="62" y="392"/>
                  </a:lnTo>
                  <a:lnTo>
                    <a:pt x="45" y="342"/>
                  </a:lnTo>
                  <a:lnTo>
                    <a:pt x="32" y="287"/>
                  </a:lnTo>
                  <a:lnTo>
                    <a:pt x="17" y="165"/>
                  </a:lnTo>
                  <a:lnTo>
                    <a:pt x="17" y="137"/>
                  </a:lnTo>
                  <a:lnTo>
                    <a:pt x="19" y="93"/>
                  </a:lnTo>
                  <a:lnTo>
                    <a:pt x="24" y="61"/>
                  </a:lnTo>
                  <a:lnTo>
                    <a:pt x="36" y="29"/>
                  </a:lnTo>
                  <a:lnTo>
                    <a:pt x="47" y="13"/>
                  </a:lnTo>
                  <a:lnTo>
                    <a:pt x="57" y="4"/>
                  </a:lnTo>
                  <a:lnTo>
                    <a:pt x="42" y="13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42" name="Freeform 94">
              <a:extLst>
                <a:ext uri="{FF2B5EF4-FFF2-40B4-BE49-F238E27FC236}">
                  <a16:creationId xmlns:a16="http://schemas.microsoft.com/office/drawing/2014/main" id="{65F5FFD2-7B26-4E16-B355-25BD37BF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3370"/>
              <a:ext cx="261" cy="433"/>
            </a:xfrm>
            <a:custGeom>
              <a:avLst/>
              <a:gdLst>
                <a:gd name="T0" fmla="*/ 375 w 521"/>
                <a:gd name="T1" fmla="*/ 11 h 865"/>
                <a:gd name="T2" fmla="*/ 356 w 521"/>
                <a:gd name="T3" fmla="*/ 26 h 865"/>
                <a:gd name="T4" fmla="*/ 333 w 521"/>
                <a:gd name="T5" fmla="*/ 49 h 865"/>
                <a:gd name="T6" fmla="*/ 320 w 521"/>
                <a:gd name="T7" fmla="*/ 62 h 865"/>
                <a:gd name="T8" fmla="*/ 304 w 521"/>
                <a:gd name="T9" fmla="*/ 78 h 865"/>
                <a:gd name="T10" fmla="*/ 289 w 521"/>
                <a:gd name="T11" fmla="*/ 95 h 865"/>
                <a:gd name="T12" fmla="*/ 274 w 521"/>
                <a:gd name="T13" fmla="*/ 114 h 865"/>
                <a:gd name="T14" fmla="*/ 257 w 521"/>
                <a:gd name="T15" fmla="*/ 133 h 865"/>
                <a:gd name="T16" fmla="*/ 240 w 521"/>
                <a:gd name="T17" fmla="*/ 156 h 865"/>
                <a:gd name="T18" fmla="*/ 206 w 521"/>
                <a:gd name="T19" fmla="*/ 205 h 865"/>
                <a:gd name="T20" fmla="*/ 170 w 521"/>
                <a:gd name="T21" fmla="*/ 260 h 865"/>
                <a:gd name="T22" fmla="*/ 135 w 521"/>
                <a:gd name="T23" fmla="*/ 325 h 865"/>
                <a:gd name="T24" fmla="*/ 101 w 521"/>
                <a:gd name="T25" fmla="*/ 395 h 865"/>
                <a:gd name="T26" fmla="*/ 71 w 521"/>
                <a:gd name="T27" fmla="*/ 473 h 865"/>
                <a:gd name="T28" fmla="*/ 57 w 521"/>
                <a:gd name="T29" fmla="*/ 517 h 865"/>
                <a:gd name="T30" fmla="*/ 35 w 521"/>
                <a:gd name="T31" fmla="*/ 606 h 865"/>
                <a:gd name="T32" fmla="*/ 0 w 521"/>
                <a:gd name="T33" fmla="*/ 865 h 865"/>
                <a:gd name="T34" fmla="*/ 17 w 521"/>
                <a:gd name="T35" fmla="*/ 802 h 865"/>
                <a:gd name="T36" fmla="*/ 38 w 521"/>
                <a:gd name="T37" fmla="*/ 733 h 865"/>
                <a:gd name="T38" fmla="*/ 59 w 521"/>
                <a:gd name="T39" fmla="*/ 676 h 865"/>
                <a:gd name="T40" fmla="*/ 82 w 521"/>
                <a:gd name="T41" fmla="*/ 614 h 865"/>
                <a:gd name="T42" fmla="*/ 111 w 521"/>
                <a:gd name="T43" fmla="*/ 547 h 865"/>
                <a:gd name="T44" fmla="*/ 143 w 521"/>
                <a:gd name="T45" fmla="*/ 477 h 865"/>
                <a:gd name="T46" fmla="*/ 179 w 521"/>
                <a:gd name="T47" fmla="*/ 405 h 865"/>
                <a:gd name="T48" fmla="*/ 219 w 521"/>
                <a:gd name="T49" fmla="*/ 332 h 865"/>
                <a:gd name="T50" fmla="*/ 265 w 521"/>
                <a:gd name="T51" fmla="*/ 266 h 865"/>
                <a:gd name="T52" fmla="*/ 295 w 521"/>
                <a:gd name="T53" fmla="*/ 224 h 865"/>
                <a:gd name="T54" fmla="*/ 306 w 521"/>
                <a:gd name="T55" fmla="*/ 207 h 865"/>
                <a:gd name="T56" fmla="*/ 320 w 521"/>
                <a:gd name="T57" fmla="*/ 192 h 865"/>
                <a:gd name="T58" fmla="*/ 333 w 521"/>
                <a:gd name="T59" fmla="*/ 177 h 865"/>
                <a:gd name="T60" fmla="*/ 346 w 521"/>
                <a:gd name="T61" fmla="*/ 161 h 865"/>
                <a:gd name="T62" fmla="*/ 360 w 521"/>
                <a:gd name="T63" fmla="*/ 148 h 865"/>
                <a:gd name="T64" fmla="*/ 375 w 521"/>
                <a:gd name="T65" fmla="*/ 133 h 865"/>
                <a:gd name="T66" fmla="*/ 396 w 521"/>
                <a:gd name="T67" fmla="*/ 114 h 865"/>
                <a:gd name="T68" fmla="*/ 409 w 521"/>
                <a:gd name="T69" fmla="*/ 101 h 865"/>
                <a:gd name="T70" fmla="*/ 439 w 521"/>
                <a:gd name="T71" fmla="*/ 76 h 865"/>
                <a:gd name="T72" fmla="*/ 472 w 521"/>
                <a:gd name="T73" fmla="*/ 55 h 865"/>
                <a:gd name="T74" fmla="*/ 504 w 521"/>
                <a:gd name="T75" fmla="*/ 36 h 865"/>
                <a:gd name="T76" fmla="*/ 390 w 521"/>
                <a:gd name="T77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1" h="865">
                  <a:moveTo>
                    <a:pt x="390" y="0"/>
                  </a:moveTo>
                  <a:lnTo>
                    <a:pt x="375" y="11"/>
                  </a:lnTo>
                  <a:lnTo>
                    <a:pt x="367" y="19"/>
                  </a:lnTo>
                  <a:lnTo>
                    <a:pt x="356" y="26"/>
                  </a:lnTo>
                  <a:lnTo>
                    <a:pt x="346" y="38"/>
                  </a:lnTo>
                  <a:lnTo>
                    <a:pt x="333" y="49"/>
                  </a:lnTo>
                  <a:lnTo>
                    <a:pt x="325" y="55"/>
                  </a:lnTo>
                  <a:lnTo>
                    <a:pt x="320" y="62"/>
                  </a:lnTo>
                  <a:lnTo>
                    <a:pt x="312" y="70"/>
                  </a:lnTo>
                  <a:lnTo>
                    <a:pt x="304" y="78"/>
                  </a:lnTo>
                  <a:lnTo>
                    <a:pt x="297" y="85"/>
                  </a:lnTo>
                  <a:lnTo>
                    <a:pt x="289" y="95"/>
                  </a:lnTo>
                  <a:lnTo>
                    <a:pt x="282" y="104"/>
                  </a:lnTo>
                  <a:lnTo>
                    <a:pt x="274" y="114"/>
                  </a:lnTo>
                  <a:lnTo>
                    <a:pt x="266" y="123"/>
                  </a:lnTo>
                  <a:lnTo>
                    <a:pt x="257" y="133"/>
                  </a:lnTo>
                  <a:lnTo>
                    <a:pt x="247" y="144"/>
                  </a:lnTo>
                  <a:lnTo>
                    <a:pt x="240" y="156"/>
                  </a:lnTo>
                  <a:lnTo>
                    <a:pt x="223" y="178"/>
                  </a:lnTo>
                  <a:lnTo>
                    <a:pt x="206" y="205"/>
                  </a:lnTo>
                  <a:lnTo>
                    <a:pt x="187" y="232"/>
                  </a:lnTo>
                  <a:lnTo>
                    <a:pt x="170" y="260"/>
                  </a:lnTo>
                  <a:lnTo>
                    <a:pt x="150" y="292"/>
                  </a:lnTo>
                  <a:lnTo>
                    <a:pt x="135" y="325"/>
                  </a:lnTo>
                  <a:lnTo>
                    <a:pt x="118" y="359"/>
                  </a:lnTo>
                  <a:lnTo>
                    <a:pt x="101" y="395"/>
                  </a:lnTo>
                  <a:lnTo>
                    <a:pt x="86" y="433"/>
                  </a:lnTo>
                  <a:lnTo>
                    <a:pt x="71" y="473"/>
                  </a:lnTo>
                  <a:lnTo>
                    <a:pt x="65" y="494"/>
                  </a:lnTo>
                  <a:lnTo>
                    <a:pt x="57" y="517"/>
                  </a:lnTo>
                  <a:lnTo>
                    <a:pt x="44" y="561"/>
                  </a:lnTo>
                  <a:lnTo>
                    <a:pt x="35" y="606"/>
                  </a:lnTo>
                  <a:lnTo>
                    <a:pt x="23" y="654"/>
                  </a:lnTo>
                  <a:lnTo>
                    <a:pt x="0" y="865"/>
                  </a:lnTo>
                  <a:lnTo>
                    <a:pt x="8" y="836"/>
                  </a:lnTo>
                  <a:lnTo>
                    <a:pt x="17" y="802"/>
                  </a:lnTo>
                  <a:lnTo>
                    <a:pt x="31" y="758"/>
                  </a:lnTo>
                  <a:lnTo>
                    <a:pt x="38" y="733"/>
                  </a:lnTo>
                  <a:lnTo>
                    <a:pt x="48" y="707"/>
                  </a:lnTo>
                  <a:lnTo>
                    <a:pt x="59" y="676"/>
                  </a:lnTo>
                  <a:lnTo>
                    <a:pt x="71" y="646"/>
                  </a:lnTo>
                  <a:lnTo>
                    <a:pt x="82" y="614"/>
                  </a:lnTo>
                  <a:lnTo>
                    <a:pt x="95" y="581"/>
                  </a:lnTo>
                  <a:lnTo>
                    <a:pt x="111" y="547"/>
                  </a:lnTo>
                  <a:lnTo>
                    <a:pt x="126" y="511"/>
                  </a:lnTo>
                  <a:lnTo>
                    <a:pt x="143" y="477"/>
                  </a:lnTo>
                  <a:lnTo>
                    <a:pt x="160" y="441"/>
                  </a:lnTo>
                  <a:lnTo>
                    <a:pt x="179" y="405"/>
                  </a:lnTo>
                  <a:lnTo>
                    <a:pt x="198" y="369"/>
                  </a:lnTo>
                  <a:lnTo>
                    <a:pt x="219" y="332"/>
                  </a:lnTo>
                  <a:lnTo>
                    <a:pt x="242" y="298"/>
                  </a:lnTo>
                  <a:lnTo>
                    <a:pt x="265" y="266"/>
                  </a:lnTo>
                  <a:lnTo>
                    <a:pt x="289" y="232"/>
                  </a:lnTo>
                  <a:lnTo>
                    <a:pt x="295" y="224"/>
                  </a:lnTo>
                  <a:lnTo>
                    <a:pt x="301" y="216"/>
                  </a:lnTo>
                  <a:lnTo>
                    <a:pt x="306" y="207"/>
                  </a:lnTo>
                  <a:lnTo>
                    <a:pt x="314" y="199"/>
                  </a:lnTo>
                  <a:lnTo>
                    <a:pt x="320" y="192"/>
                  </a:lnTo>
                  <a:lnTo>
                    <a:pt x="325" y="184"/>
                  </a:lnTo>
                  <a:lnTo>
                    <a:pt x="333" y="177"/>
                  </a:lnTo>
                  <a:lnTo>
                    <a:pt x="339" y="169"/>
                  </a:lnTo>
                  <a:lnTo>
                    <a:pt x="346" y="161"/>
                  </a:lnTo>
                  <a:lnTo>
                    <a:pt x="354" y="154"/>
                  </a:lnTo>
                  <a:lnTo>
                    <a:pt x="360" y="148"/>
                  </a:lnTo>
                  <a:lnTo>
                    <a:pt x="367" y="140"/>
                  </a:lnTo>
                  <a:lnTo>
                    <a:pt x="375" y="133"/>
                  </a:lnTo>
                  <a:lnTo>
                    <a:pt x="380" y="127"/>
                  </a:lnTo>
                  <a:lnTo>
                    <a:pt x="396" y="114"/>
                  </a:lnTo>
                  <a:lnTo>
                    <a:pt x="401" y="108"/>
                  </a:lnTo>
                  <a:lnTo>
                    <a:pt x="409" y="101"/>
                  </a:lnTo>
                  <a:lnTo>
                    <a:pt x="424" y="87"/>
                  </a:lnTo>
                  <a:lnTo>
                    <a:pt x="439" y="76"/>
                  </a:lnTo>
                  <a:lnTo>
                    <a:pt x="457" y="64"/>
                  </a:lnTo>
                  <a:lnTo>
                    <a:pt x="472" y="55"/>
                  </a:lnTo>
                  <a:lnTo>
                    <a:pt x="487" y="45"/>
                  </a:lnTo>
                  <a:lnTo>
                    <a:pt x="504" y="36"/>
                  </a:lnTo>
                  <a:lnTo>
                    <a:pt x="521" y="26"/>
                  </a:lnTo>
                  <a:lnTo>
                    <a:pt x="390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43" name="Freeform 95">
              <a:extLst>
                <a:ext uri="{FF2B5EF4-FFF2-40B4-BE49-F238E27FC236}">
                  <a16:creationId xmlns:a16="http://schemas.microsoft.com/office/drawing/2014/main" id="{E7A6A914-F6CB-4805-A7EA-C7AF7004D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" y="3363"/>
              <a:ext cx="194" cy="498"/>
            </a:xfrm>
            <a:custGeom>
              <a:avLst/>
              <a:gdLst>
                <a:gd name="T0" fmla="*/ 223 w 388"/>
                <a:gd name="T1" fmla="*/ 51 h 996"/>
                <a:gd name="T2" fmla="*/ 211 w 388"/>
                <a:gd name="T3" fmla="*/ 64 h 996"/>
                <a:gd name="T4" fmla="*/ 185 w 388"/>
                <a:gd name="T5" fmla="*/ 104 h 996"/>
                <a:gd name="T6" fmla="*/ 166 w 388"/>
                <a:gd name="T7" fmla="*/ 135 h 996"/>
                <a:gd name="T8" fmla="*/ 145 w 388"/>
                <a:gd name="T9" fmla="*/ 173 h 996"/>
                <a:gd name="T10" fmla="*/ 133 w 388"/>
                <a:gd name="T11" fmla="*/ 193 h 996"/>
                <a:gd name="T12" fmla="*/ 124 w 388"/>
                <a:gd name="T13" fmla="*/ 218 h 996"/>
                <a:gd name="T14" fmla="*/ 112 w 388"/>
                <a:gd name="T15" fmla="*/ 243 h 996"/>
                <a:gd name="T16" fmla="*/ 101 w 388"/>
                <a:gd name="T17" fmla="*/ 271 h 996"/>
                <a:gd name="T18" fmla="*/ 90 w 388"/>
                <a:gd name="T19" fmla="*/ 300 h 996"/>
                <a:gd name="T20" fmla="*/ 78 w 388"/>
                <a:gd name="T21" fmla="*/ 332 h 996"/>
                <a:gd name="T22" fmla="*/ 57 w 388"/>
                <a:gd name="T23" fmla="*/ 401 h 996"/>
                <a:gd name="T24" fmla="*/ 50 w 388"/>
                <a:gd name="T25" fmla="*/ 439 h 996"/>
                <a:gd name="T26" fmla="*/ 38 w 388"/>
                <a:gd name="T27" fmla="*/ 479 h 996"/>
                <a:gd name="T28" fmla="*/ 23 w 388"/>
                <a:gd name="T29" fmla="*/ 564 h 996"/>
                <a:gd name="T30" fmla="*/ 2 w 388"/>
                <a:gd name="T31" fmla="*/ 762 h 996"/>
                <a:gd name="T32" fmla="*/ 0 w 388"/>
                <a:gd name="T33" fmla="*/ 996 h 996"/>
                <a:gd name="T34" fmla="*/ 4 w 388"/>
                <a:gd name="T35" fmla="*/ 965 h 996"/>
                <a:gd name="T36" fmla="*/ 17 w 388"/>
                <a:gd name="T37" fmla="*/ 883 h 996"/>
                <a:gd name="T38" fmla="*/ 27 w 388"/>
                <a:gd name="T39" fmla="*/ 826 h 996"/>
                <a:gd name="T40" fmla="*/ 34 w 388"/>
                <a:gd name="T41" fmla="*/ 796 h 996"/>
                <a:gd name="T42" fmla="*/ 42 w 388"/>
                <a:gd name="T43" fmla="*/ 762 h 996"/>
                <a:gd name="T44" fmla="*/ 50 w 388"/>
                <a:gd name="T45" fmla="*/ 728 h 996"/>
                <a:gd name="T46" fmla="*/ 57 w 388"/>
                <a:gd name="T47" fmla="*/ 691 h 996"/>
                <a:gd name="T48" fmla="*/ 67 w 388"/>
                <a:gd name="T49" fmla="*/ 653 h 996"/>
                <a:gd name="T50" fmla="*/ 78 w 388"/>
                <a:gd name="T51" fmla="*/ 614 h 996"/>
                <a:gd name="T52" fmla="*/ 88 w 388"/>
                <a:gd name="T53" fmla="*/ 576 h 996"/>
                <a:gd name="T54" fmla="*/ 101 w 388"/>
                <a:gd name="T55" fmla="*/ 536 h 996"/>
                <a:gd name="T56" fmla="*/ 107 w 388"/>
                <a:gd name="T57" fmla="*/ 513 h 996"/>
                <a:gd name="T58" fmla="*/ 114 w 388"/>
                <a:gd name="T59" fmla="*/ 494 h 996"/>
                <a:gd name="T60" fmla="*/ 122 w 388"/>
                <a:gd name="T61" fmla="*/ 473 h 996"/>
                <a:gd name="T62" fmla="*/ 128 w 388"/>
                <a:gd name="T63" fmla="*/ 452 h 996"/>
                <a:gd name="T64" fmla="*/ 137 w 388"/>
                <a:gd name="T65" fmla="*/ 431 h 996"/>
                <a:gd name="T66" fmla="*/ 145 w 388"/>
                <a:gd name="T67" fmla="*/ 410 h 996"/>
                <a:gd name="T68" fmla="*/ 152 w 388"/>
                <a:gd name="T69" fmla="*/ 389 h 996"/>
                <a:gd name="T70" fmla="*/ 160 w 388"/>
                <a:gd name="T71" fmla="*/ 370 h 996"/>
                <a:gd name="T72" fmla="*/ 169 w 388"/>
                <a:gd name="T73" fmla="*/ 347 h 996"/>
                <a:gd name="T74" fmla="*/ 177 w 388"/>
                <a:gd name="T75" fmla="*/ 328 h 996"/>
                <a:gd name="T76" fmla="*/ 187 w 388"/>
                <a:gd name="T77" fmla="*/ 307 h 996"/>
                <a:gd name="T78" fmla="*/ 196 w 388"/>
                <a:gd name="T79" fmla="*/ 288 h 996"/>
                <a:gd name="T80" fmla="*/ 206 w 388"/>
                <a:gd name="T81" fmla="*/ 268 h 996"/>
                <a:gd name="T82" fmla="*/ 217 w 388"/>
                <a:gd name="T83" fmla="*/ 247 h 996"/>
                <a:gd name="T84" fmla="*/ 226 w 388"/>
                <a:gd name="T85" fmla="*/ 228 h 996"/>
                <a:gd name="T86" fmla="*/ 238 w 388"/>
                <a:gd name="T87" fmla="*/ 207 h 996"/>
                <a:gd name="T88" fmla="*/ 247 w 388"/>
                <a:gd name="T89" fmla="*/ 188 h 996"/>
                <a:gd name="T90" fmla="*/ 259 w 388"/>
                <a:gd name="T91" fmla="*/ 169 h 996"/>
                <a:gd name="T92" fmla="*/ 282 w 388"/>
                <a:gd name="T93" fmla="*/ 133 h 996"/>
                <a:gd name="T94" fmla="*/ 306 w 388"/>
                <a:gd name="T95" fmla="*/ 96 h 996"/>
                <a:gd name="T96" fmla="*/ 320 w 388"/>
                <a:gd name="T97" fmla="*/ 79 h 996"/>
                <a:gd name="T98" fmla="*/ 325 w 388"/>
                <a:gd name="T99" fmla="*/ 70 h 996"/>
                <a:gd name="T100" fmla="*/ 333 w 388"/>
                <a:gd name="T101" fmla="*/ 62 h 996"/>
                <a:gd name="T102" fmla="*/ 341 w 388"/>
                <a:gd name="T103" fmla="*/ 55 h 996"/>
                <a:gd name="T104" fmla="*/ 346 w 388"/>
                <a:gd name="T105" fmla="*/ 45 h 996"/>
                <a:gd name="T106" fmla="*/ 361 w 388"/>
                <a:gd name="T107" fmla="*/ 30 h 996"/>
                <a:gd name="T108" fmla="*/ 367 w 388"/>
                <a:gd name="T109" fmla="*/ 22 h 996"/>
                <a:gd name="T110" fmla="*/ 375 w 388"/>
                <a:gd name="T111" fmla="*/ 15 h 996"/>
                <a:gd name="T112" fmla="*/ 380 w 388"/>
                <a:gd name="T113" fmla="*/ 7 h 996"/>
                <a:gd name="T114" fmla="*/ 388 w 388"/>
                <a:gd name="T115" fmla="*/ 0 h 996"/>
                <a:gd name="T116" fmla="*/ 223 w 388"/>
                <a:gd name="T117" fmla="*/ 51 h 996"/>
                <a:gd name="T118" fmla="*/ 223 w 388"/>
                <a:gd name="T119" fmla="*/ 51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8" h="996">
                  <a:moveTo>
                    <a:pt x="223" y="51"/>
                  </a:moveTo>
                  <a:lnTo>
                    <a:pt x="211" y="64"/>
                  </a:lnTo>
                  <a:lnTo>
                    <a:pt x="185" y="104"/>
                  </a:lnTo>
                  <a:lnTo>
                    <a:pt x="166" y="135"/>
                  </a:lnTo>
                  <a:lnTo>
                    <a:pt x="145" y="173"/>
                  </a:lnTo>
                  <a:lnTo>
                    <a:pt x="133" y="193"/>
                  </a:lnTo>
                  <a:lnTo>
                    <a:pt x="124" y="218"/>
                  </a:lnTo>
                  <a:lnTo>
                    <a:pt x="112" y="243"/>
                  </a:lnTo>
                  <a:lnTo>
                    <a:pt x="101" y="271"/>
                  </a:lnTo>
                  <a:lnTo>
                    <a:pt x="90" y="300"/>
                  </a:lnTo>
                  <a:lnTo>
                    <a:pt x="78" y="332"/>
                  </a:lnTo>
                  <a:lnTo>
                    <a:pt x="57" y="401"/>
                  </a:lnTo>
                  <a:lnTo>
                    <a:pt x="50" y="439"/>
                  </a:lnTo>
                  <a:lnTo>
                    <a:pt x="38" y="479"/>
                  </a:lnTo>
                  <a:lnTo>
                    <a:pt x="23" y="564"/>
                  </a:lnTo>
                  <a:lnTo>
                    <a:pt x="2" y="762"/>
                  </a:lnTo>
                  <a:lnTo>
                    <a:pt x="0" y="996"/>
                  </a:lnTo>
                  <a:lnTo>
                    <a:pt x="4" y="965"/>
                  </a:lnTo>
                  <a:lnTo>
                    <a:pt x="17" y="883"/>
                  </a:lnTo>
                  <a:lnTo>
                    <a:pt x="27" y="826"/>
                  </a:lnTo>
                  <a:lnTo>
                    <a:pt x="34" y="796"/>
                  </a:lnTo>
                  <a:lnTo>
                    <a:pt x="42" y="762"/>
                  </a:lnTo>
                  <a:lnTo>
                    <a:pt x="50" y="728"/>
                  </a:lnTo>
                  <a:lnTo>
                    <a:pt x="57" y="691"/>
                  </a:lnTo>
                  <a:lnTo>
                    <a:pt x="67" y="653"/>
                  </a:lnTo>
                  <a:lnTo>
                    <a:pt x="78" y="614"/>
                  </a:lnTo>
                  <a:lnTo>
                    <a:pt x="88" y="576"/>
                  </a:lnTo>
                  <a:lnTo>
                    <a:pt x="101" y="536"/>
                  </a:lnTo>
                  <a:lnTo>
                    <a:pt x="107" y="513"/>
                  </a:lnTo>
                  <a:lnTo>
                    <a:pt x="114" y="494"/>
                  </a:lnTo>
                  <a:lnTo>
                    <a:pt x="122" y="473"/>
                  </a:lnTo>
                  <a:lnTo>
                    <a:pt x="128" y="452"/>
                  </a:lnTo>
                  <a:lnTo>
                    <a:pt x="137" y="431"/>
                  </a:lnTo>
                  <a:lnTo>
                    <a:pt x="145" y="410"/>
                  </a:lnTo>
                  <a:lnTo>
                    <a:pt x="152" y="389"/>
                  </a:lnTo>
                  <a:lnTo>
                    <a:pt x="160" y="370"/>
                  </a:lnTo>
                  <a:lnTo>
                    <a:pt x="169" y="347"/>
                  </a:lnTo>
                  <a:lnTo>
                    <a:pt x="177" y="328"/>
                  </a:lnTo>
                  <a:lnTo>
                    <a:pt x="187" y="307"/>
                  </a:lnTo>
                  <a:lnTo>
                    <a:pt x="196" y="288"/>
                  </a:lnTo>
                  <a:lnTo>
                    <a:pt x="206" y="268"/>
                  </a:lnTo>
                  <a:lnTo>
                    <a:pt x="217" y="247"/>
                  </a:lnTo>
                  <a:lnTo>
                    <a:pt x="226" y="228"/>
                  </a:lnTo>
                  <a:lnTo>
                    <a:pt x="238" y="207"/>
                  </a:lnTo>
                  <a:lnTo>
                    <a:pt x="247" y="188"/>
                  </a:lnTo>
                  <a:lnTo>
                    <a:pt x="259" y="169"/>
                  </a:lnTo>
                  <a:lnTo>
                    <a:pt x="282" y="133"/>
                  </a:lnTo>
                  <a:lnTo>
                    <a:pt x="306" y="96"/>
                  </a:lnTo>
                  <a:lnTo>
                    <a:pt x="320" y="79"/>
                  </a:lnTo>
                  <a:lnTo>
                    <a:pt x="325" y="70"/>
                  </a:lnTo>
                  <a:lnTo>
                    <a:pt x="333" y="62"/>
                  </a:lnTo>
                  <a:lnTo>
                    <a:pt x="341" y="55"/>
                  </a:lnTo>
                  <a:lnTo>
                    <a:pt x="346" y="45"/>
                  </a:lnTo>
                  <a:lnTo>
                    <a:pt x="361" y="30"/>
                  </a:lnTo>
                  <a:lnTo>
                    <a:pt x="367" y="22"/>
                  </a:lnTo>
                  <a:lnTo>
                    <a:pt x="375" y="15"/>
                  </a:lnTo>
                  <a:lnTo>
                    <a:pt x="380" y="7"/>
                  </a:lnTo>
                  <a:lnTo>
                    <a:pt x="388" y="0"/>
                  </a:lnTo>
                  <a:lnTo>
                    <a:pt x="223" y="51"/>
                  </a:lnTo>
                  <a:lnTo>
                    <a:pt x="223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44" name="Freeform 96">
              <a:extLst>
                <a:ext uri="{FF2B5EF4-FFF2-40B4-BE49-F238E27FC236}">
                  <a16:creationId xmlns:a16="http://schemas.microsoft.com/office/drawing/2014/main" id="{F7B06F93-B46B-45EE-B074-187367839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" y="1966"/>
              <a:ext cx="174" cy="557"/>
            </a:xfrm>
            <a:custGeom>
              <a:avLst/>
              <a:gdLst>
                <a:gd name="T0" fmla="*/ 158 w 348"/>
                <a:gd name="T1" fmla="*/ 1029 h 1114"/>
                <a:gd name="T2" fmla="*/ 131 w 348"/>
                <a:gd name="T3" fmla="*/ 968 h 1114"/>
                <a:gd name="T4" fmla="*/ 112 w 348"/>
                <a:gd name="T5" fmla="*/ 924 h 1114"/>
                <a:gd name="T6" fmla="*/ 93 w 348"/>
                <a:gd name="T7" fmla="*/ 871 h 1114"/>
                <a:gd name="T8" fmla="*/ 76 w 348"/>
                <a:gd name="T9" fmla="*/ 810 h 1114"/>
                <a:gd name="T10" fmla="*/ 48 w 348"/>
                <a:gd name="T11" fmla="*/ 706 h 1114"/>
                <a:gd name="T12" fmla="*/ 23 w 348"/>
                <a:gd name="T13" fmla="*/ 588 h 1114"/>
                <a:gd name="T14" fmla="*/ 0 w 348"/>
                <a:gd name="T15" fmla="*/ 312 h 1114"/>
                <a:gd name="T16" fmla="*/ 12 w 348"/>
                <a:gd name="T17" fmla="*/ 109 h 1114"/>
                <a:gd name="T18" fmla="*/ 31 w 348"/>
                <a:gd name="T19" fmla="*/ 0 h 1114"/>
                <a:gd name="T20" fmla="*/ 48 w 348"/>
                <a:gd name="T21" fmla="*/ 190 h 1114"/>
                <a:gd name="T22" fmla="*/ 67 w 348"/>
                <a:gd name="T23" fmla="*/ 352 h 1114"/>
                <a:gd name="T24" fmla="*/ 82 w 348"/>
                <a:gd name="T25" fmla="*/ 441 h 1114"/>
                <a:gd name="T26" fmla="*/ 99 w 348"/>
                <a:gd name="T27" fmla="*/ 536 h 1114"/>
                <a:gd name="T28" fmla="*/ 120 w 348"/>
                <a:gd name="T29" fmla="*/ 631 h 1114"/>
                <a:gd name="T30" fmla="*/ 147 w 348"/>
                <a:gd name="T31" fmla="*/ 725 h 1114"/>
                <a:gd name="T32" fmla="*/ 168 w 348"/>
                <a:gd name="T33" fmla="*/ 793 h 1114"/>
                <a:gd name="T34" fmla="*/ 185 w 348"/>
                <a:gd name="T35" fmla="*/ 839 h 1114"/>
                <a:gd name="T36" fmla="*/ 202 w 348"/>
                <a:gd name="T37" fmla="*/ 880 h 1114"/>
                <a:gd name="T38" fmla="*/ 219 w 348"/>
                <a:gd name="T39" fmla="*/ 922 h 1114"/>
                <a:gd name="T40" fmla="*/ 240 w 348"/>
                <a:gd name="T41" fmla="*/ 962 h 1114"/>
                <a:gd name="T42" fmla="*/ 272 w 348"/>
                <a:gd name="T43" fmla="*/ 1017 h 1114"/>
                <a:gd name="T44" fmla="*/ 301 w 348"/>
                <a:gd name="T45" fmla="*/ 1057 h 1114"/>
                <a:gd name="T46" fmla="*/ 314 w 348"/>
                <a:gd name="T47" fmla="*/ 1072 h 1114"/>
                <a:gd name="T48" fmla="*/ 325 w 348"/>
                <a:gd name="T49" fmla="*/ 1088 h 1114"/>
                <a:gd name="T50" fmla="*/ 339 w 348"/>
                <a:gd name="T51" fmla="*/ 1101 h 1114"/>
                <a:gd name="T52" fmla="*/ 348 w 348"/>
                <a:gd name="T53" fmla="*/ 1114 h 1114"/>
                <a:gd name="T54" fmla="*/ 306 w 348"/>
                <a:gd name="T55" fmla="*/ 1105 h 1114"/>
                <a:gd name="T56" fmla="*/ 253 w 348"/>
                <a:gd name="T57" fmla="*/ 1086 h 1114"/>
                <a:gd name="T58" fmla="*/ 217 w 348"/>
                <a:gd name="T59" fmla="*/ 1071 h 1114"/>
                <a:gd name="T60" fmla="*/ 177 w 348"/>
                <a:gd name="T61" fmla="*/ 1053 h 1114"/>
                <a:gd name="T62" fmla="*/ 168 w 348"/>
                <a:gd name="T63" fmla="*/ 105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8" h="1114">
                  <a:moveTo>
                    <a:pt x="168" y="1050"/>
                  </a:moveTo>
                  <a:lnTo>
                    <a:pt x="158" y="1029"/>
                  </a:lnTo>
                  <a:lnTo>
                    <a:pt x="147" y="1002"/>
                  </a:lnTo>
                  <a:lnTo>
                    <a:pt x="131" y="968"/>
                  </a:lnTo>
                  <a:lnTo>
                    <a:pt x="122" y="947"/>
                  </a:lnTo>
                  <a:lnTo>
                    <a:pt x="112" y="924"/>
                  </a:lnTo>
                  <a:lnTo>
                    <a:pt x="103" y="898"/>
                  </a:lnTo>
                  <a:lnTo>
                    <a:pt x="93" y="871"/>
                  </a:lnTo>
                  <a:lnTo>
                    <a:pt x="84" y="842"/>
                  </a:lnTo>
                  <a:lnTo>
                    <a:pt x="76" y="810"/>
                  </a:lnTo>
                  <a:lnTo>
                    <a:pt x="55" y="742"/>
                  </a:lnTo>
                  <a:lnTo>
                    <a:pt x="48" y="706"/>
                  </a:lnTo>
                  <a:lnTo>
                    <a:pt x="38" y="668"/>
                  </a:lnTo>
                  <a:lnTo>
                    <a:pt x="23" y="588"/>
                  </a:lnTo>
                  <a:lnTo>
                    <a:pt x="2" y="409"/>
                  </a:lnTo>
                  <a:lnTo>
                    <a:pt x="0" y="312"/>
                  </a:lnTo>
                  <a:lnTo>
                    <a:pt x="2" y="211"/>
                  </a:lnTo>
                  <a:lnTo>
                    <a:pt x="12" y="109"/>
                  </a:lnTo>
                  <a:lnTo>
                    <a:pt x="19" y="55"/>
                  </a:lnTo>
                  <a:lnTo>
                    <a:pt x="31" y="0"/>
                  </a:lnTo>
                  <a:lnTo>
                    <a:pt x="40" y="124"/>
                  </a:lnTo>
                  <a:lnTo>
                    <a:pt x="48" y="190"/>
                  </a:lnTo>
                  <a:lnTo>
                    <a:pt x="55" y="268"/>
                  </a:lnTo>
                  <a:lnTo>
                    <a:pt x="67" y="352"/>
                  </a:lnTo>
                  <a:lnTo>
                    <a:pt x="74" y="396"/>
                  </a:lnTo>
                  <a:lnTo>
                    <a:pt x="82" y="441"/>
                  </a:lnTo>
                  <a:lnTo>
                    <a:pt x="90" y="489"/>
                  </a:lnTo>
                  <a:lnTo>
                    <a:pt x="99" y="536"/>
                  </a:lnTo>
                  <a:lnTo>
                    <a:pt x="111" y="584"/>
                  </a:lnTo>
                  <a:lnTo>
                    <a:pt x="120" y="631"/>
                  </a:lnTo>
                  <a:lnTo>
                    <a:pt x="133" y="679"/>
                  </a:lnTo>
                  <a:lnTo>
                    <a:pt x="147" y="725"/>
                  </a:lnTo>
                  <a:lnTo>
                    <a:pt x="160" y="772"/>
                  </a:lnTo>
                  <a:lnTo>
                    <a:pt x="168" y="793"/>
                  </a:lnTo>
                  <a:lnTo>
                    <a:pt x="175" y="816"/>
                  </a:lnTo>
                  <a:lnTo>
                    <a:pt x="185" y="839"/>
                  </a:lnTo>
                  <a:lnTo>
                    <a:pt x="192" y="860"/>
                  </a:lnTo>
                  <a:lnTo>
                    <a:pt x="202" y="880"/>
                  </a:lnTo>
                  <a:lnTo>
                    <a:pt x="209" y="903"/>
                  </a:lnTo>
                  <a:lnTo>
                    <a:pt x="219" y="922"/>
                  </a:lnTo>
                  <a:lnTo>
                    <a:pt x="228" y="941"/>
                  </a:lnTo>
                  <a:lnTo>
                    <a:pt x="240" y="962"/>
                  </a:lnTo>
                  <a:lnTo>
                    <a:pt x="249" y="981"/>
                  </a:lnTo>
                  <a:lnTo>
                    <a:pt x="272" y="1017"/>
                  </a:lnTo>
                  <a:lnTo>
                    <a:pt x="295" y="1050"/>
                  </a:lnTo>
                  <a:lnTo>
                    <a:pt x="301" y="1057"/>
                  </a:lnTo>
                  <a:lnTo>
                    <a:pt x="308" y="1065"/>
                  </a:lnTo>
                  <a:lnTo>
                    <a:pt x="314" y="1072"/>
                  </a:lnTo>
                  <a:lnTo>
                    <a:pt x="320" y="1080"/>
                  </a:lnTo>
                  <a:lnTo>
                    <a:pt x="325" y="1088"/>
                  </a:lnTo>
                  <a:lnTo>
                    <a:pt x="333" y="1095"/>
                  </a:lnTo>
                  <a:lnTo>
                    <a:pt x="339" y="1101"/>
                  </a:lnTo>
                  <a:lnTo>
                    <a:pt x="346" y="1107"/>
                  </a:lnTo>
                  <a:lnTo>
                    <a:pt x="348" y="1114"/>
                  </a:lnTo>
                  <a:lnTo>
                    <a:pt x="335" y="1112"/>
                  </a:lnTo>
                  <a:lnTo>
                    <a:pt x="306" y="1105"/>
                  </a:lnTo>
                  <a:lnTo>
                    <a:pt x="272" y="1091"/>
                  </a:lnTo>
                  <a:lnTo>
                    <a:pt x="253" y="1086"/>
                  </a:lnTo>
                  <a:lnTo>
                    <a:pt x="234" y="1078"/>
                  </a:lnTo>
                  <a:lnTo>
                    <a:pt x="217" y="1071"/>
                  </a:lnTo>
                  <a:lnTo>
                    <a:pt x="202" y="1063"/>
                  </a:lnTo>
                  <a:lnTo>
                    <a:pt x="177" y="1053"/>
                  </a:lnTo>
                  <a:lnTo>
                    <a:pt x="168" y="1050"/>
                  </a:lnTo>
                  <a:lnTo>
                    <a:pt x="168" y="10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45" name="Freeform 97">
              <a:extLst>
                <a:ext uri="{FF2B5EF4-FFF2-40B4-BE49-F238E27FC236}">
                  <a16:creationId xmlns:a16="http://schemas.microsoft.com/office/drawing/2014/main" id="{1485098F-B4F7-481E-B439-36CBE7FE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1960"/>
              <a:ext cx="297" cy="535"/>
            </a:xfrm>
            <a:custGeom>
              <a:avLst/>
              <a:gdLst>
                <a:gd name="T0" fmla="*/ 504 w 595"/>
                <a:gd name="T1" fmla="*/ 1066 h 1070"/>
                <a:gd name="T2" fmla="*/ 472 w 595"/>
                <a:gd name="T3" fmla="*/ 1043 h 1070"/>
                <a:gd name="T4" fmla="*/ 445 w 595"/>
                <a:gd name="T5" fmla="*/ 1024 h 1070"/>
                <a:gd name="T6" fmla="*/ 426 w 595"/>
                <a:gd name="T7" fmla="*/ 1009 h 1070"/>
                <a:gd name="T8" fmla="*/ 405 w 595"/>
                <a:gd name="T9" fmla="*/ 992 h 1070"/>
                <a:gd name="T10" fmla="*/ 382 w 595"/>
                <a:gd name="T11" fmla="*/ 971 h 1070"/>
                <a:gd name="T12" fmla="*/ 360 w 595"/>
                <a:gd name="T13" fmla="*/ 950 h 1070"/>
                <a:gd name="T14" fmla="*/ 335 w 595"/>
                <a:gd name="T15" fmla="*/ 926 h 1070"/>
                <a:gd name="T16" fmla="*/ 308 w 595"/>
                <a:gd name="T17" fmla="*/ 899 h 1070"/>
                <a:gd name="T18" fmla="*/ 297 w 595"/>
                <a:gd name="T19" fmla="*/ 886 h 1070"/>
                <a:gd name="T20" fmla="*/ 284 w 595"/>
                <a:gd name="T21" fmla="*/ 871 h 1070"/>
                <a:gd name="T22" fmla="*/ 270 w 595"/>
                <a:gd name="T23" fmla="*/ 857 h 1070"/>
                <a:gd name="T24" fmla="*/ 257 w 595"/>
                <a:gd name="T25" fmla="*/ 842 h 1070"/>
                <a:gd name="T26" fmla="*/ 244 w 595"/>
                <a:gd name="T27" fmla="*/ 827 h 1070"/>
                <a:gd name="T28" fmla="*/ 230 w 595"/>
                <a:gd name="T29" fmla="*/ 810 h 1070"/>
                <a:gd name="T30" fmla="*/ 217 w 595"/>
                <a:gd name="T31" fmla="*/ 793 h 1070"/>
                <a:gd name="T32" fmla="*/ 168 w 595"/>
                <a:gd name="T33" fmla="*/ 720 h 1070"/>
                <a:gd name="T34" fmla="*/ 118 w 595"/>
                <a:gd name="T35" fmla="*/ 641 h 1070"/>
                <a:gd name="T36" fmla="*/ 97 w 595"/>
                <a:gd name="T37" fmla="*/ 597 h 1070"/>
                <a:gd name="T38" fmla="*/ 76 w 595"/>
                <a:gd name="T39" fmla="*/ 553 h 1070"/>
                <a:gd name="T40" fmla="*/ 57 w 595"/>
                <a:gd name="T41" fmla="*/ 506 h 1070"/>
                <a:gd name="T42" fmla="*/ 40 w 595"/>
                <a:gd name="T43" fmla="*/ 456 h 1070"/>
                <a:gd name="T44" fmla="*/ 16 w 595"/>
                <a:gd name="T45" fmla="*/ 353 h 1070"/>
                <a:gd name="T46" fmla="*/ 0 w 595"/>
                <a:gd name="T47" fmla="*/ 125 h 1070"/>
                <a:gd name="T48" fmla="*/ 14 w 595"/>
                <a:gd name="T49" fmla="*/ 0 h 1070"/>
                <a:gd name="T50" fmla="*/ 19 w 595"/>
                <a:gd name="T51" fmla="*/ 148 h 1070"/>
                <a:gd name="T52" fmla="*/ 35 w 595"/>
                <a:gd name="T53" fmla="*/ 239 h 1070"/>
                <a:gd name="T54" fmla="*/ 50 w 595"/>
                <a:gd name="T55" fmla="*/ 306 h 1070"/>
                <a:gd name="T56" fmla="*/ 74 w 595"/>
                <a:gd name="T57" fmla="*/ 378 h 1070"/>
                <a:gd name="T58" fmla="*/ 88 w 595"/>
                <a:gd name="T59" fmla="*/ 416 h 1070"/>
                <a:gd name="T60" fmla="*/ 105 w 595"/>
                <a:gd name="T61" fmla="*/ 456 h 1070"/>
                <a:gd name="T62" fmla="*/ 124 w 595"/>
                <a:gd name="T63" fmla="*/ 496 h 1070"/>
                <a:gd name="T64" fmla="*/ 145 w 595"/>
                <a:gd name="T65" fmla="*/ 534 h 1070"/>
                <a:gd name="T66" fmla="*/ 168 w 595"/>
                <a:gd name="T67" fmla="*/ 574 h 1070"/>
                <a:gd name="T68" fmla="*/ 194 w 595"/>
                <a:gd name="T69" fmla="*/ 616 h 1070"/>
                <a:gd name="T70" fmla="*/ 223 w 595"/>
                <a:gd name="T71" fmla="*/ 654 h 1070"/>
                <a:gd name="T72" fmla="*/ 238 w 595"/>
                <a:gd name="T73" fmla="*/ 675 h 1070"/>
                <a:gd name="T74" fmla="*/ 253 w 595"/>
                <a:gd name="T75" fmla="*/ 694 h 1070"/>
                <a:gd name="T76" fmla="*/ 270 w 595"/>
                <a:gd name="T77" fmla="*/ 715 h 1070"/>
                <a:gd name="T78" fmla="*/ 289 w 595"/>
                <a:gd name="T79" fmla="*/ 734 h 1070"/>
                <a:gd name="T80" fmla="*/ 306 w 595"/>
                <a:gd name="T81" fmla="*/ 755 h 1070"/>
                <a:gd name="T82" fmla="*/ 325 w 595"/>
                <a:gd name="T83" fmla="*/ 774 h 1070"/>
                <a:gd name="T84" fmla="*/ 344 w 595"/>
                <a:gd name="T85" fmla="*/ 793 h 1070"/>
                <a:gd name="T86" fmla="*/ 365 w 595"/>
                <a:gd name="T87" fmla="*/ 812 h 1070"/>
                <a:gd name="T88" fmla="*/ 388 w 595"/>
                <a:gd name="T89" fmla="*/ 831 h 1070"/>
                <a:gd name="T90" fmla="*/ 409 w 595"/>
                <a:gd name="T91" fmla="*/ 850 h 1070"/>
                <a:gd name="T92" fmla="*/ 434 w 595"/>
                <a:gd name="T93" fmla="*/ 869 h 1070"/>
                <a:gd name="T94" fmla="*/ 457 w 595"/>
                <a:gd name="T95" fmla="*/ 886 h 1070"/>
                <a:gd name="T96" fmla="*/ 483 w 595"/>
                <a:gd name="T97" fmla="*/ 905 h 1070"/>
                <a:gd name="T98" fmla="*/ 508 w 595"/>
                <a:gd name="T99" fmla="*/ 922 h 1070"/>
                <a:gd name="T100" fmla="*/ 534 w 595"/>
                <a:gd name="T101" fmla="*/ 939 h 1070"/>
                <a:gd name="T102" fmla="*/ 563 w 595"/>
                <a:gd name="T103" fmla="*/ 958 h 1070"/>
                <a:gd name="T104" fmla="*/ 595 w 595"/>
                <a:gd name="T105" fmla="*/ 998 h 1070"/>
                <a:gd name="T106" fmla="*/ 580 w 595"/>
                <a:gd name="T107" fmla="*/ 1026 h 1070"/>
                <a:gd name="T108" fmla="*/ 563 w 595"/>
                <a:gd name="T109" fmla="*/ 1043 h 1070"/>
                <a:gd name="T110" fmla="*/ 533 w 595"/>
                <a:gd name="T111" fmla="*/ 1061 h 1070"/>
                <a:gd name="T112" fmla="*/ 512 w 595"/>
                <a:gd name="T113" fmla="*/ 107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5" h="1070">
                  <a:moveTo>
                    <a:pt x="512" y="1070"/>
                  </a:moveTo>
                  <a:lnTo>
                    <a:pt x="504" y="1066"/>
                  </a:lnTo>
                  <a:lnTo>
                    <a:pt x="485" y="1053"/>
                  </a:lnTo>
                  <a:lnTo>
                    <a:pt x="472" y="1043"/>
                  </a:lnTo>
                  <a:lnTo>
                    <a:pt x="455" y="1030"/>
                  </a:lnTo>
                  <a:lnTo>
                    <a:pt x="445" y="1024"/>
                  </a:lnTo>
                  <a:lnTo>
                    <a:pt x="436" y="1017"/>
                  </a:lnTo>
                  <a:lnTo>
                    <a:pt x="426" y="1009"/>
                  </a:lnTo>
                  <a:lnTo>
                    <a:pt x="417" y="1000"/>
                  </a:lnTo>
                  <a:lnTo>
                    <a:pt x="405" y="992"/>
                  </a:lnTo>
                  <a:lnTo>
                    <a:pt x="396" y="981"/>
                  </a:lnTo>
                  <a:lnTo>
                    <a:pt x="382" y="971"/>
                  </a:lnTo>
                  <a:lnTo>
                    <a:pt x="371" y="960"/>
                  </a:lnTo>
                  <a:lnTo>
                    <a:pt x="360" y="950"/>
                  </a:lnTo>
                  <a:lnTo>
                    <a:pt x="348" y="939"/>
                  </a:lnTo>
                  <a:lnTo>
                    <a:pt x="335" y="926"/>
                  </a:lnTo>
                  <a:lnTo>
                    <a:pt x="322" y="912"/>
                  </a:lnTo>
                  <a:lnTo>
                    <a:pt x="308" y="899"/>
                  </a:lnTo>
                  <a:lnTo>
                    <a:pt x="303" y="893"/>
                  </a:lnTo>
                  <a:lnTo>
                    <a:pt x="297" y="886"/>
                  </a:lnTo>
                  <a:lnTo>
                    <a:pt x="289" y="878"/>
                  </a:lnTo>
                  <a:lnTo>
                    <a:pt x="284" y="871"/>
                  </a:lnTo>
                  <a:lnTo>
                    <a:pt x="276" y="865"/>
                  </a:lnTo>
                  <a:lnTo>
                    <a:pt x="270" y="857"/>
                  </a:lnTo>
                  <a:lnTo>
                    <a:pt x="265" y="850"/>
                  </a:lnTo>
                  <a:lnTo>
                    <a:pt x="257" y="842"/>
                  </a:lnTo>
                  <a:lnTo>
                    <a:pt x="249" y="834"/>
                  </a:lnTo>
                  <a:lnTo>
                    <a:pt x="244" y="827"/>
                  </a:lnTo>
                  <a:lnTo>
                    <a:pt x="238" y="817"/>
                  </a:lnTo>
                  <a:lnTo>
                    <a:pt x="230" y="810"/>
                  </a:lnTo>
                  <a:lnTo>
                    <a:pt x="225" y="802"/>
                  </a:lnTo>
                  <a:lnTo>
                    <a:pt x="217" y="793"/>
                  </a:lnTo>
                  <a:lnTo>
                    <a:pt x="192" y="758"/>
                  </a:lnTo>
                  <a:lnTo>
                    <a:pt x="168" y="720"/>
                  </a:lnTo>
                  <a:lnTo>
                    <a:pt x="141" y="682"/>
                  </a:lnTo>
                  <a:lnTo>
                    <a:pt x="118" y="641"/>
                  </a:lnTo>
                  <a:lnTo>
                    <a:pt x="107" y="620"/>
                  </a:lnTo>
                  <a:lnTo>
                    <a:pt x="97" y="597"/>
                  </a:lnTo>
                  <a:lnTo>
                    <a:pt x="86" y="576"/>
                  </a:lnTo>
                  <a:lnTo>
                    <a:pt x="76" y="553"/>
                  </a:lnTo>
                  <a:lnTo>
                    <a:pt x="67" y="528"/>
                  </a:lnTo>
                  <a:lnTo>
                    <a:pt x="57" y="506"/>
                  </a:lnTo>
                  <a:lnTo>
                    <a:pt x="50" y="481"/>
                  </a:lnTo>
                  <a:lnTo>
                    <a:pt x="40" y="456"/>
                  </a:lnTo>
                  <a:lnTo>
                    <a:pt x="27" y="407"/>
                  </a:lnTo>
                  <a:lnTo>
                    <a:pt x="16" y="353"/>
                  </a:lnTo>
                  <a:lnTo>
                    <a:pt x="0" y="243"/>
                  </a:lnTo>
                  <a:lnTo>
                    <a:pt x="0" y="125"/>
                  </a:lnTo>
                  <a:lnTo>
                    <a:pt x="4" y="63"/>
                  </a:lnTo>
                  <a:lnTo>
                    <a:pt x="14" y="0"/>
                  </a:lnTo>
                  <a:lnTo>
                    <a:pt x="14" y="99"/>
                  </a:lnTo>
                  <a:lnTo>
                    <a:pt x="19" y="148"/>
                  </a:lnTo>
                  <a:lnTo>
                    <a:pt x="27" y="207"/>
                  </a:lnTo>
                  <a:lnTo>
                    <a:pt x="35" y="239"/>
                  </a:lnTo>
                  <a:lnTo>
                    <a:pt x="42" y="272"/>
                  </a:lnTo>
                  <a:lnTo>
                    <a:pt x="50" y="306"/>
                  </a:lnTo>
                  <a:lnTo>
                    <a:pt x="61" y="342"/>
                  </a:lnTo>
                  <a:lnTo>
                    <a:pt x="74" y="378"/>
                  </a:lnTo>
                  <a:lnTo>
                    <a:pt x="80" y="397"/>
                  </a:lnTo>
                  <a:lnTo>
                    <a:pt x="88" y="416"/>
                  </a:lnTo>
                  <a:lnTo>
                    <a:pt x="97" y="437"/>
                  </a:lnTo>
                  <a:lnTo>
                    <a:pt x="105" y="456"/>
                  </a:lnTo>
                  <a:lnTo>
                    <a:pt x="114" y="475"/>
                  </a:lnTo>
                  <a:lnTo>
                    <a:pt x="124" y="496"/>
                  </a:lnTo>
                  <a:lnTo>
                    <a:pt x="133" y="515"/>
                  </a:lnTo>
                  <a:lnTo>
                    <a:pt x="145" y="534"/>
                  </a:lnTo>
                  <a:lnTo>
                    <a:pt x="156" y="555"/>
                  </a:lnTo>
                  <a:lnTo>
                    <a:pt x="168" y="574"/>
                  </a:lnTo>
                  <a:lnTo>
                    <a:pt x="181" y="595"/>
                  </a:lnTo>
                  <a:lnTo>
                    <a:pt x="194" y="616"/>
                  </a:lnTo>
                  <a:lnTo>
                    <a:pt x="208" y="635"/>
                  </a:lnTo>
                  <a:lnTo>
                    <a:pt x="223" y="654"/>
                  </a:lnTo>
                  <a:lnTo>
                    <a:pt x="230" y="665"/>
                  </a:lnTo>
                  <a:lnTo>
                    <a:pt x="238" y="675"/>
                  </a:lnTo>
                  <a:lnTo>
                    <a:pt x="246" y="684"/>
                  </a:lnTo>
                  <a:lnTo>
                    <a:pt x="253" y="694"/>
                  </a:lnTo>
                  <a:lnTo>
                    <a:pt x="263" y="705"/>
                  </a:lnTo>
                  <a:lnTo>
                    <a:pt x="270" y="715"/>
                  </a:lnTo>
                  <a:lnTo>
                    <a:pt x="278" y="724"/>
                  </a:lnTo>
                  <a:lnTo>
                    <a:pt x="289" y="734"/>
                  </a:lnTo>
                  <a:lnTo>
                    <a:pt x="297" y="743"/>
                  </a:lnTo>
                  <a:lnTo>
                    <a:pt x="306" y="755"/>
                  </a:lnTo>
                  <a:lnTo>
                    <a:pt x="316" y="764"/>
                  </a:lnTo>
                  <a:lnTo>
                    <a:pt x="325" y="774"/>
                  </a:lnTo>
                  <a:lnTo>
                    <a:pt x="335" y="783"/>
                  </a:lnTo>
                  <a:lnTo>
                    <a:pt x="344" y="793"/>
                  </a:lnTo>
                  <a:lnTo>
                    <a:pt x="356" y="802"/>
                  </a:lnTo>
                  <a:lnTo>
                    <a:pt x="365" y="812"/>
                  </a:lnTo>
                  <a:lnTo>
                    <a:pt x="377" y="821"/>
                  </a:lnTo>
                  <a:lnTo>
                    <a:pt x="388" y="831"/>
                  </a:lnTo>
                  <a:lnTo>
                    <a:pt x="398" y="840"/>
                  </a:lnTo>
                  <a:lnTo>
                    <a:pt x="409" y="850"/>
                  </a:lnTo>
                  <a:lnTo>
                    <a:pt x="420" y="859"/>
                  </a:lnTo>
                  <a:lnTo>
                    <a:pt x="434" y="869"/>
                  </a:lnTo>
                  <a:lnTo>
                    <a:pt x="445" y="878"/>
                  </a:lnTo>
                  <a:lnTo>
                    <a:pt x="457" y="886"/>
                  </a:lnTo>
                  <a:lnTo>
                    <a:pt x="470" y="895"/>
                  </a:lnTo>
                  <a:lnTo>
                    <a:pt x="483" y="905"/>
                  </a:lnTo>
                  <a:lnTo>
                    <a:pt x="495" y="914"/>
                  </a:lnTo>
                  <a:lnTo>
                    <a:pt x="508" y="922"/>
                  </a:lnTo>
                  <a:lnTo>
                    <a:pt x="521" y="931"/>
                  </a:lnTo>
                  <a:lnTo>
                    <a:pt x="534" y="939"/>
                  </a:lnTo>
                  <a:lnTo>
                    <a:pt x="548" y="948"/>
                  </a:lnTo>
                  <a:lnTo>
                    <a:pt x="563" y="958"/>
                  </a:lnTo>
                  <a:lnTo>
                    <a:pt x="588" y="979"/>
                  </a:lnTo>
                  <a:lnTo>
                    <a:pt x="595" y="998"/>
                  </a:lnTo>
                  <a:lnTo>
                    <a:pt x="588" y="1019"/>
                  </a:lnTo>
                  <a:lnTo>
                    <a:pt x="580" y="1026"/>
                  </a:lnTo>
                  <a:lnTo>
                    <a:pt x="572" y="1036"/>
                  </a:lnTo>
                  <a:lnTo>
                    <a:pt x="563" y="1043"/>
                  </a:lnTo>
                  <a:lnTo>
                    <a:pt x="552" y="1049"/>
                  </a:lnTo>
                  <a:lnTo>
                    <a:pt x="533" y="1061"/>
                  </a:lnTo>
                  <a:lnTo>
                    <a:pt x="512" y="1070"/>
                  </a:lnTo>
                  <a:lnTo>
                    <a:pt x="512" y="10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46" name="Freeform 98">
              <a:extLst>
                <a:ext uri="{FF2B5EF4-FFF2-40B4-BE49-F238E27FC236}">
                  <a16:creationId xmlns:a16="http://schemas.microsoft.com/office/drawing/2014/main" id="{2BB056B9-6490-4AAE-86BC-2EA12E7EE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1920"/>
              <a:ext cx="262" cy="528"/>
            </a:xfrm>
            <a:custGeom>
              <a:avLst/>
              <a:gdLst>
                <a:gd name="T0" fmla="*/ 315 w 522"/>
                <a:gd name="T1" fmla="*/ 1002 h 1055"/>
                <a:gd name="T2" fmla="*/ 300 w 522"/>
                <a:gd name="T3" fmla="*/ 985 h 1055"/>
                <a:gd name="T4" fmla="*/ 285 w 522"/>
                <a:gd name="T5" fmla="*/ 966 h 1055"/>
                <a:gd name="T6" fmla="*/ 272 w 522"/>
                <a:gd name="T7" fmla="*/ 951 h 1055"/>
                <a:gd name="T8" fmla="*/ 258 w 522"/>
                <a:gd name="T9" fmla="*/ 933 h 1055"/>
                <a:gd name="T10" fmla="*/ 241 w 522"/>
                <a:gd name="T11" fmla="*/ 912 h 1055"/>
                <a:gd name="T12" fmla="*/ 216 w 522"/>
                <a:gd name="T13" fmla="*/ 880 h 1055"/>
                <a:gd name="T14" fmla="*/ 180 w 522"/>
                <a:gd name="T15" fmla="*/ 827 h 1055"/>
                <a:gd name="T16" fmla="*/ 144 w 522"/>
                <a:gd name="T17" fmla="*/ 766 h 1055"/>
                <a:gd name="T18" fmla="*/ 106 w 522"/>
                <a:gd name="T19" fmla="*/ 700 h 1055"/>
                <a:gd name="T20" fmla="*/ 74 w 522"/>
                <a:gd name="T21" fmla="*/ 627 h 1055"/>
                <a:gd name="T22" fmla="*/ 43 w 522"/>
                <a:gd name="T23" fmla="*/ 549 h 1055"/>
                <a:gd name="T24" fmla="*/ 21 w 522"/>
                <a:gd name="T25" fmla="*/ 466 h 1055"/>
                <a:gd name="T26" fmla="*/ 0 w 522"/>
                <a:gd name="T27" fmla="*/ 287 h 1055"/>
                <a:gd name="T28" fmla="*/ 11 w 522"/>
                <a:gd name="T29" fmla="*/ 145 h 1055"/>
                <a:gd name="T30" fmla="*/ 36 w 522"/>
                <a:gd name="T31" fmla="*/ 48 h 1055"/>
                <a:gd name="T32" fmla="*/ 53 w 522"/>
                <a:gd name="T33" fmla="*/ 0 h 1055"/>
                <a:gd name="T34" fmla="*/ 62 w 522"/>
                <a:gd name="T35" fmla="*/ 222 h 1055"/>
                <a:gd name="T36" fmla="*/ 80 w 522"/>
                <a:gd name="T37" fmla="*/ 331 h 1055"/>
                <a:gd name="T38" fmla="*/ 99 w 522"/>
                <a:gd name="T39" fmla="*/ 409 h 1055"/>
                <a:gd name="T40" fmla="*/ 118 w 522"/>
                <a:gd name="T41" fmla="*/ 472 h 1055"/>
                <a:gd name="T42" fmla="*/ 131 w 522"/>
                <a:gd name="T43" fmla="*/ 513 h 1055"/>
                <a:gd name="T44" fmla="*/ 148 w 522"/>
                <a:gd name="T45" fmla="*/ 555 h 1055"/>
                <a:gd name="T46" fmla="*/ 165 w 522"/>
                <a:gd name="T47" fmla="*/ 599 h 1055"/>
                <a:gd name="T48" fmla="*/ 186 w 522"/>
                <a:gd name="T49" fmla="*/ 643 h 1055"/>
                <a:gd name="T50" fmla="*/ 209 w 522"/>
                <a:gd name="T51" fmla="*/ 684 h 1055"/>
                <a:gd name="T52" fmla="*/ 234 w 522"/>
                <a:gd name="T53" fmla="*/ 728 h 1055"/>
                <a:gd name="T54" fmla="*/ 260 w 522"/>
                <a:gd name="T55" fmla="*/ 772 h 1055"/>
                <a:gd name="T56" fmla="*/ 291 w 522"/>
                <a:gd name="T57" fmla="*/ 814 h 1055"/>
                <a:gd name="T58" fmla="*/ 308 w 522"/>
                <a:gd name="T59" fmla="*/ 835 h 1055"/>
                <a:gd name="T60" fmla="*/ 323 w 522"/>
                <a:gd name="T61" fmla="*/ 855 h 1055"/>
                <a:gd name="T62" fmla="*/ 342 w 522"/>
                <a:gd name="T63" fmla="*/ 876 h 1055"/>
                <a:gd name="T64" fmla="*/ 359 w 522"/>
                <a:gd name="T65" fmla="*/ 897 h 1055"/>
                <a:gd name="T66" fmla="*/ 378 w 522"/>
                <a:gd name="T67" fmla="*/ 916 h 1055"/>
                <a:gd name="T68" fmla="*/ 397 w 522"/>
                <a:gd name="T69" fmla="*/ 937 h 1055"/>
                <a:gd name="T70" fmla="*/ 418 w 522"/>
                <a:gd name="T71" fmla="*/ 956 h 1055"/>
                <a:gd name="T72" fmla="*/ 439 w 522"/>
                <a:gd name="T73" fmla="*/ 975 h 1055"/>
                <a:gd name="T74" fmla="*/ 462 w 522"/>
                <a:gd name="T75" fmla="*/ 994 h 1055"/>
                <a:gd name="T76" fmla="*/ 484 w 522"/>
                <a:gd name="T77" fmla="*/ 1013 h 1055"/>
                <a:gd name="T78" fmla="*/ 507 w 522"/>
                <a:gd name="T79" fmla="*/ 1032 h 1055"/>
                <a:gd name="T80" fmla="*/ 521 w 522"/>
                <a:gd name="T81" fmla="*/ 1053 h 1055"/>
                <a:gd name="T82" fmla="*/ 445 w 522"/>
                <a:gd name="T83" fmla="*/ 1044 h 1055"/>
                <a:gd name="T84" fmla="*/ 361 w 522"/>
                <a:gd name="T85" fmla="*/ 1019 h 1055"/>
                <a:gd name="T86" fmla="*/ 321 w 522"/>
                <a:gd name="T87" fmla="*/ 1008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2" h="1055">
                  <a:moveTo>
                    <a:pt x="321" y="1008"/>
                  </a:moveTo>
                  <a:lnTo>
                    <a:pt x="315" y="1002"/>
                  </a:lnTo>
                  <a:lnTo>
                    <a:pt x="310" y="994"/>
                  </a:lnTo>
                  <a:lnTo>
                    <a:pt x="300" y="985"/>
                  </a:lnTo>
                  <a:lnTo>
                    <a:pt x="291" y="973"/>
                  </a:lnTo>
                  <a:lnTo>
                    <a:pt x="285" y="966"/>
                  </a:lnTo>
                  <a:lnTo>
                    <a:pt x="279" y="958"/>
                  </a:lnTo>
                  <a:lnTo>
                    <a:pt x="272" y="951"/>
                  </a:lnTo>
                  <a:lnTo>
                    <a:pt x="264" y="943"/>
                  </a:lnTo>
                  <a:lnTo>
                    <a:pt x="258" y="933"/>
                  </a:lnTo>
                  <a:lnTo>
                    <a:pt x="249" y="924"/>
                  </a:lnTo>
                  <a:lnTo>
                    <a:pt x="241" y="912"/>
                  </a:lnTo>
                  <a:lnTo>
                    <a:pt x="234" y="903"/>
                  </a:lnTo>
                  <a:lnTo>
                    <a:pt x="216" y="880"/>
                  </a:lnTo>
                  <a:lnTo>
                    <a:pt x="199" y="854"/>
                  </a:lnTo>
                  <a:lnTo>
                    <a:pt x="180" y="827"/>
                  </a:lnTo>
                  <a:lnTo>
                    <a:pt x="161" y="798"/>
                  </a:lnTo>
                  <a:lnTo>
                    <a:pt x="144" y="766"/>
                  </a:lnTo>
                  <a:lnTo>
                    <a:pt x="125" y="734"/>
                  </a:lnTo>
                  <a:lnTo>
                    <a:pt x="106" y="700"/>
                  </a:lnTo>
                  <a:lnTo>
                    <a:pt x="91" y="663"/>
                  </a:lnTo>
                  <a:lnTo>
                    <a:pt x="74" y="627"/>
                  </a:lnTo>
                  <a:lnTo>
                    <a:pt x="59" y="589"/>
                  </a:lnTo>
                  <a:lnTo>
                    <a:pt x="43" y="549"/>
                  </a:lnTo>
                  <a:lnTo>
                    <a:pt x="32" y="508"/>
                  </a:lnTo>
                  <a:lnTo>
                    <a:pt x="21" y="466"/>
                  </a:lnTo>
                  <a:lnTo>
                    <a:pt x="5" y="378"/>
                  </a:lnTo>
                  <a:lnTo>
                    <a:pt x="0" y="287"/>
                  </a:lnTo>
                  <a:lnTo>
                    <a:pt x="4" y="194"/>
                  </a:lnTo>
                  <a:lnTo>
                    <a:pt x="11" y="145"/>
                  </a:lnTo>
                  <a:lnTo>
                    <a:pt x="21" y="97"/>
                  </a:lnTo>
                  <a:lnTo>
                    <a:pt x="36" y="48"/>
                  </a:lnTo>
                  <a:lnTo>
                    <a:pt x="43" y="23"/>
                  </a:lnTo>
                  <a:lnTo>
                    <a:pt x="53" y="0"/>
                  </a:lnTo>
                  <a:lnTo>
                    <a:pt x="53" y="105"/>
                  </a:lnTo>
                  <a:lnTo>
                    <a:pt x="62" y="222"/>
                  </a:lnTo>
                  <a:lnTo>
                    <a:pt x="72" y="293"/>
                  </a:lnTo>
                  <a:lnTo>
                    <a:pt x="80" y="331"/>
                  </a:lnTo>
                  <a:lnTo>
                    <a:pt x="89" y="371"/>
                  </a:lnTo>
                  <a:lnTo>
                    <a:pt x="99" y="409"/>
                  </a:lnTo>
                  <a:lnTo>
                    <a:pt x="110" y="451"/>
                  </a:lnTo>
                  <a:lnTo>
                    <a:pt x="118" y="472"/>
                  </a:lnTo>
                  <a:lnTo>
                    <a:pt x="123" y="492"/>
                  </a:lnTo>
                  <a:lnTo>
                    <a:pt x="131" y="513"/>
                  </a:lnTo>
                  <a:lnTo>
                    <a:pt x="139" y="534"/>
                  </a:lnTo>
                  <a:lnTo>
                    <a:pt x="148" y="555"/>
                  </a:lnTo>
                  <a:lnTo>
                    <a:pt x="156" y="578"/>
                  </a:lnTo>
                  <a:lnTo>
                    <a:pt x="165" y="599"/>
                  </a:lnTo>
                  <a:lnTo>
                    <a:pt x="177" y="620"/>
                  </a:lnTo>
                  <a:lnTo>
                    <a:pt x="186" y="643"/>
                  </a:lnTo>
                  <a:lnTo>
                    <a:pt x="197" y="663"/>
                  </a:lnTo>
                  <a:lnTo>
                    <a:pt x="209" y="684"/>
                  </a:lnTo>
                  <a:lnTo>
                    <a:pt x="220" y="707"/>
                  </a:lnTo>
                  <a:lnTo>
                    <a:pt x="234" y="728"/>
                  </a:lnTo>
                  <a:lnTo>
                    <a:pt x="247" y="749"/>
                  </a:lnTo>
                  <a:lnTo>
                    <a:pt x="260" y="772"/>
                  </a:lnTo>
                  <a:lnTo>
                    <a:pt x="275" y="793"/>
                  </a:lnTo>
                  <a:lnTo>
                    <a:pt x="291" y="814"/>
                  </a:lnTo>
                  <a:lnTo>
                    <a:pt x="298" y="825"/>
                  </a:lnTo>
                  <a:lnTo>
                    <a:pt x="308" y="835"/>
                  </a:lnTo>
                  <a:lnTo>
                    <a:pt x="315" y="846"/>
                  </a:lnTo>
                  <a:lnTo>
                    <a:pt x="323" y="855"/>
                  </a:lnTo>
                  <a:lnTo>
                    <a:pt x="332" y="865"/>
                  </a:lnTo>
                  <a:lnTo>
                    <a:pt x="342" y="876"/>
                  </a:lnTo>
                  <a:lnTo>
                    <a:pt x="351" y="888"/>
                  </a:lnTo>
                  <a:lnTo>
                    <a:pt x="359" y="897"/>
                  </a:lnTo>
                  <a:lnTo>
                    <a:pt x="368" y="907"/>
                  </a:lnTo>
                  <a:lnTo>
                    <a:pt x="378" y="916"/>
                  </a:lnTo>
                  <a:lnTo>
                    <a:pt x="387" y="928"/>
                  </a:lnTo>
                  <a:lnTo>
                    <a:pt x="397" y="937"/>
                  </a:lnTo>
                  <a:lnTo>
                    <a:pt x="408" y="947"/>
                  </a:lnTo>
                  <a:lnTo>
                    <a:pt x="418" y="956"/>
                  </a:lnTo>
                  <a:lnTo>
                    <a:pt x="429" y="966"/>
                  </a:lnTo>
                  <a:lnTo>
                    <a:pt x="439" y="975"/>
                  </a:lnTo>
                  <a:lnTo>
                    <a:pt x="450" y="985"/>
                  </a:lnTo>
                  <a:lnTo>
                    <a:pt x="462" y="994"/>
                  </a:lnTo>
                  <a:lnTo>
                    <a:pt x="473" y="1004"/>
                  </a:lnTo>
                  <a:lnTo>
                    <a:pt x="484" y="1013"/>
                  </a:lnTo>
                  <a:lnTo>
                    <a:pt x="496" y="1023"/>
                  </a:lnTo>
                  <a:lnTo>
                    <a:pt x="507" y="1032"/>
                  </a:lnTo>
                  <a:lnTo>
                    <a:pt x="522" y="1049"/>
                  </a:lnTo>
                  <a:lnTo>
                    <a:pt x="521" y="1053"/>
                  </a:lnTo>
                  <a:lnTo>
                    <a:pt x="513" y="1055"/>
                  </a:lnTo>
                  <a:lnTo>
                    <a:pt x="445" y="1044"/>
                  </a:lnTo>
                  <a:lnTo>
                    <a:pt x="401" y="1030"/>
                  </a:lnTo>
                  <a:lnTo>
                    <a:pt x="361" y="1019"/>
                  </a:lnTo>
                  <a:lnTo>
                    <a:pt x="332" y="1011"/>
                  </a:lnTo>
                  <a:lnTo>
                    <a:pt x="321" y="1008"/>
                  </a:lnTo>
                  <a:lnTo>
                    <a:pt x="321" y="10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47" name="Freeform 99">
              <a:extLst>
                <a:ext uri="{FF2B5EF4-FFF2-40B4-BE49-F238E27FC236}">
                  <a16:creationId xmlns:a16="http://schemas.microsoft.com/office/drawing/2014/main" id="{D77BDFFA-0AFF-4765-AB00-C89977B5E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3271"/>
              <a:ext cx="137" cy="436"/>
            </a:xfrm>
            <a:custGeom>
              <a:avLst/>
              <a:gdLst>
                <a:gd name="T0" fmla="*/ 114 w 273"/>
                <a:gd name="T1" fmla="*/ 105 h 873"/>
                <a:gd name="T2" fmla="*/ 110 w 273"/>
                <a:gd name="T3" fmla="*/ 107 h 873"/>
                <a:gd name="T4" fmla="*/ 102 w 273"/>
                <a:gd name="T5" fmla="*/ 116 h 873"/>
                <a:gd name="T6" fmla="*/ 76 w 273"/>
                <a:gd name="T7" fmla="*/ 156 h 873"/>
                <a:gd name="T8" fmla="*/ 61 w 273"/>
                <a:gd name="T9" fmla="*/ 185 h 873"/>
                <a:gd name="T10" fmla="*/ 45 w 273"/>
                <a:gd name="T11" fmla="*/ 219 h 873"/>
                <a:gd name="T12" fmla="*/ 30 w 273"/>
                <a:gd name="T13" fmla="*/ 261 h 873"/>
                <a:gd name="T14" fmla="*/ 17 w 273"/>
                <a:gd name="T15" fmla="*/ 308 h 873"/>
                <a:gd name="T16" fmla="*/ 0 w 273"/>
                <a:gd name="T17" fmla="*/ 416 h 873"/>
                <a:gd name="T18" fmla="*/ 0 w 273"/>
                <a:gd name="T19" fmla="*/ 479 h 873"/>
                <a:gd name="T20" fmla="*/ 5 w 273"/>
                <a:gd name="T21" fmla="*/ 548 h 873"/>
                <a:gd name="T22" fmla="*/ 11 w 273"/>
                <a:gd name="T23" fmla="*/ 584 h 873"/>
                <a:gd name="T24" fmla="*/ 19 w 273"/>
                <a:gd name="T25" fmla="*/ 622 h 873"/>
                <a:gd name="T26" fmla="*/ 28 w 273"/>
                <a:gd name="T27" fmla="*/ 660 h 873"/>
                <a:gd name="T28" fmla="*/ 40 w 273"/>
                <a:gd name="T29" fmla="*/ 700 h 873"/>
                <a:gd name="T30" fmla="*/ 47 w 273"/>
                <a:gd name="T31" fmla="*/ 721 h 873"/>
                <a:gd name="T32" fmla="*/ 53 w 273"/>
                <a:gd name="T33" fmla="*/ 741 h 873"/>
                <a:gd name="T34" fmla="*/ 62 w 273"/>
                <a:gd name="T35" fmla="*/ 762 h 873"/>
                <a:gd name="T36" fmla="*/ 70 w 273"/>
                <a:gd name="T37" fmla="*/ 783 h 873"/>
                <a:gd name="T38" fmla="*/ 80 w 273"/>
                <a:gd name="T39" fmla="*/ 804 h 873"/>
                <a:gd name="T40" fmla="*/ 91 w 273"/>
                <a:gd name="T41" fmla="*/ 827 h 873"/>
                <a:gd name="T42" fmla="*/ 102 w 273"/>
                <a:gd name="T43" fmla="*/ 850 h 873"/>
                <a:gd name="T44" fmla="*/ 114 w 273"/>
                <a:gd name="T45" fmla="*/ 873 h 873"/>
                <a:gd name="T46" fmla="*/ 108 w 273"/>
                <a:gd name="T47" fmla="*/ 848 h 873"/>
                <a:gd name="T48" fmla="*/ 97 w 273"/>
                <a:gd name="T49" fmla="*/ 781 h 873"/>
                <a:gd name="T50" fmla="*/ 83 w 273"/>
                <a:gd name="T51" fmla="*/ 557 h 873"/>
                <a:gd name="T52" fmla="*/ 87 w 273"/>
                <a:gd name="T53" fmla="*/ 489 h 873"/>
                <a:gd name="T54" fmla="*/ 95 w 273"/>
                <a:gd name="T55" fmla="*/ 416 h 873"/>
                <a:gd name="T56" fmla="*/ 106 w 273"/>
                <a:gd name="T57" fmla="*/ 344 h 873"/>
                <a:gd name="T58" fmla="*/ 116 w 273"/>
                <a:gd name="T59" fmla="*/ 308 h 873"/>
                <a:gd name="T60" fmla="*/ 125 w 273"/>
                <a:gd name="T61" fmla="*/ 272 h 873"/>
                <a:gd name="T62" fmla="*/ 137 w 273"/>
                <a:gd name="T63" fmla="*/ 236 h 873"/>
                <a:gd name="T64" fmla="*/ 150 w 273"/>
                <a:gd name="T65" fmla="*/ 200 h 873"/>
                <a:gd name="T66" fmla="*/ 165 w 273"/>
                <a:gd name="T67" fmla="*/ 164 h 873"/>
                <a:gd name="T68" fmla="*/ 182 w 273"/>
                <a:gd name="T69" fmla="*/ 129 h 873"/>
                <a:gd name="T70" fmla="*/ 203 w 273"/>
                <a:gd name="T71" fmla="*/ 95 h 873"/>
                <a:gd name="T72" fmla="*/ 224 w 273"/>
                <a:gd name="T73" fmla="*/ 63 h 873"/>
                <a:gd name="T74" fmla="*/ 247 w 273"/>
                <a:gd name="T75" fmla="*/ 31 h 873"/>
                <a:gd name="T76" fmla="*/ 260 w 273"/>
                <a:gd name="T77" fmla="*/ 15 h 873"/>
                <a:gd name="T78" fmla="*/ 268 w 273"/>
                <a:gd name="T79" fmla="*/ 8 h 873"/>
                <a:gd name="T80" fmla="*/ 273 w 273"/>
                <a:gd name="T81" fmla="*/ 0 h 873"/>
                <a:gd name="T82" fmla="*/ 114 w 273"/>
                <a:gd name="T83" fmla="*/ 105 h 873"/>
                <a:gd name="T84" fmla="*/ 114 w 273"/>
                <a:gd name="T85" fmla="*/ 105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3" h="873">
                  <a:moveTo>
                    <a:pt x="114" y="105"/>
                  </a:moveTo>
                  <a:lnTo>
                    <a:pt x="110" y="107"/>
                  </a:lnTo>
                  <a:lnTo>
                    <a:pt x="102" y="116"/>
                  </a:lnTo>
                  <a:lnTo>
                    <a:pt x="76" y="156"/>
                  </a:lnTo>
                  <a:lnTo>
                    <a:pt x="61" y="185"/>
                  </a:lnTo>
                  <a:lnTo>
                    <a:pt x="45" y="219"/>
                  </a:lnTo>
                  <a:lnTo>
                    <a:pt x="30" y="261"/>
                  </a:lnTo>
                  <a:lnTo>
                    <a:pt x="17" y="308"/>
                  </a:lnTo>
                  <a:lnTo>
                    <a:pt x="0" y="416"/>
                  </a:lnTo>
                  <a:lnTo>
                    <a:pt x="0" y="479"/>
                  </a:lnTo>
                  <a:lnTo>
                    <a:pt x="5" y="548"/>
                  </a:lnTo>
                  <a:lnTo>
                    <a:pt x="11" y="584"/>
                  </a:lnTo>
                  <a:lnTo>
                    <a:pt x="19" y="622"/>
                  </a:lnTo>
                  <a:lnTo>
                    <a:pt x="28" y="660"/>
                  </a:lnTo>
                  <a:lnTo>
                    <a:pt x="40" y="700"/>
                  </a:lnTo>
                  <a:lnTo>
                    <a:pt x="47" y="721"/>
                  </a:lnTo>
                  <a:lnTo>
                    <a:pt x="53" y="741"/>
                  </a:lnTo>
                  <a:lnTo>
                    <a:pt x="62" y="762"/>
                  </a:lnTo>
                  <a:lnTo>
                    <a:pt x="70" y="783"/>
                  </a:lnTo>
                  <a:lnTo>
                    <a:pt x="80" y="804"/>
                  </a:lnTo>
                  <a:lnTo>
                    <a:pt x="91" y="827"/>
                  </a:lnTo>
                  <a:lnTo>
                    <a:pt x="102" y="850"/>
                  </a:lnTo>
                  <a:lnTo>
                    <a:pt x="114" y="873"/>
                  </a:lnTo>
                  <a:lnTo>
                    <a:pt x="108" y="848"/>
                  </a:lnTo>
                  <a:lnTo>
                    <a:pt x="97" y="781"/>
                  </a:lnTo>
                  <a:lnTo>
                    <a:pt x="83" y="557"/>
                  </a:lnTo>
                  <a:lnTo>
                    <a:pt x="87" y="489"/>
                  </a:lnTo>
                  <a:lnTo>
                    <a:pt x="95" y="416"/>
                  </a:lnTo>
                  <a:lnTo>
                    <a:pt x="106" y="344"/>
                  </a:lnTo>
                  <a:lnTo>
                    <a:pt x="116" y="308"/>
                  </a:lnTo>
                  <a:lnTo>
                    <a:pt x="125" y="272"/>
                  </a:lnTo>
                  <a:lnTo>
                    <a:pt x="137" y="236"/>
                  </a:lnTo>
                  <a:lnTo>
                    <a:pt x="150" y="200"/>
                  </a:lnTo>
                  <a:lnTo>
                    <a:pt x="165" y="164"/>
                  </a:lnTo>
                  <a:lnTo>
                    <a:pt x="182" y="129"/>
                  </a:lnTo>
                  <a:lnTo>
                    <a:pt x="203" y="95"/>
                  </a:lnTo>
                  <a:lnTo>
                    <a:pt x="224" y="63"/>
                  </a:lnTo>
                  <a:lnTo>
                    <a:pt x="247" y="31"/>
                  </a:lnTo>
                  <a:lnTo>
                    <a:pt x="260" y="15"/>
                  </a:lnTo>
                  <a:lnTo>
                    <a:pt x="268" y="8"/>
                  </a:lnTo>
                  <a:lnTo>
                    <a:pt x="273" y="0"/>
                  </a:lnTo>
                  <a:lnTo>
                    <a:pt x="114" y="105"/>
                  </a:lnTo>
                  <a:lnTo>
                    <a:pt x="114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148" name="Rectangle 100">
            <a:extLst>
              <a:ext uri="{FF2B5EF4-FFF2-40B4-BE49-F238E27FC236}">
                <a16:creationId xmlns:a16="http://schemas.microsoft.com/office/drawing/2014/main" id="{65BC28BD-49D3-43ED-860B-1064C52B47C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10400" y="3048000"/>
            <a:ext cx="990600" cy="1066800"/>
          </a:xfrm>
          <a:prstGeom prst="rect">
            <a:avLst/>
          </a:prstGeom>
          <a:solidFill>
            <a:schemeClr val="folHlink"/>
          </a:solidFill>
          <a:ln w="9525" algn="ctr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endParaRPr lang="en-US"/>
          </a:p>
        </p:txBody>
      </p:sp>
      <p:grpSp>
        <p:nvGrpSpPr>
          <p:cNvPr id="258149" name="Group 101">
            <a:extLst>
              <a:ext uri="{FF2B5EF4-FFF2-40B4-BE49-F238E27FC236}">
                <a16:creationId xmlns:a16="http://schemas.microsoft.com/office/drawing/2014/main" id="{1B4D2AC2-9121-4134-8D9B-EFC070BA8185}"/>
              </a:ext>
            </a:extLst>
          </p:cNvPr>
          <p:cNvGrpSpPr>
            <a:grpSpLocks/>
          </p:cNvGrpSpPr>
          <p:nvPr/>
        </p:nvGrpSpPr>
        <p:grpSpPr bwMode="auto">
          <a:xfrm rot="-1278288">
            <a:off x="5029200" y="3276600"/>
            <a:ext cx="762000" cy="666750"/>
            <a:chOff x="2304" y="1959"/>
            <a:chExt cx="1151" cy="948"/>
          </a:xfrm>
        </p:grpSpPr>
        <p:sp>
          <p:nvSpPr>
            <p:cNvPr id="258150" name="AutoShape 102">
              <a:extLst>
                <a:ext uri="{FF2B5EF4-FFF2-40B4-BE49-F238E27FC236}">
                  <a16:creationId xmlns:a16="http://schemas.microsoft.com/office/drawing/2014/main" id="{70DFDF9A-7295-4B16-9E76-63376CBDA51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04" y="1959"/>
              <a:ext cx="1151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1" name="Freeform 103">
              <a:extLst>
                <a:ext uri="{FF2B5EF4-FFF2-40B4-BE49-F238E27FC236}">
                  <a16:creationId xmlns:a16="http://schemas.microsoft.com/office/drawing/2014/main" id="{C5BE080F-C16C-4958-9FB1-A06516A29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976"/>
              <a:ext cx="929" cy="931"/>
            </a:xfrm>
            <a:custGeom>
              <a:avLst/>
              <a:gdLst>
                <a:gd name="T0" fmla="*/ 1024 w 1859"/>
                <a:gd name="T1" fmla="*/ 5 h 1863"/>
                <a:gd name="T2" fmla="*/ 1161 w 1859"/>
                <a:gd name="T3" fmla="*/ 30 h 1863"/>
                <a:gd name="T4" fmla="*/ 1290 w 1859"/>
                <a:gd name="T5" fmla="*/ 74 h 1863"/>
                <a:gd name="T6" fmla="*/ 1411 w 1859"/>
                <a:gd name="T7" fmla="*/ 136 h 1863"/>
                <a:gd name="T8" fmla="*/ 1520 w 1859"/>
                <a:gd name="T9" fmla="*/ 214 h 1863"/>
                <a:gd name="T10" fmla="*/ 1617 w 1859"/>
                <a:gd name="T11" fmla="*/ 307 h 1863"/>
                <a:gd name="T12" fmla="*/ 1700 w 1859"/>
                <a:gd name="T13" fmla="*/ 412 h 1863"/>
                <a:gd name="T14" fmla="*/ 1767 w 1859"/>
                <a:gd name="T15" fmla="*/ 529 h 1863"/>
                <a:gd name="T16" fmla="*/ 1818 w 1859"/>
                <a:gd name="T17" fmla="*/ 656 h 1863"/>
                <a:gd name="T18" fmla="*/ 1849 w 1859"/>
                <a:gd name="T19" fmla="*/ 791 h 1863"/>
                <a:gd name="T20" fmla="*/ 1859 w 1859"/>
                <a:gd name="T21" fmla="*/ 933 h 1863"/>
                <a:gd name="T22" fmla="*/ 1849 w 1859"/>
                <a:gd name="T23" fmla="*/ 1075 h 1863"/>
                <a:gd name="T24" fmla="*/ 1818 w 1859"/>
                <a:gd name="T25" fmla="*/ 1209 h 1863"/>
                <a:gd name="T26" fmla="*/ 1767 w 1859"/>
                <a:gd name="T27" fmla="*/ 1336 h 1863"/>
                <a:gd name="T28" fmla="*/ 1700 w 1859"/>
                <a:gd name="T29" fmla="*/ 1453 h 1863"/>
                <a:gd name="T30" fmla="*/ 1617 w 1859"/>
                <a:gd name="T31" fmla="*/ 1559 h 1863"/>
                <a:gd name="T32" fmla="*/ 1520 w 1859"/>
                <a:gd name="T33" fmla="*/ 1651 h 1863"/>
                <a:gd name="T34" fmla="*/ 1411 w 1859"/>
                <a:gd name="T35" fmla="*/ 1728 h 1863"/>
                <a:gd name="T36" fmla="*/ 1290 w 1859"/>
                <a:gd name="T37" fmla="*/ 1790 h 1863"/>
                <a:gd name="T38" fmla="*/ 1161 w 1859"/>
                <a:gd name="T39" fmla="*/ 1834 h 1863"/>
                <a:gd name="T40" fmla="*/ 1024 w 1859"/>
                <a:gd name="T41" fmla="*/ 1858 h 1863"/>
                <a:gd name="T42" fmla="*/ 882 w 1859"/>
                <a:gd name="T43" fmla="*/ 1862 h 1863"/>
                <a:gd name="T44" fmla="*/ 743 w 1859"/>
                <a:gd name="T45" fmla="*/ 1845 h 1863"/>
                <a:gd name="T46" fmla="*/ 611 w 1859"/>
                <a:gd name="T47" fmla="*/ 1807 h 1863"/>
                <a:gd name="T48" fmla="*/ 487 w 1859"/>
                <a:gd name="T49" fmla="*/ 1751 h 1863"/>
                <a:gd name="T50" fmla="*/ 375 w 1859"/>
                <a:gd name="T51" fmla="*/ 1679 h 1863"/>
                <a:gd name="T52" fmla="*/ 273 w 1859"/>
                <a:gd name="T53" fmla="*/ 1591 h 1863"/>
                <a:gd name="T54" fmla="*/ 186 w 1859"/>
                <a:gd name="T55" fmla="*/ 1490 h 1863"/>
                <a:gd name="T56" fmla="*/ 113 w 1859"/>
                <a:gd name="T57" fmla="*/ 1377 h 1863"/>
                <a:gd name="T58" fmla="*/ 57 w 1859"/>
                <a:gd name="T59" fmla="*/ 1253 h 1863"/>
                <a:gd name="T60" fmla="*/ 19 w 1859"/>
                <a:gd name="T61" fmla="*/ 1121 h 1863"/>
                <a:gd name="T62" fmla="*/ 2 w 1859"/>
                <a:gd name="T63" fmla="*/ 981 h 1863"/>
                <a:gd name="T64" fmla="*/ 5 w 1859"/>
                <a:gd name="T65" fmla="*/ 838 h 1863"/>
                <a:gd name="T66" fmla="*/ 30 w 1859"/>
                <a:gd name="T67" fmla="*/ 700 h 1863"/>
                <a:gd name="T68" fmla="*/ 74 w 1859"/>
                <a:gd name="T69" fmla="*/ 571 h 1863"/>
                <a:gd name="T70" fmla="*/ 135 w 1859"/>
                <a:gd name="T71" fmla="*/ 450 h 1863"/>
                <a:gd name="T72" fmla="*/ 213 w 1859"/>
                <a:gd name="T73" fmla="*/ 340 h 1863"/>
                <a:gd name="T74" fmla="*/ 306 w 1859"/>
                <a:gd name="T75" fmla="*/ 244 h 1863"/>
                <a:gd name="T76" fmla="*/ 411 w 1859"/>
                <a:gd name="T77" fmla="*/ 161 h 1863"/>
                <a:gd name="T78" fmla="*/ 528 w 1859"/>
                <a:gd name="T79" fmla="*/ 93 h 1863"/>
                <a:gd name="T80" fmla="*/ 654 w 1859"/>
                <a:gd name="T81" fmla="*/ 43 h 1863"/>
                <a:gd name="T82" fmla="*/ 788 w 1859"/>
                <a:gd name="T83" fmla="*/ 11 h 1863"/>
                <a:gd name="T84" fmla="*/ 930 w 1859"/>
                <a:gd name="T85" fmla="*/ 0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9" h="1863">
                  <a:moveTo>
                    <a:pt x="930" y="0"/>
                  </a:moveTo>
                  <a:lnTo>
                    <a:pt x="977" y="2"/>
                  </a:lnTo>
                  <a:lnTo>
                    <a:pt x="1024" y="5"/>
                  </a:lnTo>
                  <a:lnTo>
                    <a:pt x="1071" y="11"/>
                  </a:lnTo>
                  <a:lnTo>
                    <a:pt x="1116" y="20"/>
                  </a:lnTo>
                  <a:lnTo>
                    <a:pt x="1161" y="30"/>
                  </a:lnTo>
                  <a:lnTo>
                    <a:pt x="1205" y="43"/>
                  </a:lnTo>
                  <a:lnTo>
                    <a:pt x="1249" y="57"/>
                  </a:lnTo>
                  <a:lnTo>
                    <a:pt x="1290" y="74"/>
                  </a:lnTo>
                  <a:lnTo>
                    <a:pt x="1332" y="93"/>
                  </a:lnTo>
                  <a:lnTo>
                    <a:pt x="1372" y="113"/>
                  </a:lnTo>
                  <a:lnTo>
                    <a:pt x="1411" y="136"/>
                  </a:lnTo>
                  <a:lnTo>
                    <a:pt x="1448" y="161"/>
                  </a:lnTo>
                  <a:lnTo>
                    <a:pt x="1485" y="186"/>
                  </a:lnTo>
                  <a:lnTo>
                    <a:pt x="1520" y="214"/>
                  </a:lnTo>
                  <a:lnTo>
                    <a:pt x="1554" y="244"/>
                  </a:lnTo>
                  <a:lnTo>
                    <a:pt x="1586" y="275"/>
                  </a:lnTo>
                  <a:lnTo>
                    <a:pt x="1617" y="307"/>
                  </a:lnTo>
                  <a:lnTo>
                    <a:pt x="1646" y="340"/>
                  </a:lnTo>
                  <a:lnTo>
                    <a:pt x="1674" y="376"/>
                  </a:lnTo>
                  <a:lnTo>
                    <a:pt x="1700" y="412"/>
                  </a:lnTo>
                  <a:lnTo>
                    <a:pt x="1724" y="450"/>
                  </a:lnTo>
                  <a:lnTo>
                    <a:pt x="1746" y="489"/>
                  </a:lnTo>
                  <a:lnTo>
                    <a:pt x="1767" y="529"/>
                  </a:lnTo>
                  <a:lnTo>
                    <a:pt x="1785" y="571"/>
                  </a:lnTo>
                  <a:lnTo>
                    <a:pt x="1803" y="614"/>
                  </a:lnTo>
                  <a:lnTo>
                    <a:pt x="1818" y="656"/>
                  </a:lnTo>
                  <a:lnTo>
                    <a:pt x="1829" y="700"/>
                  </a:lnTo>
                  <a:lnTo>
                    <a:pt x="1841" y="745"/>
                  </a:lnTo>
                  <a:lnTo>
                    <a:pt x="1849" y="791"/>
                  </a:lnTo>
                  <a:lnTo>
                    <a:pt x="1854" y="838"/>
                  </a:lnTo>
                  <a:lnTo>
                    <a:pt x="1858" y="886"/>
                  </a:lnTo>
                  <a:lnTo>
                    <a:pt x="1859" y="933"/>
                  </a:lnTo>
                  <a:lnTo>
                    <a:pt x="1858" y="981"/>
                  </a:lnTo>
                  <a:lnTo>
                    <a:pt x="1854" y="1029"/>
                  </a:lnTo>
                  <a:lnTo>
                    <a:pt x="1849" y="1075"/>
                  </a:lnTo>
                  <a:lnTo>
                    <a:pt x="1841" y="1121"/>
                  </a:lnTo>
                  <a:lnTo>
                    <a:pt x="1829" y="1166"/>
                  </a:lnTo>
                  <a:lnTo>
                    <a:pt x="1818" y="1209"/>
                  </a:lnTo>
                  <a:lnTo>
                    <a:pt x="1803" y="1253"/>
                  </a:lnTo>
                  <a:lnTo>
                    <a:pt x="1785" y="1295"/>
                  </a:lnTo>
                  <a:lnTo>
                    <a:pt x="1767" y="1336"/>
                  </a:lnTo>
                  <a:lnTo>
                    <a:pt x="1746" y="1377"/>
                  </a:lnTo>
                  <a:lnTo>
                    <a:pt x="1724" y="1416"/>
                  </a:lnTo>
                  <a:lnTo>
                    <a:pt x="1700" y="1453"/>
                  </a:lnTo>
                  <a:lnTo>
                    <a:pt x="1674" y="1490"/>
                  </a:lnTo>
                  <a:lnTo>
                    <a:pt x="1646" y="1524"/>
                  </a:lnTo>
                  <a:lnTo>
                    <a:pt x="1617" y="1559"/>
                  </a:lnTo>
                  <a:lnTo>
                    <a:pt x="1586" y="1591"/>
                  </a:lnTo>
                  <a:lnTo>
                    <a:pt x="1554" y="1621"/>
                  </a:lnTo>
                  <a:lnTo>
                    <a:pt x="1520" y="1651"/>
                  </a:lnTo>
                  <a:lnTo>
                    <a:pt x="1485" y="1679"/>
                  </a:lnTo>
                  <a:lnTo>
                    <a:pt x="1448" y="1704"/>
                  </a:lnTo>
                  <a:lnTo>
                    <a:pt x="1411" y="1728"/>
                  </a:lnTo>
                  <a:lnTo>
                    <a:pt x="1372" y="1751"/>
                  </a:lnTo>
                  <a:lnTo>
                    <a:pt x="1332" y="1771"/>
                  </a:lnTo>
                  <a:lnTo>
                    <a:pt x="1290" y="1790"/>
                  </a:lnTo>
                  <a:lnTo>
                    <a:pt x="1249" y="1807"/>
                  </a:lnTo>
                  <a:lnTo>
                    <a:pt x="1205" y="1822"/>
                  </a:lnTo>
                  <a:lnTo>
                    <a:pt x="1161" y="1834"/>
                  </a:lnTo>
                  <a:lnTo>
                    <a:pt x="1116" y="1845"/>
                  </a:lnTo>
                  <a:lnTo>
                    <a:pt x="1071" y="1853"/>
                  </a:lnTo>
                  <a:lnTo>
                    <a:pt x="1024" y="1858"/>
                  </a:lnTo>
                  <a:lnTo>
                    <a:pt x="977" y="1862"/>
                  </a:lnTo>
                  <a:lnTo>
                    <a:pt x="930" y="1863"/>
                  </a:lnTo>
                  <a:lnTo>
                    <a:pt x="882" y="1862"/>
                  </a:lnTo>
                  <a:lnTo>
                    <a:pt x="835" y="1858"/>
                  </a:lnTo>
                  <a:lnTo>
                    <a:pt x="788" y="1853"/>
                  </a:lnTo>
                  <a:lnTo>
                    <a:pt x="743" y="1845"/>
                  </a:lnTo>
                  <a:lnTo>
                    <a:pt x="698" y="1834"/>
                  </a:lnTo>
                  <a:lnTo>
                    <a:pt x="654" y="1822"/>
                  </a:lnTo>
                  <a:lnTo>
                    <a:pt x="611" y="1807"/>
                  </a:lnTo>
                  <a:lnTo>
                    <a:pt x="569" y="1790"/>
                  </a:lnTo>
                  <a:lnTo>
                    <a:pt x="528" y="1771"/>
                  </a:lnTo>
                  <a:lnTo>
                    <a:pt x="487" y="1751"/>
                  </a:lnTo>
                  <a:lnTo>
                    <a:pt x="448" y="1728"/>
                  </a:lnTo>
                  <a:lnTo>
                    <a:pt x="411" y="1704"/>
                  </a:lnTo>
                  <a:lnTo>
                    <a:pt x="375" y="1679"/>
                  </a:lnTo>
                  <a:lnTo>
                    <a:pt x="339" y="1651"/>
                  </a:lnTo>
                  <a:lnTo>
                    <a:pt x="306" y="1621"/>
                  </a:lnTo>
                  <a:lnTo>
                    <a:pt x="273" y="1591"/>
                  </a:lnTo>
                  <a:lnTo>
                    <a:pt x="242" y="1559"/>
                  </a:lnTo>
                  <a:lnTo>
                    <a:pt x="213" y="1524"/>
                  </a:lnTo>
                  <a:lnTo>
                    <a:pt x="186" y="1490"/>
                  </a:lnTo>
                  <a:lnTo>
                    <a:pt x="159" y="1453"/>
                  </a:lnTo>
                  <a:lnTo>
                    <a:pt x="135" y="1416"/>
                  </a:lnTo>
                  <a:lnTo>
                    <a:pt x="113" y="1377"/>
                  </a:lnTo>
                  <a:lnTo>
                    <a:pt x="92" y="1336"/>
                  </a:lnTo>
                  <a:lnTo>
                    <a:pt x="74" y="1295"/>
                  </a:lnTo>
                  <a:lnTo>
                    <a:pt x="57" y="1253"/>
                  </a:lnTo>
                  <a:lnTo>
                    <a:pt x="42" y="1209"/>
                  </a:lnTo>
                  <a:lnTo>
                    <a:pt x="30" y="1166"/>
                  </a:lnTo>
                  <a:lnTo>
                    <a:pt x="19" y="1121"/>
                  </a:lnTo>
                  <a:lnTo>
                    <a:pt x="11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3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1" y="791"/>
                  </a:lnTo>
                  <a:lnTo>
                    <a:pt x="19" y="745"/>
                  </a:lnTo>
                  <a:lnTo>
                    <a:pt x="30" y="700"/>
                  </a:lnTo>
                  <a:lnTo>
                    <a:pt x="42" y="656"/>
                  </a:lnTo>
                  <a:lnTo>
                    <a:pt x="57" y="614"/>
                  </a:lnTo>
                  <a:lnTo>
                    <a:pt x="74" y="571"/>
                  </a:lnTo>
                  <a:lnTo>
                    <a:pt x="92" y="529"/>
                  </a:lnTo>
                  <a:lnTo>
                    <a:pt x="113" y="489"/>
                  </a:lnTo>
                  <a:lnTo>
                    <a:pt x="135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0"/>
                  </a:lnTo>
                  <a:lnTo>
                    <a:pt x="242" y="307"/>
                  </a:lnTo>
                  <a:lnTo>
                    <a:pt x="273" y="275"/>
                  </a:lnTo>
                  <a:lnTo>
                    <a:pt x="306" y="244"/>
                  </a:lnTo>
                  <a:lnTo>
                    <a:pt x="339" y="214"/>
                  </a:lnTo>
                  <a:lnTo>
                    <a:pt x="375" y="186"/>
                  </a:lnTo>
                  <a:lnTo>
                    <a:pt x="411" y="161"/>
                  </a:lnTo>
                  <a:lnTo>
                    <a:pt x="448" y="136"/>
                  </a:lnTo>
                  <a:lnTo>
                    <a:pt x="487" y="113"/>
                  </a:lnTo>
                  <a:lnTo>
                    <a:pt x="528" y="93"/>
                  </a:lnTo>
                  <a:lnTo>
                    <a:pt x="569" y="74"/>
                  </a:lnTo>
                  <a:lnTo>
                    <a:pt x="611" y="57"/>
                  </a:lnTo>
                  <a:lnTo>
                    <a:pt x="654" y="43"/>
                  </a:lnTo>
                  <a:lnTo>
                    <a:pt x="698" y="30"/>
                  </a:lnTo>
                  <a:lnTo>
                    <a:pt x="743" y="20"/>
                  </a:lnTo>
                  <a:lnTo>
                    <a:pt x="788" y="11"/>
                  </a:lnTo>
                  <a:lnTo>
                    <a:pt x="835" y="5"/>
                  </a:lnTo>
                  <a:lnTo>
                    <a:pt x="882" y="2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2" name="Freeform 104">
              <a:extLst>
                <a:ext uri="{FF2B5EF4-FFF2-40B4-BE49-F238E27FC236}">
                  <a16:creationId xmlns:a16="http://schemas.microsoft.com/office/drawing/2014/main" id="{FDAEC2AF-8E59-4A28-AB9F-EA9D660A7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006"/>
              <a:ext cx="306" cy="152"/>
            </a:xfrm>
            <a:custGeom>
              <a:avLst/>
              <a:gdLst>
                <a:gd name="T0" fmla="*/ 158 w 613"/>
                <a:gd name="T1" fmla="*/ 85 h 303"/>
                <a:gd name="T2" fmla="*/ 181 w 613"/>
                <a:gd name="T3" fmla="*/ 193 h 303"/>
                <a:gd name="T4" fmla="*/ 540 w 613"/>
                <a:gd name="T5" fmla="*/ 266 h 303"/>
                <a:gd name="T6" fmla="*/ 613 w 613"/>
                <a:gd name="T7" fmla="*/ 303 h 303"/>
                <a:gd name="T8" fmla="*/ 552 w 613"/>
                <a:gd name="T9" fmla="*/ 193 h 303"/>
                <a:gd name="T10" fmla="*/ 312 w 613"/>
                <a:gd name="T11" fmla="*/ 35 h 303"/>
                <a:gd name="T12" fmla="*/ 0 w 613"/>
                <a:gd name="T13" fmla="*/ 0 h 303"/>
                <a:gd name="T14" fmla="*/ 158 w 613"/>
                <a:gd name="T15" fmla="*/ 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3" h="303">
                  <a:moveTo>
                    <a:pt x="158" y="85"/>
                  </a:moveTo>
                  <a:lnTo>
                    <a:pt x="181" y="193"/>
                  </a:lnTo>
                  <a:lnTo>
                    <a:pt x="540" y="266"/>
                  </a:lnTo>
                  <a:lnTo>
                    <a:pt x="613" y="303"/>
                  </a:lnTo>
                  <a:lnTo>
                    <a:pt x="552" y="193"/>
                  </a:lnTo>
                  <a:lnTo>
                    <a:pt x="312" y="35"/>
                  </a:lnTo>
                  <a:lnTo>
                    <a:pt x="0" y="0"/>
                  </a:lnTo>
                  <a:lnTo>
                    <a:pt x="158" y="85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3" name="Freeform 105">
              <a:extLst>
                <a:ext uri="{FF2B5EF4-FFF2-40B4-BE49-F238E27FC236}">
                  <a16:creationId xmlns:a16="http://schemas.microsoft.com/office/drawing/2014/main" id="{46121A55-E069-47CE-B3FE-ADEBDCCD0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2200"/>
              <a:ext cx="317" cy="297"/>
            </a:xfrm>
            <a:custGeom>
              <a:avLst/>
              <a:gdLst>
                <a:gd name="T0" fmla="*/ 431 w 634"/>
                <a:gd name="T1" fmla="*/ 37 h 593"/>
                <a:gd name="T2" fmla="*/ 634 w 634"/>
                <a:gd name="T3" fmla="*/ 121 h 593"/>
                <a:gd name="T4" fmla="*/ 539 w 634"/>
                <a:gd name="T5" fmla="*/ 314 h 593"/>
                <a:gd name="T6" fmla="*/ 479 w 634"/>
                <a:gd name="T7" fmla="*/ 497 h 593"/>
                <a:gd name="T8" fmla="*/ 311 w 634"/>
                <a:gd name="T9" fmla="*/ 532 h 593"/>
                <a:gd name="T10" fmla="*/ 131 w 634"/>
                <a:gd name="T11" fmla="*/ 593 h 593"/>
                <a:gd name="T12" fmla="*/ 0 w 634"/>
                <a:gd name="T13" fmla="*/ 351 h 593"/>
                <a:gd name="T14" fmla="*/ 131 w 634"/>
                <a:gd name="T15" fmla="*/ 97 h 593"/>
                <a:gd name="T16" fmla="*/ 275 w 634"/>
                <a:gd name="T17" fmla="*/ 0 h 593"/>
                <a:gd name="T18" fmla="*/ 431 w 634"/>
                <a:gd name="T19" fmla="*/ 3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4" h="593">
                  <a:moveTo>
                    <a:pt x="431" y="37"/>
                  </a:moveTo>
                  <a:lnTo>
                    <a:pt x="634" y="121"/>
                  </a:lnTo>
                  <a:lnTo>
                    <a:pt x="539" y="314"/>
                  </a:lnTo>
                  <a:lnTo>
                    <a:pt x="479" y="497"/>
                  </a:lnTo>
                  <a:lnTo>
                    <a:pt x="311" y="532"/>
                  </a:lnTo>
                  <a:lnTo>
                    <a:pt x="131" y="593"/>
                  </a:lnTo>
                  <a:lnTo>
                    <a:pt x="0" y="351"/>
                  </a:lnTo>
                  <a:lnTo>
                    <a:pt x="131" y="97"/>
                  </a:lnTo>
                  <a:lnTo>
                    <a:pt x="275" y="0"/>
                  </a:lnTo>
                  <a:lnTo>
                    <a:pt x="431" y="37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4" name="Freeform 106">
              <a:extLst>
                <a:ext uri="{FF2B5EF4-FFF2-40B4-BE49-F238E27FC236}">
                  <a16:creationId xmlns:a16="http://schemas.microsoft.com/office/drawing/2014/main" id="{C2A03380-3514-4466-BC0C-0D01A9E8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2085"/>
              <a:ext cx="221" cy="309"/>
            </a:xfrm>
            <a:custGeom>
              <a:avLst/>
              <a:gdLst>
                <a:gd name="T0" fmla="*/ 0 w 443"/>
                <a:gd name="T1" fmla="*/ 617 h 617"/>
                <a:gd name="T2" fmla="*/ 203 w 443"/>
                <a:gd name="T3" fmla="*/ 533 h 617"/>
                <a:gd name="T4" fmla="*/ 263 w 443"/>
                <a:gd name="T5" fmla="*/ 375 h 617"/>
                <a:gd name="T6" fmla="*/ 443 w 443"/>
                <a:gd name="T7" fmla="*/ 194 h 617"/>
                <a:gd name="T8" fmla="*/ 396 w 443"/>
                <a:gd name="T9" fmla="*/ 97 h 617"/>
                <a:gd name="T10" fmla="*/ 359 w 443"/>
                <a:gd name="T11" fmla="*/ 0 h 617"/>
                <a:gd name="T12" fmla="*/ 155 w 443"/>
                <a:gd name="T13" fmla="*/ 133 h 617"/>
                <a:gd name="T14" fmla="*/ 35 w 443"/>
                <a:gd name="T15" fmla="*/ 291 h 617"/>
                <a:gd name="T16" fmla="*/ 12 w 443"/>
                <a:gd name="T17" fmla="*/ 436 h 617"/>
                <a:gd name="T18" fmla="*/ 0 w 443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617">
                  <a:moveTo>
                    <a:pt x="0" y="617"/>
                  </a:moveTo>
                  <a:lnTo>
                    <a:pt x="203" y="533"/>
                  </a:lnTo>
                  <a:lnTo>
                    <a:pt x="263" y="375"/>
                  </a:lnTo>
                  <a:lnTo>
                    <a:pt x="443" y="194"/>
                  </a:lnTo>
                  <a:lnTo>
                    <a:pt x="396" y="97"/>
                  </a:lnTo>
                  <a:lnTo>
                    <a:pt x="359" y="0"/>
                  </a:lnTo>
                  <a:lnTo>
                    <a:pt x="155" y="133"/>
                  </a:lnTo>
                  <a:lnTo>
                    <a:pt x="35" y="291"/>
                  </a:lnTo>
                  <a:lnTo>
                    <a:pt x="12" y="436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5" name="Freeform 107">
              <a:extLst>
                <a:ext uri="{FF2B5EF4-FFF2-40B4-BE49-F238E27FC236}">
                  <a16:creationId xmlns:a16="http://schemas.microsoft.com/office/drawing/2014/main" id="{E230011E-DD19-4584-AF64-92829657E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2478"/>
              <a:ext cx="311" cy="302"/>
            </a:xfrm>
            <a:custGeom>
              <a:avLst/>
              <a:gdLst>
                <a:gd name="T0" fmla="*/ 71 w 623"/>
                <a:gd name="T1" fmla="*/ 86 h 604"/>
                <a:gd name="T2" fmla="*/ 299 w 623"/>
                <a:gd name="T3" fmla="*/ 25 h 604"/>
                <a:gd name="T4" fmla="*/ 455 w 623"/>
                <a:gd name="T5" fmla="*/ 0 h 604"/>
                <a:gd name="T6" fmla="*/ 503 w 623"/>
                <a:gd name="T7" fmla="*/ 110 h 604"/>
                <a:gd name="T8" fmla="*/ 623 w 623"/>
                <a:gd name="T9" fmla="*/ 243 h 604"/>
                <a:gd name="T10" fmla="*/ 527 w 623"/>
                <a:gd name="T11" fmla="*/ 388 h 604"/>
                <a:gd name="T12" fmla="*/ 467 w 623"/>
                <a:gd name="T13" fmla="*/ 543 h 604"/>
                <a:gd name="T14" fmla="*/ 383 w 623"/>
                <a:gd name="T15" fmla="*/ 543 h 604"/>
                <a:gd name="T16" fmla="*/ 179 w 623"/>
                <a:gd name="T17" fmla="*/ 604 h 604"/>
                <a:gd name="T18" fmla="*/ 84 w 623"/>
                <a:gd name="T19" fmla="*/ 510 h 604"/>
                <a:gd name="T20" fmla="*/ 0 w 623"/>
                <a:gd name="T21" fmla="*/ 352 h 604"/>
                <a:gd name="T22" fmla="*/ 71 w 623"/>
                <a:gd name="T23" fmla="*/ 86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3" h="604">
                  <a:moveTo>
                    <a:pt x="71" y="86"/>
                  </a:moveTo>
                  <a:lnTo>
                    <a:pt x="299" y="25"/>
                  </a:lnTo>
                  <a:lnTo>
                    <a:pt x="455" y="0"/>
                  </a:lnTo>
                  <a:lnTo>
                    <a:pt x="503" y="110"/>
                  </a:lnTo>
                  <a:lnTo>
                    <a:pt x="623" y="243"/>
                  </a:lnTo>
                  <a:lnTo>
                    <a:pt x="527" y="388"/>
                  </a:lnTo>
                  <a:lnTo>
                    <a:pt x="467" y="543"/>
                  </a:lnTo>
                  <a:lnTo>
                    <a:pt x="383" y="543"/>
                  </a:lnTo>
                  <a:lnTo>
                    <a:pt x="179" y="604"/>
                  </a:lnTo>
                  <a:lnTo>
                    <a:pt x="84" y="510"/>
                  </a:lnTo>
                  <a:lnTo>
                    <a:pt x="0" y="352"/>
                  </a:lnTo>
                  <a:lnTo>
                    <a:pt x="71" y="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6" name="Freeform 108">
              <a:extLst>
                <a:ext uri="{FF2B5EF4-FFF2-40B4-BE49-F238E27FC236}">
                  <a16:creationId xmlns:a16="http://schemas.microsoft.com/office/drawing/2014/main" id="{E086DC0C-629E-40AD-AE1D-837F7A386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2611"/>
              <a:ext cx="186" cy="235"/>
            </a:xfrm>
            <a:custGeom>
              <a:avLst/>
              <a:gdLst>
                <a:gd name="T0" fmla="*/ 0 w 372"/>
                <a:gd name="T1" fmla="*/ 0 h 470"/>
                <a:gd name="T2" fmla="*/ 108 w 372"/>
                <a:gd name="T3" fmla="*/ 61 h 470"/>
                <a:gd name="T4" fmla="*/ 203 w 372"/>
                <a:gd name="T5" fmla="*/ 72 h 470"/>
                <a:gd name="T6" fmla="*/ 239 w 372"/>
                <a:gd name="T7" fmla="*/ 219 h 470"/>
                <a:gd name="T8" fmla="*/ 372 w 372"/>
                <a:gd name="T9" fmla="*/ 362 h 470"/>
                <a:gd name="T10" fmla="*/ 372 w 372"/>
                <a:gd name="T11" fmla="*/ 470 h 470"/>
                <a:gd name="T12" fmla="*/ 252 w 372"/>
                <a:gd name="T13" fmla="*/ 362 h 470"/>
                <a:gd name="T14" fmla="*/ 35 w 372"/>
                <a:gd name="T15" fmla="*/ 121 h 470"/>
                <a:gd name="T16" fmla="*/ 0 w 372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70">
                  <a:moveTo>
                    <a:pt x="0" y="0"/>
                  </a:moveTo>
                  <a:lnTo>
                    <a:pt x="108" y="61"/>
                  </a:lnTo>
                  <a:lnTo>
                    <a:pt x="203" y="72"/>
                  </a:lnTo>
                  <a:lnTo>
                    <a:pt x="239" y="219"/>
                  </a:lnTo>
                  <a:lnTo>
                    <a:pt x="372" y="362"/>
                  </a:lnTo>
                  <a:lnTo>
                    <a:pt x="372" y="470"/>
                  </a:lnTo>
                  <a:lnTo>
                    <a:pt x="252" y="362"/>
                  </a:lnTo>
                  <a:lnTo>
                    <a:pt x="35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7" name="Freeform 109">
              <a:extLst>
                <a:ext uri="{FF2B5EF4-FFF2-40B4-BE49-F238E27FC236}">
                  <a16:creationId xmlns:a16="http://schemas.microsoft.com/office/drawing/2014/main" id="{BB5128F1-0F74-4F4C-BB7D-F2A8C8DEE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2575"/>
              <a:ext cx="281" cy="271"/>
            </a:xfrm>
            <a:custGeom>
              <a:avLst/>
              <a:gdLst>
                <a:gd name="T0" fmla="*/ 144 w 563"/>
                <a:gd name="T1" fmla="*/ 85 h 543"/>
                <a:gd name="T2" fmla="*/ 312 w 563"/>
                <a:gd name="T3" fmla="*/ 37 h 543"/>
                <a:gd name="T4" fmla="*/ 395 w 563"/>
                <a:gd name="T5" fmla="*/ 0 h 543"/>
                <a:gd name="T6" fmla="*/ 563 w 563"/>
                <a:gd name="T7" fmla="*/ 170 h 543"/>
                <a:gd name="T8" fmla="*/ 528 w 563"/>
                <a:gd name="T9" fmla="*/ 340 h 543"/>
                <a:gd name="T10" fmla="*/ 456 w 563"/>
                <a:gd name="T11" fmla="*/ 446 h 543"/>
                <a:gd name="T12" fmla="*/ 312 w 563"/>
                <a:gd name="T13" fmla="*/ 519 h 543"/>
                <a:gd name="T14" fmla="*/ 204 w 563"/>
                <a:gd name="T15" fmla="*/ 543 h 543"/>
                <a:gd name="T16" fmla="*/ 36 w 563"/>
                <a:gd name="T17" fmla="*/ 483 h 543"/>
                <a:gd name="T18" fmla="*/ 0 w 563"/>
                <a:gd name="T19" fmla="*/ 340 h 543"/>
                <a:gd name="T20" fmla="*/ 83 w 563"/>
                <a:gd name="T21" fmla="*/ 182 h 543"/>
                <a:gd name="T22" fmla="*/ 144 w 563"/>
                <a:gd name="T23" fmla="*/ 8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3" h="543">
                  <a:moveTo>
                    <a:pt x="144" y="85"/>
                  </a:moveTo>
                  <a:lnTo>
                    <a:pt x="312" y="37"/>
                  </a:lnTo>
                  <a:lnTo>
                    <a:pt x="395" y="0"/>
                  </a:lnTo>
                  <a:lnTo>
                    <a:pt x="563" y="170"/>
                  </a:lnTo>
                  <a:lnTo>
                    <a:pt x="528" y="340"/>
                  </a:lnTo>
                  <a:lnTo>
                    <a:pt x="456" y="446"/>
                  </a:lnTo>
                  <a:lnTo>
                    <a:pt x="312" y="519"/>
                  </a:lnTo>
                  <a:lnTo>
                    <a:pt x="204" y="543"/>
                  </a:lnTo>
                  <a:lnTo>
                    <a:pt x="36" y="483"/>
                  </a:lnTo>
                  <a:lnTo>
                    <a:pt x="0" y="340"/>
                  </a:lnTo>
                  <a:lnTo>
                    <a:pt x="83" y="182"/>
                  </a:lnTo>
                  <a:lnTo>
                    <a:pt x="144" y="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8" name="Freeform 110">
              <a:extLst>
                <a:ext uri="{FF2B5EF4-FFF2-40B4-BE49-F238E27FC236}">
                  <a16:creationId xmlns:a16="http://schemas.microsoft.com/office/drawing/2014/main" id="{98BB1682-D442-4C11-AA5B-B6E3F587D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2134"/>
              <a:ext cx="330" cy="211"/>
            </a:xfrm>
            <a:custGeom>
              <a:avLst/>
              <a:gdLst>
                <a:gd name="T0" fmla="*/ 155 w 659"/>
                <a:gd name="T1" fmla="*/ 0 h 423"/>
                <a:gd name="T2" fmla="*/ 84 w 659"/>
                <a:gd name="T3" fmla="*/ 109 h 423"/>
                <a:gd name="T4" fmla="*/ 0 w 659"/>
                <a:gd name="T5" fmla="*/ 266 h 423"/>
                <a:gd name="T6" fmla="*/ 240 w 659"/>
                <a:gd name="T7" fmla="*/ 339 h 423"/>
                <a:gd name="T8" fmla="*/ 395 w 659"/>
                <a:gd name="T9" fmla="*/ 423 h 423"/>
                <a:gd name="T10" fmla="*/ 491 w 659"/>
                <a:gd name="T11" fmla="*/ 399 h 423"/>
                <a:gd name="T12" fmla="*/ 659 w 659"/>
                <a:gd name="T13" fmla="*/ 363 h 423"/>
                <a:gd name="T14" fmla="*/ 587 w 659"/>
                <a:gd name="T15" fmla="*/ 170 h 423"/>
                <a:gd name="T16" fmla="*/ 491 w 659"/>
                <a:gd name="T17" fmla="*/ 49 h 423"/>
                <a:gd name="T18" fmla="*/ 155 w 659"/>
                <a:gd name="T1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" h="423">
                  <a:moveTo>
                    <a:pt x="155" y="0"/>
                  </a:moveTo>
                  <a:lnTo>
                    <a:pt x="84" y="109"/>
                  </a:lnTo>
                  <a:lnTo>
                    <a:pt x="0" y="266"/>
                  </a:lnTo>
                  <a:lnTo>
                    <a:pt x="240" y="339"/>
                  </a:lnTo>
                  <a:lnTo>
                    <a:pt x="395" y="423"/>
                  </a:lnTo>
                  <a:lnTo>
                    <a:pt x="491" y="399"/>
                  </a:lnTo>
                  <a:lnTo>
                    <a:pt x="659" y="363"/>
                  </a:lnTo>
                  <a:lnTo>
                    <a:pt x="587" y="170"/>
                  </a:lnTo>
                  <a:lnTo>
                    <a:pt x="491" y="49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59" name="Freeform 111">
              <a:extLst>
                <a:ext uri="{FF2B5EF4-FFF2-40B4-BE49-F238E27FC236}">
                  <a16:creationId xmlns:a16="http://schemas.microsoft.com/office/drawing/2014/main" id="{9226F9BB-6A7C-4F1B-BE78-FFDB7698F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2339"/>
              <a:ext cx="227" cy="303"/>
            </a:xfrm>
            <a:custGeom>
              <a:avLst/>
              <a:gdLst>
                <a:gd name="T0" fmla="*/ 72 w 455"/>
                <a:gd name="T1" fmla="*/ 97 h 605"/>
                <a:gd name="T2" fmla="*/ 59 w 455"/>
                <a:gd name="T3" fmla="*/ 253 h 605"/>
                <a:gd name="T4" fmla="*/ 0 w 455"/>
                <a:gd name="T5" fmla="*/ 447 h 605"/>
                <a:gd name="T6" fmla="*/ 155 w 455"/>
                <a:gd name="T7" fmla="*/ 605 h 605"/>
                <a:gd name="T8" fmla="*/ 347 w 455"/>
                <a:gd name="T9" fmla="*/ 520 h 605"/>
                <a:gd name="T10" fmla="*/ 455 w 455"/>
                <a:gd name="T11" fmla="*/ 350 h 605"/>
                <a:gd name="T12" fmla="*/ 442 w 455"/>
                <a:gd name="T13" fmla="*/ 181 h 605"/>
                <a:gd name="T14" fmla="*/ 323 w 455"/>
                <a:gd name="T15" fmla="*/ 0 h 605"/>
                <a:gd name="T16" fmla="*/ 155 w 455"/>
                <a:gd name="T17" fmla="*/ 48 h 605"/>
                <a:gd name="T18" fmla="*/ 72 w 455"/>
                <a:gd name="T19" fmla="*/ 9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605">
                  <a:moveTo>
                    <a:pt x="72" y="97"/>
                  </a:moveTo>
                  <a:lnTo>
                    <a:pt x="59" y="253"/>
                  </a:lnTo>
                  <a:lnTo>
                    <a:pt x="0" y="447"/>
                  </a:lnTo>
                  <a:lnTo>
                    <a:pt x="155" y="605"/>
                  </a:lnTo>
                  <a:lnTo>
                    <a:pt x="347" y="520"/>
                  </a:lnTo>
                  <a:lnTo>
                    <a:pt x="455" y="350"/>
                  </a:lnTo>
                  <a:lnTo>
                    <a:pt x="442" y="181"/>
                  </a:lnTo>
                  <a:lnTo>
                    <a:pt x="323" y="0"/>
                  </a:lnTo>
                  <a:lnTo>
                    <a:pt x="155" y="48"/>
                  </a:lnTo>
                  <a:lnTo>
                    <a:pt x="72" y="97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0" name="Freeform 112">
              <a:extLst>
                <a:ext uri="{FF2B5EF4-FFF2-40B4-BE49-F238E27FC236}">
                  <a16:creationId xmlns:a16="http://schemas.microsoft.com/office/drawing/2014/main" id="{6E566C70-28FA-48A6-A5AB-06FF35A5B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994"/>
              <a:ext cx="263" cy="61"/>
            </a:xfrm>
            <a:custGeom>
              <a:avLst/>
              <a:gdLst>
                <a:gd name="T0" fmla="*/ 72 w 528"/>
                <a:gd name="T1" fmla="*/ 121 h 121"/>
                <a:gd name="T2" fmla="*/ 240 w 528"/>
                <a:gd name="T3" fmla="*/ 36 h 121"/>
                <a:gd name="T4" fmla="*/ 528 w 528"/>
                <a:gd name="T5" fmla="*/ 36 h 121"/>
                <a:gd name="T6" fmla="*/ 444 w 528"/>
                <a:gd name="T7" fmla="*/ 0 h 121"/>
                <a:gd name="T8" fmla="*/ 253 w 528"/>
                <a:gd name="T9" fmla="*/ 12 h 121"/>
                <a:gd name="T10" fmla="*/ 120 w 528"/>
                <a:gd name="T11" fmla="*/ 49 h 121"/>
                <a:gd name="T12" fmla="*/ 0 w 528"/>
                <a:gd name="T13" fmla="*/ 121 h 121"/>
                <a:gd name="T14" fmla="*/ 72 w 528"/>
                <a:gd name="T1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8" h="121">
                  <a:moveTo>
                    <a:pt x="72" y="121"/>
                  </a:moveTo>
                  <a:lnTo>
                    <a:pt x="240" y="36"/>
                  </a:lnTo>
                  <a:lnTo>
                    <a:pt x="528" y="36"/>
                  </a:lnTo>
                  <a:lnTo>
                    <a:pt x="444" y="0"/>
                  </a:lnTo>
                  <a:lnTo>
                    <a:pt x="253" y="12"/>
                  </a:lnTo>
                  <a:lnTo>
                    <a:pt x="120" y="49"/>
                  </a:lnTo>
                  <a:lnTo>
                    <a:pt x="0" y="121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1" name="Freeform 113">
              <a:extLst>
                <a:ext uri="{FF2B5EF4-FFF2-40B4-BE49-F238E27FC236}">
                  <a16:creationId xmlns:a16="http://schemas.microsoft.com/office/drawing/2014/main" id="{B0132FDC-01B6-4799-AEA5-6892A76BC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260"/>
              <a:ext cx="252" cy="225"/>
            </a:xfrm>
            <a:custGeom>
              <a:avLst/>
              <a:gdLst>
                <a:gd name="T0" fmla="*/ 503 w 503"/>
                <a:gd name="T1" fmla="*/ 61 h 448"/>
                <a:gd name="T2" fmla="*/ 348 w 503"/>
                <a:gd name="T3" fmla="*/ 400 h 448"/>
                <a:gd name="T4" fmla="*/ 0 w 503"/>
                <a:gd name="T5" fmla="*/ 448 h 448"/>
                <a:gd name="T6" fmla="*/ 48 w 503"/>
                <a:gd name="T7" fmla="*/ 400 h 448"/>
                <a:gd name="T8" fmla="*/ 323 w 503"/>
                <a:gd name="T9" fmla="*/ 327 h 448"/>
                <a:gd name="T10" fmla="*/ 492 w 503"/>
                <a:gd name="T11" fmla="*/ 0 h 448"/>
                <a:gd name="T12" fmla="*/ 503 w 503"/>
                <a:gd name="T13" fmla="*/ 6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448">
                  <a:moveTo>
                    <a:pt x="503" y="61"/>
                  </a:moveTo>
                  <a:lnTo>
                    <a:pt x="348" y="400"/>
                  </a:lnTo>
                  <a:lnTo>
                    <a:pt x="0" y="448"/>
                  </a:lnTo>
                  <a:lnTo>
                    <a:pt x="48" y="400"/>
                  </a:lnTo>
                  <a:lnTo>
                    <a:pt x="323" y="327"/>
                  </a:lnTo>
                  <a:lnTo>
                    <a:pt x="492" y="0"/>
                  </a:lnTo>
                  <a:lnTo>
                    <a:pt x="503" y="61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2" name="Freeform 114">
              <a:extLst>
                <a:ext uri="{FF2B5EF4-FFF2-40B4-BE49-F238E27FC236}">
                  <a16:creationId xmlns:a16="http://schemas.microsoft.com/office/drawing/2014/main" id="{0A9785C0-02BD-4946-BA9C-0B0EA21DF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2285"/>
              <a:ext cx="192" cy="321"/>
            </a:xfrm>
            <a:custGeom>
              <a:avLst/>
              <a:gdLst>
                <a:gd name="T0" fmla="*/ 12 w 383"/>
                <a:gd name="T1" fmla="*/ 0 h 642"/>
                <a:gd name="T2" fmla="*/ 35 w 383"/>
                <a:gd name="T3" fmla="*/ 11 h 642"/>
                <a:gd name="T4" fmla="*/ 58 w 383"/>
                <a:gd name="T5" fmla="*/ 20 h 642"/>
                <a:gd name="T6" fmla="*/ 81 w 383"/>
                <a:gd name="T7" fmla="*/ 29 h 642"/>
                <a:gd name="T8" fmla="*/ 104 w 383"/>
                <a:gd name="T9" fmla="*/ 37 h 642"/>
                <a:gd name="T10" fmla="*/ 128 w 383"/>
                <a:gd name="T11" fmla="*/ 46 h 642"/>
                <a:gd name="T12" fmla="*/ 152 w 383"/>
                <a:gd name="T13" fmla="*/ 54 h 642"/>
                <a:gd name="T14" fmla="*/ 175 w 383"/>
                <a:gd name="T15" fmla="*/ 62 h 642"/>
                <a:gd name="T16" fmla="*/ 198 w 383"/>
                <a:gd name="T17" fmla="*/ 72 h 642"/>
                <a:gd name="T18" fmla="*/ 221 w 383"/>
                <a:gd name="T19" fmla="*/ 81 h 642"/>
                <a:gd name="T20" fmla="*/ 244 w 383"/>
                <a:gd name="T21" fmla="*/ 90 h 642"/>
                <a:gd name="T22" fmla="*/ 267 w 383"/>
                <a:gd name="T23" fmla="*/ 100 h 642"/>
                <a:gd name="T24" fmla="*/ 291 w 383"/>
                <a:gd name="T25" fmla="*/ 112 h 642"/>
                <a:gd name="T26" fmla="*/ 314 w 383"/>
                <a:gd name="T27" fmla="*/ 125 h 642"/>
                <a:gd name="T28" fmla="*/ 337 w 383"/>
                <a:gd name="T29" fmla="*/ 139 h 642"/>
                <a:gd name="T30" fmla="*/ 360 w 383"/>
                <a:gd name="T31" fmla="*/ 154 h 642"/>
                <a:gd name="T32" fmla="*/ 383 w 383"/>
                <a:gd name="T33" fmla="*/ 170 h 642"/>
                <a:gd name="T34" fmla="*/ 347 w 383"/>
                <a:gd name="T35" fmla="*/ 387 h 642"/>
                <a:gd name="T36" fmla="*/ 277 w 383"/>
                <a:gd name="T37" fmla="*/ 545 h 642"/>
                <a:gd name="T38" fmla="*/ 0 w 383"/>
                <a:gd name="T39" fmla="*/ 642 h 642"/>
                <a:gd name="T40" fmla="*/ 0 w 383"/>
                <a:gd name="T41" fmla="*/ 602 h 642"/>
                <a:gd name="T42" fmla="*/ 252 w 383"/>
                <a:gd name="T43" fmla="*/ 508 h 642"/>
                <a:gd name="T44" fmla="*/ 336 w 383"/>
                <a:gd name="T45" fmla="*/ 339 h 642"/>
                <a:gd name="T46" fmla="*/ 336 w 383"/>
                <a:gd name="T47" fmla="*/ 194 h 642"/>
                <a:gd name="T48" fmla="*/ 320 w 383"/>
                <a:gd name="T49" fmla="*/ 182 h 642"/>
                <a:gd name="T50" fmla="*/ 304 w 383"/>
                <a:gd name="T51" fmla="*/ 171 h 642"/>
                <a:gd name="T52" fmla="*/ 287 w 383"/>
                <a:gd name="T53" fmla="*/ 159 h 642"/>
                <a:gd name="T54" fmla="*/ 272 w 383"/>
                <a:gd name="T55" fmla="*/ 148 h 642"/>
                <a:gd name="T56" fmla="*/ 257 w 383"/>
                <a:gd name="T57" fmla="*/ 137 h 642"/>
                <a:gd name="T58" fmla="*/ 241 w 383"/>
                <a:gd name="T59" fmla="*/ 127 h 642"/>
                <a:gd name="T60" fmla="*/ 226 w 383"/>
                <a:gd name="T61" fmla="*/ 117 h 642"/>
                <a:gd name="T62" fmla="*/ 211 w 383"/>
                <a:gd name="T63" fmla="*/ 106 h 642"/>
                <a:gd name="T64" fmla="*/ 195 w 383"/>
                <a:gd name="T65" fmla="*/ 97 h 642"/>
                <a:gd name="T66" fmla="*/ 179 w 383"/>
                <a:gd name="T67" fmla="*/ 88 h 642"/>
                <a:gd name="T68" fmla="*/ 162 w 383"/>
                <a:gd name="T69" fmla="*/ 79 h 642"/>
                <a:gd name="T70" fmla="*/ 145 w 383"/>
                <a:gd name="T71" fmla="*/ 69 h 642"/>
                <a:gd name="T72" fmla="*/ 127 w 383"/>
                <a:gd name="T73" fmla="*/ 61 h 642"/>
                <a:gd name="T74" fmla="*/ 109 w 383"/>
                <a:gd name="T75" fmla="*/ 53 h 642"/>
                <a:gd name="T76" fmla="*/ 89 w 383"/>
                <a:gd name="T77" fmla="*/ 45 h 642"/>
                <a:gd name="T78" fmla="*/ 69 w 383"/>
                <a:gd name="T79" fmla="*/ 37 h 642"/>
                <a:gd name="T80" fmla="*/ 12 w 383"/>
                <a:gd name="T81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3" h="642">
                  <a:moveTo>
                    <a:pt x="12" y="0"/>
                  </a:moveTo>
                  <a:lnTo>
                    <a:pt x="35" y="11"/>
                  </a:lnTo>
                  <a:lnTo>
                    <a:pt x="58" y="20"/>
                  </a:lnTo>
                  <a:lnTo>
                    <a:pt x="81" y="29"/>
                  </a:lnTo>
                  <a:lnTo>
                    <a:pt x="104" y="37"/>
                  </a:lnTo>
                  <a:lnTo>
                    <a:pt x="128" y="46"/>
                  </a:lnTo>
                  <a:lnTo>
                    <a:pt x="152" y="54"/>
                  </a:lnTo>
                  <a:lnTo>
                    <a:pt x="175" y="62"/>
                  </a:lnTo>
                  <a:lnTo>
                    <a:pt x="198" y="72"/>
                  </a:lnTo>
                  <a:lnTo>
                    <a:pt x="221" y="81"/>
                  </a:lnTo>
                  <a:lnTo>
                    <a:pt x="244" y="90"/>
                  </a:lnTo>
                  <a:lnTo>
                    <a:pt x="267" y="100"/>
                  </a:lnTo>
                  <a:lnTo>
                    <a:pt x="291" y="112"/>
                  </a:lnTo>
                  <a:lnTo>
                    <a:pt x="314" y="125"/>
                  </a:lnTo>
                  <a:lnTo>
                    <a:pt x="337" y="139"/>
                  </a:lnTo>
                  <a:lnTo>
                    <a:pt x="360" y="154"/>
                  </a:lnTo>
                  <a:lnTo>
                    <a:pt x="383" y="170"/>
                  </a:lnTo>
                  <a:lnTo>
                    <a:pt x="347" y="387"/>
                  </a:lnTo>
                  <a:lnTo>
                    <a:pt x="277" y="545"/>
                  </a:lnTo>
                  <a:lnTo>
                    <a:pt x="0" y="642"/>
                  </a:lnTo>
                  <a:lnTo>
                    <a:pt x="0" y="602"/>
                  </a:lnTo>
                  <a:lnTo>
                    <a:pt x="252" y="508"/>
                  </a:lnTo>
                  <a:lnTo>
                    <a:pt x="336" y="339"/>
                  </a:lnTo>
                  <a:lnTo>
                    <a:pt x="336" y="194"/>
                  </a:lnTo>
                  <a:lnTo>
                    <a:pt x="320" y="182"/>
                  </a:lnTo>
                  <a:lnTo>
                    <a:pt x="304" y="171"/>
                  </a:lnTo>
                  <a:lnTo>
                    <a:pt x="287" y="159"/>
                  </a:lnTo>
                  <a:lnTo>
                    <a:pt x="272" y="148"/>
                  </a:lnTo>
                  <a:lnTo>
                    <a:pt x="257" y="137"/>
                  </a:lnTo>
                  <a:lnTo>
                    <a:pt x="241" y="127"/>
                  </a:lnTo>
                  <a:lnTo>
                    <a:pt x="226" y="117"/>
                  </a:lnTo>
                  <a:lnTo>
                    <a:pt x="211" y="106"/>
                  </a:lnTo>
                  <a:lnTo>
                    <a:pt x="195" y="97"/>
                  </a:lnTo>
                  <a:lnTo>
                    <a:pt x="179" y="88"/>
                  </a:lnTo>
                  <a:lnTo>
                    <a:pt x="162" y="79"/>
                  </a:lnTo>
                  <a:lnTo>
                    <a:pt x="145" y="69"/>
                  </a:lnTo>
                  <a:lnTo>
                    <a:pt x="127" y="61"/>
                  </a:lnTo>
                  <a:lnTo>
                    <a:pt x="109" y="53"/>
                  </a:lnTo>
                  <a:lnTo>
                    <a:pt x="89" y="45"/>
                  </a:lnTo>
                  <a:lnTo>
                    <a:pt x="69" y="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3" name="Freeform 115">
              <a:extLst>
                <a:ext uri="{FF2B5EF4-FFF2-40B4-BE49-F238E27FC236}">
                  <a16:creationId xmlns:a16="http://schemas.microsoft.com/office/drawing/2014/main" id="{27F20BF2-F482-4E94-AF65-AF700140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067"/>
              <a:ext cx="283" cy="176"/>
            </a:xfrm>
            <a:custGeom>
              <a:avLst/>
              <a:gdLst>
                <a:gd name="T0" fmla="*/ 565 w 565"/>
                <a:gd name="T1" fmla="*/ 85 h 351"/>
                <a:gd name="T2" fmla="*/ 516 w 565"/>
                <a:gd name="T3" fmla="*/ 169 h 351"/>
                <a:gd name="T4" fmla="*/ 383 w 565"/>
                <a:gd name="T5" fmla="*/ 351 h 351"/>
                <a:gd name="T6" fmla="*/ 24 w 565"/>
                <a:gd name="T7" fmla="*/ 230 h 351"/>
                <a:gd name="T8" fmla="*/ 0 w 565"/>
                <a:gd name="T9" fmla="*/ 169 h 351"/>
                <a:gd name="T10" fmla="*/ 336 w 565"/>
                <a:gd name="T11" fmla="*/ 314 h 351"/>
                <a:gd name="T12" fmla="*/ 432 w 565"/>
                <a:gd name="T13" fmla="*/ 230 h 351"/>
                <a:gd name="T14" fmla="*/ 551 w 565"/>
                <a:gd name="T15" fmla="*/ 0 h 351"/>
                <a:gd name="T16" fmla="*/ 565 w 565"/>
                <a:gd name="T17" fmla="*/ 8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5" h="351">
                  <a:moveTo>
                    <a:pt x="565" y="85"/>
                  </a:moveTo>
                  <a:lnTo>
                    <a:pt x="516" y="169"/>
                  </a:lnTo>
                  <a:lnTo>
                    <a:pt x="383" y="351"/>
                  </a:lnTo>
                  <a:lnTo>
                    <a:pt x="24" y="230"/>
                  </a:lnTo>
                  <a:lnTo>
                    <a:pt x="0" y="169"/>
                  </a:lnTo>
                  <a:lnTo>
                    <a:pt x="336" y="314"/>
                  </a:lnTo>
                  <a:lnTo>
                    <a:pt x="432" y="230"/>
                  </a:lnTo>
                  <a:lnTo>
                    <a:pt x="551" y="0"/>
                  </a:lnTo>
                  <a:lnTo>
                    <a:pt x="565" y="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4" name="Freeform 116">
              <a:extLst>
                <a:ext uri="{FF2B5EF4-FFF2-40B4-BE49-F238E27FC236}">
                  <a16:creationId xmlns:a16="http://schemas.microsoft.com/office/drawing/2014/main" id="{75456F58-35CC-4F78-B3F6-635AF37C4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079"/>
              <a:ext cx="173" cy="60"/>
            </a:xfrm>
            <a:custGeom>
              <a:avLst/>
              <a:gdLst>
                <a:gd name="T0" fmla="*/ 0 w 347"/>
                <a:gd name="T1" fmla="*/ 0 h 121"/>
                <a:gd name="T2" fmla="*/ 132 w 347"/>
                <a:gd name="T3" fmla="*/ 24 h 121"/>
                <a:gd name="T4" fmla="*/ 276 w 347"/>
                <a:gd name="T5" fmla="*/ 61 h 121"/>
                <a:gd name="T6" fmla="*/ 347 w 347"/>
                <a:gd name="T7" fmla="*/ 121 h 121"/>
                <a:gd name="T8" fmla="*/ 216 w 347"/>
                <a:gd name="T9" fmla="*/ 85 h 121"/>
                <a:gd name="T10" fmla="*/ 12 w 347"/>
                <a:gd name="T11" fmla="*/ 61 h 121"/>
                <a:gd name="T12" fmla="*/ 0 w 347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121">
                  <a:moveTo>
                    <a:pt x="0" y="0"/>
                  </a:moveTo>
                  <a:lnTo>
                    <a:pt x="132" y="24"/>
                  </a:lnTo>
                  <a:lnTo>
                    <a:pt x="276" y="61"/>
                  </a:lnTo>
                  <a:lnTo>
                    <a:pt x="347" y="121"/>
                  </a:lnTo>
                  <a:lnTo>
                    <a:pt x="216" y="85"/>
                  </a:lnTo>
                  <a:lnTo>
                    <a:pt x="12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5" name="Freeform 117">
              <a:extLst>
                <a:ext uri="{FF2B5EF4-FFF2-40B4-BE49-F238E27FC236}">
                  <a16:creationId xmlns:a16="http://schemas.microsoft.com/office/drawing/2014/main" id="{F405BEFE-D1D9-4555-8FCC-DE1EC6E76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2188"/>
              <a:ext cx="221" cy="206"/>
            </a:xfrm>
            <a:custGeom>
              <a:avLst/>
              <a:gdLst>
                <a:gd name="T0" fmla="*/ 444 w 444"/>
                <a:gd name="T1" fmla="*/ 0 h 411"/>
                <a:gd name="T2" fmla="*/ 312 w 444"/>
                <a:gd name="T3" fmla="*/ 145 h 411"/>
                <a:gd name="T4" fmla="*/ 253 w 444"/>
                <a:gd name="T5" fmla="*/ 303 h 411"/>
                <a:gd name="T6" fmla="*/ 0 w 444"/>
                <a:gd name="T7" fmla="*/ 411 h 411"/>
                <a:gd name="T8" fmla="*/ 73 w 444"/>
                <a:gd name="T9" fmla="*/ 364 h 411"/>
                <a:gd name="T10" fmla="*/ 228 w 444"/>
                <a:gd name="T11" fmla="*/ 266 h 411"/>
                <a:gd name="T12" fmla="*/ 264 w 444"/>
                <a:gd name="T13" fmla="*/ 170 h 411"/>
                <a:gd name="T14" fmla="*/ 429 w 444"/>
                <a:gd name="T15" fmla="*/ 2 h 411"/>
                <a:gd name="T16" fmla="*/ 444 w 444"/>
                <a:gd name="T17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411">
                  <a:moveTo>
                    <a:pt x="444" y="0"/>
                  </a:moveTo>
                  <a:lnTo>
                    <a:pt x="312" y="145"/>
                  </a:lnTo>
                  <a:lnTo>
                    <a:pt x="253" y="303"/>
                  </a:lnTo>
                  <a:lnTo>
                    <a:pt x="0" y="411"/>
                  </a:lnTo>
                  <a:lnTo>
                    <a:pt x="73" y="364"/>
                  </a:lnTo>
                  <a:lnTo>
                    <a:pt x="228" y="266"/>
                  </a:lnTo>
                  <a:lnTo>
                    <a:pt x="264" y="170"/>
                  </a:lnTo>
                  <a:lnTo>
                    <a:pt x="429" y="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6" name="Freeform 118">
              <a:extLst>
                <a:ext uri="{FF2B5EF4-FFF2-40B4-BE49-F238E27FC236}">
                  <a16:creationId xmlns:a16="http://schemas.microsoft.com/office/drawing/2014/main" id="{20E22588-C8A1-4B48-9419-E64826316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2485"/>
              <a:ext cx="113" cy="265"/>
            </a:xfrm>
            <a:custGeom>
              <a:avLst/>
              <a:gdLst>
                <a:gd name="T0" fmla="*/ 36 w 227"/>
                <a:gd name="T1" fmla="*/ 0 h 530"/>
                <a:gd name="T2" fmla="*/ 163 w 227"/>
                <a:gd name="T3" fmla="*/ 181 h 530"/>
                <a:gd name="T4" fmla="*/ 227 w 227"/>
                <a:gd name="T5" fmla="*/ 230 h 530"/>
                <a:gd name="T6" fmla="*/ 83 w 227"/>
                <a:gd name="T7" fmla="*/ 423 h 530"/>
                <a:gd name="T8" fmla="*/ 72 w 227"/>
                <a:gd name="T9" fmla="*/ 530 h 530"/>
                <a:gd name="T10" fmla="*/ 0 w 227"/>
                <a:gd name="T11" fmla="*/ 530 h 530"/>
                <a:gd name="T12" fmla="*/ 23 w 227"/>
                <a:gd name="T13" fmla="*/ 470 h 530"/>
                <a:gd name="T14" fmla="*/ 167 w 227"/>
                <a:gd name="T15" fmla="*/ 227 h 530"/>
                <a:gd name="T16" fmla="*/ 36 w 227"/>
                <a:gd name="T17" fmla="*/ 84 h 530"/>
                <a:gd name="T18" fmla="*/ 36 w 227"/>
                <a:gd name="T1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530">
                  <a:moveTo>
                    <a:pt x="36" y="0"/>
                  </a:moveTo>
                  <a:lnTo>
                    <a:pt x="163" y="181"/>
                  </a:lnTo>
                  <a:lnTo>
                    <a:pt x="227" y="230"/>
                  </a:lnTo>
                  <a:lnTo>
                    <a:pt x="83" y="423"/>
                  </a:lnTo>
                  <a:lnTo>
                    <a:pt x="72" y="530"/>
                  </a:lnTo>
                  <a:lnTo>
                    <a:pt x="0" y="530"/>
                  </a:lnTo>
                  <a:lnTo>
                    <a:pt x="23" y="470"/>
                  </a:lnTo>
                  <a:lnTo>
                    <a:pt x="167" y="227"/>
                  </a:lnTo>
                  <a:lnTo>
                    <a:pt x="36" y="8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7" name="Freeform 119">
              <a:extLst>
                <a:ext uri="{FF2B5EF4-FFF2-40B4-BE49-F238E27FC236}">
                  <a16:creationId xmlns:a16="http://schemas.microsoft.com/office/drawing/2014/main" id="{52E625AF-20E5-4E81-AF42-8C653F5E7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388"/>
              <a:ext cx="148" cy="242"/>
            </a:xfrm>
            <a:custGeom>
              <a:avLst/>
              <a:gdLst>
                <a:gd name="T0" fmla="*/ 199 w 294"/>
                <a:gd name="T1" fmla="*/ 0 h 484"/>
                <a:gd name="T2" fmla="*/ 270 w 294"/>
                <a:gd name="T3" fmla="*/ 169 h 484"/>
                <a:gd name="T4" fmla="*/ 294 w 294"/>
                <a:gd name="T5" fmla="*/ 253 h 484"/>
                <a:gd name="T6" fmla="*/ 235 w 294"/>
                <a:gd name="T7" fmla="*/ 387 h 484"/>
                <a:gd name="T8" fmla="*/ 222 w 294"/>
                <a:gd name="T9" fmla="*/ 484 h 484"/>
                <a:gd name="T10" fmla="*/ 101 w 294"/>
                <a:gd name="T11" fmla="*/ 464 h 484"/>
                <a:gd name="T12" fmla="*/ 0 w 294"/>
                <a:gd name="T13" fmla="*/ 266 h 484"/>
                <a:gd name="T14" fmla="*/ 64 w 294"/>
                <a:gd name="T15" fmla="*/ 28 h 484"/>
                <a:gd name="T16" fmla="*/ 199 w 294"/>
                <a:gd name="T1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84">
                  <a:moveTo>
                    <a:pt x="199" y="0"/>
                  </a:moveTo>
                  <a:lnTo>
                    <a:pt x="270" y="169"/>
                  </a:lnTo>
                  <a:lnTo>
                    <a:pt x="294" y="253"/>
                  </a:lnTo>
                  <a:lnTo>
                    <a:pt x="235" y="387"/>
                  </a:lnTo>
                  <a:lnTo>
                    <a:pt x="222" y="484"/>
                  </a:lnTo>
                  <a:lnTo>
                    <a:pt x="101" y="464"/>
                  </a:lnTo>
                  <a:lnTo>
                    <a:pt x="0" y="266"/>
                  </a:lnTo>
                  <a:lnTo>
                    <a:pt x="64" y="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8" name="Freeform 120">
              <a:extLst>
                <a:ext uri="{FF2B5EF4-FFF2-40B4-BE49-F238E27FC236}">
                  <a16:creationId xmlns:a16="http://schemas.microsoft.com/office/drawing/2014/main" id="{4020AD3F-10B7-49BA-8233-05B6E3FC2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762"/>
              <a:ext cx="186" cy="125"/>
            </a:xfrm>
            <a:custGeom>
              <a:avLst/>
              <a:gdLst>
                <a:gd name="T0" fmla="*/ 168 w 372"/>
                <a:gd name="T1" fmla="*/ 0 h 250"/>
                <a:gd name="T2" fmla="*/ 217 w 372"/>
                <a:gd name="T3" fmla="*/ 121 h 250"/>
                <a:gd name="T4" fmla="*/ 372 w 372"/>
                <a:gd name="T5" fmla="*/ 193 h 250"/>
                <a:gd name="T6" fmla="*/ 284 w 372"/>
                <a:gd name="T7" fmla="*/ 250 h 250"/>
                <a:gd name="T8" fmla="*/ 0 w 372"/>
                <a:gd name="T9" fmla="*/ 212 h 250"/>
                <a:gd name="T10" fmla="*/ 168 w 372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0">
                  <a:moveTo>
                    <a:pt x="168" y="0"/>
                  </a:moveTo>
                  <a:lnTo>
                    <a:pt x="217" y="121"/>
                  </a:lnTo>
                  <a:lnTo>
                    <a:pt x="372" y="193"/>
                  </a:lnTo>
                  <a:lnTo>
                    <a:pt x="284" y="250"/>
                  </a:lnTo>
                  <a:lnTo>
                    <a:pt x="0" y="21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69" name="Freeform 121">
              <a:extLst>
                <a:ext uri="{FF2B5EF4-FFF2-40B4-BE49-F238E27FC236}">
                  <a16:creationId xmlns:a16="http://schemas.microsoft.com/office/drawing/2014/main" id="{72C683A0-4F73-4E25-9772-B3E404135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2762"/>
              <a:ext cx="177" cy="123"/>
            </a:xfrm>
            <a:custGeom>
              <a:avLst/>
              <a:gdLst>
                <a:gd name="T0" fmla="*/ 149 w 353"/>
                <a:gd name="T1" fmla="*/ 0 h 246"/>
                <a:gd name="T2" fmla="*/ 155 w 353"/>
                <a:gd name="T3" fmla="*/ 15 h 246"/>
                <a:gd name="T4" fmla="*/ 162 w 353"/>
                <a:gd name="T5" fmla="*/ 30 h 246"/>
                <a:gd name="T6" fmla="*/ 168 w 353"/>
                <a:gd name="T7" fmla="*/ 44 h 246"/>
                <a:gd name="T8" fmla="*/ 174 w 353"/>
                <a:gd name="T9" fmla="*/ 59 h 246"/>
                <a:gd name="T10" fmla="*/ 179 w 353"/>
                <a:gd name="T11" fmla="*/ 76 h 246"/>
                <a:gd name="T12" fmla="*/ 186 w 353"/>
                <a:gd name="T13" fmla="*/ 91 h 246"/>
                <a:gd name="T14" fmla="*/ 192 w 353"/>
                <a:gd name="T15" fmla="*/ 106 h 246"/>
                <a:gd name="T16" fmla="*/ 198 w 353"/>
                <a:gd name="T17" fmla="*/ 121 h 246"/>
                <a:gd name="T18" fmla="*/ 217 w 353"/>
                <a:gd name="T19" fmla="*/ 130 h 246"/>
                <a:gd name="T20" fmla="*/ 237 w 353"/>
                <a:gd name="T21" fmla="*/ 139 h 246"/>
                <a:gd name="T22" fmla="*/ 256 w 353"/>
                <a:gd name="T23" fmla="*/ 148 h 246"/>
                <a:gd name="T24" fmla="*/ 276 w 353"/>
                <a:gd name="T25" fmla="*/ 156 h 246"/>
                <a:gd name="T26" fmla="*/ 294 w 353"/>
                <a:gd name="T27" fmla="*/ 166 h 246"/>
                <a:gd name="T28" fmla="*/ 314 w 353"/>
                <a:gd name="T29" fmla="*/ 175 h 246"/>
                <a:gd name="T30" fmla="*/ 334 w 353"/>
                <a:gd name="T31" fmla="*/ 184 h 246"/>
                <a:gd name="T32" fmla="*/ 353 w 353"/>
                <a:gd name="T33" fmla="*/ 193 h 246"/>
                <a:gd name="T34" fmla="*/ 343 w 353"/>
                <a:gd name="T35" fmla="*/ 200 h 246"/>
                <a:gd name="T36" fmla="*/ 331 w 353"/>
                <a:gd name="T37" fmla="*/ 206 h 246"/>
                <a:gd name="T38" fmla="*/ 321 w 353"/>
                <a:gd name="T39" fmla="*/ 213 h 246"/>
                <a:gd name="T40" fmla="*/ 309 w 353"/>
                <a:gd name="T41" fmla="*/ 220 h 246"/>
                <a:gd name="T42" fmla="*/ 298 w 353"/>
                <a:gd name="T43" fmla="*/ 227 h 246"/>
                <a:gd name="T44" fmla="*/ 288 w 353"/>
                <a:gd name="T45" fmla="*/ 234 h 246"/>
                <a:gd name="T46" fmla="*/ 276 w 353"/>
                <a:gd name="T47" fmla="*/ 239 h 246"/>
                <a:gd name="T48" fmla="*/ 266 w 353"/>
                <a:gd name="T49" fmla="*/ 246 h 246"/>
                <a:gd name="T50" fmla="*/ 250 w 353"/>
                <a:gd name="T51" fmla="*/ 244 h 246"/>
                <a:gd name="T52" fmla="*/ 232 w 353"/>
                <a:gd name="T53" fmla="*/ 242 h 246"/>
                <a:gd name="T54" fmla="*/ 216 w 353"/>
                <a:gd name="T55" fmla="*/ 238 h 246"/>
                <a:gd name="T56" fmla="*/ 199 w 353"/>
                <a:gd name="T57" fmla="*/ 236 h 246"/>
                <a:gd name="T58" fmla="*/ 183 w 353"/>
                <a:gd name="T59" fmla="*/ 234 h 246"/>
                <a:gd name="T60" fmla="*/ 165 w 353"/>
                <a:gd name="T61" fmla="*/ 231 h 246"/>
                <a:gd name="T62" fmla="*/ 149 w 353"/>
                <a:gd name="T63" fmla="*/ 229 h 246"/>
                <a:gd name="T64" fmla="*/ 133 w 353"/>
                <a:gd name="T65" fmla="*/ 227 h 246"/>
                <a:gd name="T66" fmla="*/ 116 w 353"/>
                <a:gd name="T67" fmla="*/ 224 h 246"/>
                <a:gd name="T68" fmla="*/ 100 w 353"/>
                <a:gd name="T69" fmla="*/ 221 h 246"/>
                <a:gd name="T70" fmla="*/ 83 w 353"/>
                <a:gd name="T71" fmla="*/ 219 h 246"/>
                <a:gd name="T72" fmla="*/ 66 w 353"/>
                <a:gd name="T73" fmla="*/ 216 h 246"/>
                <a:gd name="T74" fmla="*/ 49 w 353"/>
                <a:gd name="T75" fmla="*/ 214 h 246"/>
                <a:gd name="T76" fmla="*/ 33 w 353"/>
                <a:gd name="T77" fmla="*/ 212 h 246"/>
                <a:gd name="T78" fmla="*/ 16 w 353"/>
                <a:gd name="T79" fmla="*/ 209 h 246"/>
                <a:gd name="T80" fmla="*/ 0 w 353"/>
                <a:gd name="T81" fmla="*/ 207 h 246"/>
                <a:gd name="T82" fmla="*/ 18 w 353"/>
                <a:gd name="T83" fmla="*/ 181 h 246"/>
                <a:gd name="T84" fmla="*/ 37 w 353"/>
                <a:gd name="T85" fmla="*/ 155 h 246"/>
                <a:gd name="T86" fmla="*/ 56 w 353"/>
                <a:gd name="T87" fmla="*/ 129 h 246"/>
                <a:gd name="T88" fmla="*/ 75 w 353"/>
                <a:gd name="T89" fmla="*/ 103 h 246"/>
                <a:gd name="T90" fmla="*/ 93 w 353"/>
                <a:gd name="T91" fmla="*/ 77 h 246"/>
                <a:gd name="T92" fmla="*/ 113 w 353"/>
                <a:gd name="T93" fmla="*/ 51 h 246"/>
                <a:gd name="T94" fmla="*/ 131 w 353"/>
                <a:gd name="T95" fmla="*/ 25 h 246"/>
                <a:gd name="T96" fmla="*/ 149 w 353"/>
                <a:gd name="T9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3" h="246">
                  <a:moveTo>
                    <a:pt x="149" y="0"/>
                  </a:moveTo>
                  <a:lnTo>
                    <a:pt x="155" y="15"/>
                  </a:lnTo>
                  <a:lnTo>
                    <a:pt x="162" y="30"/>
                  </a:lnTo>
                  <a:lnTo>
                    <a:pt x="168" y="44"/>
                  </a:lnTo>
                  <a:lnTo>
                    <a:pt x="174" y="59"/>
                  </a:lnTo>
                  <a:lnTo>
                    <a:pt x="179" y="76"/>
                  </a:lnTo>
                  <a:lnTo>
                    <a:pt x="186" y="91"/>
                  </a:lnTo>
                  <a:lnTo>
                    <a:pt x="192" y="106"/>
                  </a:lnTo>
                  <a:lnTo>
                    <a:pt x="198" y="121"/>
                  </a:lnTo>
                  <a:lnTo>
                    <a:pt x="217" y="130"/>
                  </a:lnTo>
                  <a:lnTo>
                    <a:pt x="237" y="139"/>
                  </a:lnTo>
                  <a:lnTo>
                    <a:pt x="256" y="148"/>
                  </a:lnTo>
                  <a:lnTo>
                    <a:pt x="276" y="156"/>
                  </a:lnTo>
                  <a:lnTo>
                    <a:pt x="294" y="166"/>
                  </a:lnTo>
                  <a:lnTo>
                    <a:pt x="314" y="175"/>
                  </a:lnTo>
                  <a:lnTo>
                    <a:pt x="334" y="184"/>
                  </a:lnTo>
                  <a:lnTo>
                    <a:pt x="353" y="193"/>
                  </a:lnTo>
                  <a:lnTo>
                    <a:pt x="343" y="200"/>
                  </a:lnTo>
                  <a:lnTo>
                    <a:pt x="331" y="206"/>
                  </a:lnTo>
                  <a:lnTo>
                    <a:pt x="321" y="213"/>
                  </a:lnTo>
                  <a:lnTo>
                    <a:pt x="309" y="220"/>
                  </a:lnTo>
                  <a:lnTo>
                    <a:pt x="298" y="227"/>
                  </a:lnTo>
                  <a:lnTo>
                    <a:pt x="288" y="234"/>
                  </a:lnTo>
                  <a:lnTo>
                    <a:pt x="276" y="239"/>
                  </a:lnTo>
                  <a:lnTo>
                    <a:pt x="266" y="246"/>
                  </a:lnTo>
                  <a:lnTo>
                    <a:pt x="250" y="244"/>
                  </a:lnTo>
                  <a:lnTo>
                    <a:pt x="232" y="242"/>
                  </a:lnTo>
                  <a:lnTo>
                    <a:pt x="216" y="238"/>
                  </a:lnTo>
                  <a:lnTo>
                    <a:pt x="199" y="236"/>
                  </a:lnTo>
                  <a:lnTo>
                    <a:pt x="183" y="234"/>
                  </a:lnTo>
                  <a:lnTo>
                    <a:pt x="165" y="231"/>
                  </a:lnTo>
                  <a:lnTo>
                    <a:pt x="149" y="229"/>
                  </a:lnTo>
                  <a:lnTo>
                    <a:pt x="133" y="227"/>
                  </a:lnTo>
                  <a:lnTo>
                    <a:pt x="116" y="224"/>
                  </a:lnTo>
                  <a:lnTo>
                    <a:pt x="100" y="221"/>
                  </a:lnTo>
                  <a:lnTo>
                    <a:pt x="83" y="219"/>
                  </a:lnTo>
                  <a:lnTo>
                    <a:pt x="66" y="216"/>
                  </a:lnTo>
                  <a:lnTo>
                    <a:pt x="49" y="214"/>
                  </a:lnTo>
                  <a:lnTo>
                    <a:pt x="33" y="212"/>
                  </a:lnTo>
                  <a:lnTo>
                    <a:pt x="16" y="209"/>
                  </a:lnTo>
                  <a:lnTo>
                    <a:pt x="0" y="207"/>
                  </a:lnTo>
                  <a:lnTo>
                    <a:pt x="18" y="181"/>
                  </a:lnTo>
                  <a:lnTo>
                    <a:pt x="37" y="155"/>
                  </a:lnTo>
                  <a:lnTo>
                    <a:pt x="56" y="129"/>
                  </a:lnTo>
                  <a:lnTo>
                    <a:pt x="75" y="103"/>
                  </a:lnTo>
                  <a:lnTo>
                    <a:pt x="93" y="77"/>
                  </a:lnTo>
                  <a:lnTo>
                    <a:pt x="113" y="51"/>
                  </a:lnTo>
                  <a:lnTo>
                    <a:pt x="131" y="2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0" name="Freeform 122">
              <a:extLst>
                <a:ext uri="{FF2B5EF4-FFF2-40B4-BE49-F238E27FC236}">
                  <a16:creationId xmlns:a16="http://schemas.microsoft.com/office/drawing/2014/main" id="{E01C52AC-3858-46D1-B86E-3B000209E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762"/>
              <a:ext cx="167" cy="121"/>
            </a:xfrm>
            <a:custGeom>
              <a:avLst/>
              <a:gdLst>
                <a:gd name="T0" fmla="*/ 131 w 335"/>
                <a:gd name="T1" fmla="*/ 0 h 242"/>
                <a:gd name="T2" fmla="*/ 137 w 335"/>
                <a:gd name="T3" fmla="*/ 15 h 242"/>
                <a:gd name="T4" fmla="*/ 144 w 335"/>
                <a:gd name="T5" fmla="*/ 30 h 242"/>
                <a:gd name="T6" fmla="*/ 150 w 335"/>
                <a:gd name="T7" fmla="*/ 46 h 242"/>
                <a:gd name="T8" fmla="*/ 156 w 335"/>
                <a:gd name="T9" fmla="*/ 61 h 242"/>
                <a:gd name="T10" fmla="*/ 161 w 335"/>
                <a:gd name="T11" fmla="*/ 76 h 242"/>
                <a:gd name="T12" fmla="*/ 168 w 335"/>
                <a:gd name="T13" fmla="*/ 92 h 242"/>
                <a:gd name="T14" fmla="*/ 174 w 335"/>
                <a:gd name="T15" fmla="*/ 107 h 242"/>
                <a:gd name="T16" fmla="*/ 180 w 335"/>
                <a:gd name="T17" fmla="*/ 122 h 242"/>
                <a:gd name="T18" fmla="*/ 199 w 335"/>
                <a:gd name="T19" fmla="*/ 131 h 242"/>
                <a:gd name="T20" fmla="*/ 219 w 335"/>
                <a:gd name="T21" fmla="*/ 140 h 242"/>
                <a:gd name="T22" fmla="*/ 238 w 335"/>
                <a:gd name="T23" fmla="*/ 148 h 242"/>
                <a:gd name="T24" fmla="*/ 258 w 335"/>
                <a:gd name="T25" fmla="*/ 157 h 242"/>
                <a:gd name="T26" fmla="*/ 276 w 335"/>
                <a:gd name="T27" fmla="*/ 167 h 242"/>
                <a:gd name="T28" fmla="*/ 296 w 335"/>
                <a:gd name="T29" fmla="*/ 175 h 242"/>
                <a:gd name="T30" fmla="*/ 316 w 335"/>
                <a:gd name="T31" fmla="*/ 184 h 242"/>
                <a:gd name="T32" fmla="*/ 335 w 335"/>
                <a:gd name="T33" fmla="*/ 193 h 242"/>
                <a:gd name="T34" fmla="*/ 325 w 335"/>
                <a:gd name="T35" fmla="*/ 199 h 242"/>
                <a:gd name="T36" fmla="*/ 313 w 335"/>
                <a:gd name="T37" fmla="*/ 205 h 242"/>
                <a:gd name="T38" fmla="*/ 303 w 335"/>
                <a:gd name="T39" fmla="*/ 212 h 242"/>
                <a:gd name="T40" fmla="*/ 291 w 335"/>
                <a:gd name="T41" fmla="*/ 217 h 242"/>
                <a:gd name="T42" fmla="*/ 280 w 335"/>
                <a:gd name="T43" fmla="*/ 223 h 242"/>
                <a:gd name="T44" fmla="*/ 270 w 335"/>
                <a:gd name="T45" fmla="*/ 229 h 242"/>
                <a:gd name="T46" fmla="*/ 258 w 335"/>
                <a:gd name="T47" fmla="*/ 236 h 242"/>
                <a:gd name="T48" fmla="*/ 248 w 335"/>
                <a:gd name="T49" fmla="*/ 242 h 242"/>
                <a:gd name="T50" fmla="*/ 233 w 335"/>
                <a:gd name="T51" fmla="*/ 239 h 242"/>
                <a:gd name="T52" fmla="*/ 217 w 335"/>
                <a:gd name="T53" fmla="*/ 237 h 242"/>
                <a:gd name="T54" fmla="*/ 202 w 335"/>
                <a:gd name="T55" fmla="*/ 235 h 242"/>
                <a:gd name="T56" fmla="*/ 185 w 335"/>
                <a:gd name="T57" fmla="*/ 232 h 242"/>
                <a:gd name="T58" fmla="*/ 171 w 335"/>
                <a:gd name="T59" fmla="*/ 229 h 242"/>
                <a:gd name="T60" fmla="*/ 154 w 335"/>
                <a:gd name="T61" fmla="*/ 227 h 242"/>
                <a:gd name="T62" fmla="*/ 139 w 335"/>
                <a:gd name="T63" fmla="*/ 224 h 242"/>
                <a:gd name="T64" fmla="*/ 123 w 335"/>
                <a:gd name="T65" fmla="*/ 222 h 242"/>
                <a:gd name="T66" fmla="*/ 108 w 335"/>
                <a:gd name="T67" fmla="*/ 220 h 242"/>
                <a:gd name="T68" fmla="*/ 92 w 335"/>
                <a:gd name="T69" fmla="*/ 217 h 242"/>
                <a:gd name="T70" fmla="*/ 77 w 335"/>
                <a:gd name="T71" fmla="*/ 215 h 242"/>
                <a:gd name="T72" fmla="*/ 61 w 335"/>
                <a:gd name="T73" fmla="*/ 212 h 242"/>
                <a:gd name="T74" fmla="*/ 46 w 335"/>
                <a:gd name="T75" fmla="*/ 209 h 242"/>
                <a:gd name="T76" fmla="*/ 31 w 335"/>
                <a:gd name="T77" fmla="*/ 207 h 242"/>
                <a:gd name="T78" fmla="*/ 15 w 335"/>
                <a:gd name="T79" fmla="*/ 205 h 242"/>
                <a:gd name="T80" fmla="*/ 0 w 335"/>
                <a:gd name="T81" fmla="*/ 202 h 242"/>
                <a:gd name="T82" fmla="*/ 16 w 335"/>
                <a:gd name="T83" fmla="*/ 177 h 242"/>
                <a:gd name="T84" fmla="*/ 33 w 335"/>
                <a:gd name="T85" fmla="*/ 152 h 242"/>
                <a:gd name="T86" fmla="*/ 50 w 335"/>
                <a:gd name="T87" fmla="*/ 126 h 242"/>
                <a:gd name="T88" fmla="*/ 66 w 335"/>
                <a:gd name="T89" fmla="*/ 101 h 242"/>
                <a:gd name="T90" fmla="*/ 82 w 335"/>
                <a:gd name="T91" fmla="*/ 76 h 242"/>
                <a:gd name="T92" fmla="*/ 99 w 335"/>
                <a:gd name="T93" fmla="*/ 50 h 242"/>
                <a:gd name="T94" fmla="*/ 115 w 335"/>
                <a:gd name="T95" fmla="*/ 25 h 242"/>
                <a:gd name="T96" fmla="*/ 131 w 335"/>
                <a:gd name="T9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242">
                  <a:moveTo>
                    <a:pt x="131" y="0"/>
                  </a:moveTo>
                  <a:lnTo>
                    <a:pt x="137" y="15"/>
                  </a:lnTo>
                  <a:lnTo>
                    <a:pt x="144" y="30"/>
                  </a:lnTo>
                  <a:lnTo>
                    <a:pt x="150" y="46"/>
                  </a:lnTo>
                  <a:lnTo>
                    <a:pt x="156" y="61"/>
                  </a:lnTo>
                  <a:lnTo>
                    <a:pt x="161" y="76"/>
                  </a:lnTo>
                  <a:lnTo>
                    <a:pt x="168" y="92"/>
                  </a:lnTo>
                  <a:lnTo>
                    <a:pt x="174" y="107"/>
                  </a:lnTo>
                  <a:lnTo>
                    <a:pt x="180" y="122"/>
                  </a:lnTo>
                  <a:lnTo>
                    <a:pt x="199" y="131"/>
                  </a:lnTo>
                  <a:lnTo>
                    <a:pt x="219" y="140"/>
                  </a:lnTo>
                  <a:lnTo>
                    <a:pt x="238" y="148"/>
                  </a:lnTo>
                  <a:lnTo>
                    <a:pt x="258" y="157"/>
                  </a:lnTo>
                  <a:lnTo>
                    <a:pt x="276" y="167"/>
                  </a:lnTo>
                  <a:lnTo>
                    <a:pt x="296" y="175"/>
                  </a:lnTo>
                  <a:lnTo>
                    <a:pt x="316" y="184"/>
                  </a:lnTo>
                  <a:lnTo>
                    <a:pt x="335" y="193"/>
                  </a:lnTo>
                  <a:lnTo>
                    <a:pt x="325" y="199"/>
                  </a:lnTo>
                  <a:lnTo>
                    <a:pt x="313" y="205"/>
                  </a:lnTo>
                  <a:lnTo>
                    <a:pt x="303" y="212"/>
                  </a:lnTo>
                  <a:lnTo>
                    <a:pt x="291" y="217"/>
                  </a:lnTo>
                  <a:lnTo>
                    <a:pt x="280" y="223"/>
                  </a:lnTo>
                  <a:lnTo>
                    <a:pt x="270" y="229"/>
                  </a:lnTo>
                  <a:lnTo>
                    <a:pt x="258" y="236"/>
                  </a:lnTo>
                  <a:lnTo>
                    <a:pt x="248" y="242"/>
                  </a:lnTo>
                  <a:lnTo>
                    <a:pt x="233" y="239"/>
                  </a:lnTo>
                  <a:lnTo>
                    <a:pt x="217" y="237"/>
                  </a:lnTo>
                  <a:lnTo>
                    <a:pt x="202" y="235"/>
                  </a:lnTo>
                  <a:lnTo>
                    <a:pt x="185" y="232"/>
                  </a:lnTo>
                  <a:lnTo>
                    <a:pt x="171" y="229"/>
                  </a:lnTo>
                  <a:lnTo>
                    <a:pt x="154" y="227"/>
                  </a:lnTo>
                  <a:lnTo>
                    <a:pt x="139" y="224"/>
                  </a:lnTo>
                  <a:lnTo>
                    <a:pt x="123" y="222"/>
                  </a:lnTo>
                  <a:lnTo>
                    <a:pt x="108" y="220"/>
                  </a:lnTo>
                  <a:lnTo>
                    <a:pt x="92" y="217"/>
                  </a:lnTo>
                  <a:lnTo>
                    <a:pt x="77" y="215"/>
                  </a:lnTo>
                  <a:lnTo>
                    <a:pt x="61" y="212"/>
                  </a:lnTo>
                  <a:lnTo>
                    <a:pt x="46" y="209"/>
                  </a:lnTo>
                  <a:lnTo>
                    <a:pt x="31" y="207"/>
                  </a:lnTo>
                  <a:lnTo>
                    <a:pt x="15" y="205"/>
                  </a:lnTo>
                  <a:lnTo>
                    <a:pt x="0" y="202"/>
                  </a:lnTo>
                  <a:lnTo>
                    <a:pt x="16" y="177"/>
                  </a:lnTo>
                  <a:lnTo>
                    <a:pt x="33" y="152"/>
                  </a:lnTo>
                  <a:lnTo>
                    <a:pt x="50" y="126"/>
                  </a:lnTo>
                  <a:lnTo>
                    <a:pt x="66" y="101"/>
                  </a:lnTo>
                  <a:lnTo>
                    <a:pt x="82" y="76"/>
                  </a:lnTo>
                  <a:lnTo>
                    <a:pt x="99" y="50"/>
                  </a:lnTo>
                  <a:lnTo>
                    <a:pt x="115" y="2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1" name="Freeform 123">
              <a:extLst>
                <a:ext uri="{FF2B5EF4-FFF2-40B4-BE49-F238E27FC236}">
                  <a16:creationId xmlns:a16="http://schemas.microsoft.com/office/drawing/2014/main" id="{BCC0CD7C-C313-4459-8358-2A5809B5D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62"/>
              <a:ext cx="159" cy="119"/>
            </a:xfrm>
            <a:custGeom>
              <a:avLst/>
              <a:gdLst>
                <a:gd name="T0" fmla="*/ 114 w 318"/>
                <a:gd name="T1" fmla="*/ 0 h 238"/>
                <a:gd name="T2" fmla="*/ 120 w 318"/>
                <a:gd name="T3" fmla="*/ 15 h 238"/>
                <a:gd name="T4" fmla="*/ 127 w 318"/>
                <a:gd name="T5" fmla="*/ 30 h 238"/>
                <a:gd name="T6" fmla="*/ 133 w 318"/>
                <a:gd name="T7" fmla="*/ 46 h 238"/>
                <a:gd name="T8" fmla="*/ 139 w 318"/>
                <a:gd name="T9" fmla="*/ 61 h 238"/>
                <a:gd name="T10" fmla="*/ 144 w 318"/>
                <a:gd name="T11" fmla="*/ 76 h 238"/>
                <a:gd name="T12" fmla="*/ 151 w 318"/>
                <a:gd name="T13" fmla="*/ 92 h 238"/>
                <a:gd name="T14" fmla="*/ 157 w 318"/>
                <a:gd name="T15" fmla="*/ 107 h 238"/>
                <a:gd name="T16" fmla="*/ 163 w 318"/>
                <a:gd name="T17" fmla="*/ 122 h 238"/>
                <a:gd name="T18" fmla="*/ 182 w 318"/>
                <a:gd name="T19" fmla="*/ 131 h 238"/>
                <a:gd name="T20" fmla="*/ 202 w 318"/>
                <a:gd name="T21" fmla="*/ 140 h 238"/>
                <a:gd name="T22" fmla="*/ 221 w 318"/>
                <a:gd name="T23" fmla="*/ 149 h 238"/>
                <a:gd name="T24" fmla="*/ 241 w 318"/>
                <a:gd name="T25" fmla="*/ 157 h 238"/>
                <a:gd name="T26" fmla="*/ 259 w 318"/>
                <a:gd name="T27" fmla="*/ 167 h 238"/>
                <a:gd name="T28" fmla="*/ 279 w 318"/>
                <a:gd name="T29" fmla="*/ 176 h 238"/>
                <a:gd name="T30" fmla="*/ 299 w 318"/>
                <a:gd name="T31" fmla="*/ 184 h 238"/>
                <a:gd name="T32" fmla="*/ 318 w 318"/>
                <a:gd name="T33" fmla="*/ 193 h 238"/>
                <a:gd name="T34" fmla="*/ 308 w 318"/>
                <a:gd name="T35" fmla="*/ 199 h 238"/>
                <a:gd name="T36" fmla="*/ 296 w 318"/>
                <a:gd name="T37" fmla="*/ 205 h 238"/>
                <a:gd name="T38" fmla="*/ 286 w 318"/>
                <a:gd name="T39" fmla="*/ 210 h 238"/>
                <a:gd name="T40" fmla="*/ 274 w 318"/>
                <a:gd name="T41" fmla="*/ 215 h 238"/>
                <a:gd name="T42" fmla="*/ 264 w 318"/>
                <a:gd name="T43" fmla="*/ 221 h 238"/>
                <a:gd name="T44" fmla="*/ 253 w 318"/>
                <a:gd name="T45" fmla="*/ 227 h 238"/>
                <a:gd name="T46" fmla="*/ 242 w 318"/>
                <a:gd name="T47" fmla="*/ 232 h 238"/>
                <a:gd name="T48" fmla="*/ 231 w 318"/>
                <a:gd name="T49" fmla="*/ 238 h 238"/>
                <a:gd name="T50" fmla="*/ 217 w 318"/>
                <a:gd name="T51" fmla="*/ 236 h 238"/>
                <a:gd name="T52" fmla="*/ 202 w 318"/>
                <a:gd name="T53" fmla="*/ 234 h 238"/>
                <a:gd name="T54" fmla="*/ 188 w 318"/>
                <a:gd name="T55" fmla="*/ 230 h 238"/>
                <a:gd name="T56" fmla="*/ 173 w 318"/>
                <a:gd name="T57" fmla="*/ 228 h 238"/>
                <a:gd name="T58" fmla="*/ 159 w 318"/>
                <a:gd name="T59" fmla="*/ 225 h 238"/>
                <a:gd name="T60" fmla="*/ 144 w 318"/>
                <a:gd name="T61" fmla="*/ 223 h 238"/>
                <a:gd name="T62" fmla="*/ 130 w 318"/>
                <a:gd name="T63" fmla="*/ 220 h 238"/>
                <a:gd name="T64" fmla="*/ 116 w 318"/>
                <a:gd name="T65" fmla="*/ 217 h 238"/>
                <a:gd name="T66" fmla="*/ 102 w 318"/>
                <a:gd name="T67" fmla="*/ 215 h 238"/>
                <a:gd name="T68" fmla="*/ 87 w 318"/>
                <a:gd name="T69" fmla="*/ 213 h 238"/>
                <a:gd name="T70" fmla="*/ 73 w 318"/>
                <a:gd name="T71" fmla="*/ 210 h 238"/>
                <a:gd name="T72" fmla="*/ 58 w 318"/>
                <a:gd name="T73" fmla="*/ 207 h 238"/>
                <a:gd name="T74" fmla="*/ 44 w 318"/>
                <a:gd name="T75" fmla="*/ 205 h 238"/>
                <a:gd name="T76" fmla="*/ 29 w 318"/>
                <a:gd name="T77" fmla="*/ 202 h 238"/>
                <a:gd name="T78" fmla="*/ 15 w 318"/>
                <a:gd name="T79" fmla="*/ 200 h 238"/>
                <a:gd name="T80" fmla="*/ 0 w 318"/>
                <a:gd name="T81" fmla="*/ 198 h 238"/>
                <a:gd name="T82" fmla="*/ 14 w 318"/>
                <a:gd name="T83" fmla="*/ 174 h 238"/>
                <a:gd name="T84" fmla="*/ 29 w 318"/>
                <a:gd name="T85" fmla="*/ 148 h 238"/>
                <a:gd name="T86" fmla="*/ 43 w 318"/>
                <a:gd name="T87" fmla="*/ 124 h 238"/>
                <a:gd name="T88" fmla="*/ 58 w 318"/>
                <a:gd name="T89" fmla="*/ 99 h 238"/>
                <a:gd name="T90" fmla="*/ 72 w 318"/>
                <a:gd name="T91" fmla="*/ 73 h 238"/>
                <a:gd name="T92" fmla="*/ 86 w 318"/>
                <a:gd name="T93" fmla="*/ 49 h 238"/>
                <a:gd name="T94" fmla="*/ 101 w 318"/>
                <a:gd name="T95" fmla="*/ 24 h 238"/>
                <a:gd name="T96" fmla="*/ 114 w 318"/>
                <a:gd name="T9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8" h="238">
                  <a:moveTo>
                    <a:pt x="114" y="0"/>
                  </a:moveTo>
                  <a:lnTo>
                    <a:pt x="120" y="15"/>
                  </a:lnTo>
                  <a:lnTo>
                    <a:pt x="127" y="30"/>
                  </a:lnTo>
                  <a:lnTo>
                    <a:pt x="133" y="46"/>
                  </a:lnTo>
                  <a:lnTo>
                    <a:pt x="139" y="61"/>
                  </a:lnTo>
                  <a:lnTo>
                    <a:pt x="144" y="76"/>
                  </a:lnTo>
                  <a:lnTo>
                    <a:pt x="151" y="92"/>
                  </a:lnTo>
                  <a:lnTo>
                    <a:pt x="157" y="107"/>
                  </a:lnTo>
                  <a:lnTo>
                    <a:pt x="163" y="122"/>
                  </a:lnTo>
                  <a:lnTo>
                    <a:pt x="182" y="131"/>
                  </a:lnTo>
                  <a:lnTo>
                    <a:pt x="202" y="140"/>
                  </a:lnTo>
                  <a:lnTo>
                    <a:pt x="221" y="149"/>
                  </a:lnTo>
                  <a:lnTo>
                    <a:pt x="241" y="157"/>
                  </a:lnTo>
                  <a:lnTo>
                    <a:pt x="259" y="167"/>
                  </a:lnTo>
                  <a:lnTo>
                    <a:pt x="279" y="176"/>
                  </a:lnTo>
                  <a:lnTo>
                    <a:pt x="299" y="184"/>
                  </a:lnTo>
                  <a:lnTo>
                    <a:pt x="318" y="193"/>
                  </a:lnTo>
                  <a:lnTo>
                    <a:pt x="308" y="199"/>
                  </a:lnTo>
                  <a:lnTo>
                    <a:pt x="296" y="205"/>
                  </a:lnTo>
                  <a:lnTo>
                    <a:pt x="286" y="210"/>
                  </a:lnTo>
                  <a:lnTo>
                    <a:pt x="274" y="215"/>
                  </a:lnTo>
                  <a:lnTo>
                    <a:pt x="264" y="221"/>
                  </a:lnTo>
                  <a:lnTo>
                    <a:pt x="253" y="227"/>
                  </a:lnTo>
                  <a:lnTo>
                    <a:pt x="242" y="232"/>
                  </a:lnTo>
                  <a:lnTo>
                    <a:pt x="231" y="238"/>
                  </a:lnTo>
                  <a:lnTo>
                    <a:pt x="217" y="236"/>
                  </a:lnTo>
                  <a:lnTo>
                    <a:pt x="202" y="234"/>
                  </a:lnTo>
                  <a:lnTo>
                    <a:pt x="188" y="230"/>
                  </a:lnTo>
                  <a:lnTo>
                    <a:pt x="173" y="228"/>
                  </a:lnTo>
                  <a:lnTo>
                    <a:pt x="159" y="225"/>
                  </a:lnTo>
                  <a:lnTo>
                    <a:pt x="144" y="223"/>
                  </a:lnTo>
                  <a:lnTo>
                    <a:pt x="130" y="220"/>
                  </a:lnTo>
                  <a:lnTo>
                    <a:pt x="116" y="217"/>
                  </a:lnTo>
                  <a:lnTo>
                    <a:pt x="102" y="215"/>
                  </a:lnTo>
                  <a:lnTo>
                    <a:pt x="87" y="213"/>
                  </a:lnTo>
                  <a:lnTo>
                    <a:pt x="73" y="210"/>
                  </a:lnTo>
                  <a:lnTo>
                    <a:pt x="58" y="207"/>
                  </a:lnTo>
                  <a:lnTo>
                    <a:pt x="44" y="205"/>
                  </a:lnTo>
                  <a:lnTo>
                    <a:pt x="29" y="202"/>
                  </a:lnTo>
                  <a:lnTo>
                    <a:pt x="15" y="200"/>
                  </a:lnTo>
                  <a:lnTo>
                    <a:pt x="0" y="198"/>
                  </a:lnTo>
                  <a:lnTo>
                    <a:pt x="14" y="174"/>
                  </a:lnTo>
                  <a:lnTo>
                    <a:pt x="29" y="148"/>
                  </a:lnTo>
                  <a:lnTo>
                    <a:pt x="43" y="124"/>
                  </a:lnTo>
                  <a:lnTo>
                    <a:pt x="58" y="99"/>
                  </a:lnTo>
                  <a:lnTo>
                    <a:pt x="72" y="73"/>
                  </a:lnTo>
                  <a:lnTo>
                    <a:pt x="86" y="49"/>
                  </a:lnTo>
                  <a:lnTo>
                    <a:pt x="101" y="2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2" name="Freeform 124">
              <a:extLst>
                <a:ext uri="{FF2B5EF4-FFF2-40B4-BE49-F238E27FC236}">
                  <a16:creationId xmlns:a16="http://schemas.microsoft.com/office/drawing/2014/main" id="{C7452B03-FFE6-4504-BF4F-E9A76EFDC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2762"/>
              <a:ext cx="150" cy="117"/>
            </a:xfrm>
            <a:custGeom>
              <a:avLst/>
              <a:gdLst>
                <a:gd name="T0" fmla="*/ 95 w 299"/>
                <a:gd name="T1" fmla="*/ 0 h 234"/>
                <a:gd name="T2" fmla="*/ 101 w 299"/>
                <a:gd name="T3" fmla="*/ 15 h 234"/>
                <a:gd name="T4" fmla="*/ 108 w 299"/>
                <a:gd name="T5" fmla="*/ 31 h 234"/>
                <a:gd name="T6" fmla="*/ 114 w 299"/>
                <a:gd name="T7" fmla="*/ 46 h 234"/>
                <a:gd name="T8" fmla="*/ 120 w 299"/>
                <a:gd name="T9" fmla="*/ 61 h 234"/>
                <a:gd name="T10" fmla="*/ 125 w 299"/>
                <a:gd name="T11" fmla="*/ 77 h 234"/>
                <a:gd name="T12" fmla="*/ 132 w 299"/>
                <a:gd name="T13" fmla="*/ 92 h 234"/>
                <a:gd name="T14" fmla="*/ 138 w 299"/>
                <a:gd name="T15" fmla="*/ 108 h 234"/>
                <a:gd name="T16" fmla="*/ 144 w 299"/>
                <a:gd name="T17" fmla="*/ 123 h 234"/>
                <a:gd name="T18" fmla="*/ 163 w 299"/>
                <a:gd name="T19" fmla="*/ 132 h 234"/>
                <a:gd name="T20" fmla="*/ 183 w 299"/>
                <a:gd name="T21" fmla="*/ 140 h 234"/>
                <a:gd name="T22" fmla="*/ 202 w 299"/>
                <a:gd name="T23" fmla="*/ 149 h 234"/>
                <a:gd name="T24" fmla="*/ 222 w 299"/>
                <a:gd name="T25" fmla="*/ 157 h 234"/>
                <a:gd name="T26" fmla="*/ 240 w 299"/>
                <a:gd name="T27" fmla="*/ 167 h 234"/>
                <a:gd name="T28" fmla="*/ 260 w 299"/>
                <a:gd name="T29" fmla="*/ 176 h 234"/>
                <a:gd name="T30" fmla="*/ 280 w 299"/>
                <a:gd name="T31" fmla="*/ 184 h 234"/>
                <a:gd name="T32" fmla="*/ 299 w 299"/>
                <a:gd name="T33" fmla="*/ 193 h 234"/>
                <a:gd name="T34" fmla="*/ 289 w 299"/>
                <a:gd name="T35" fmla="*/ 198 h 234"/>
                <a:gd name="T36" fmla="*/ 277 w 299"/>
                <a:gd name="T37" fmla="*/ 204 h 234"/>
                <a:gd name="T38" fmla="*/ 267 w 299"/>
                <a:gd name="T39" fmla="*/ 208 h 234"/>
                <a:gd name="T40" fmla="*/ 257 w 299"/>
                <a:gd name="T41" fmla="*/ 214 h 234"/>
                <a:gd name="T42" fmla="*/ 245 w 299"/>
                <a:gd name="T43" fmla="*/ 219 h 234"/>
                <a:gd name="T44" fmla="*/ 235 w 299"/>
                <a:gd name="T45" fmla="*/ 224 h 234"/>
                <a:gd name="T46" fmla="*/ 223 w 299"/>
                <a:gd name="T47" fmla="*/ 229 h 234"/>
                <a:gd name="T48" fmla="*/ 213 w 299"/>
                <a:gd name="T49" fmla="*/ 234 h 234"/>
                <a:gd name="T50" fmla="*/ 199 w 299"/>
                <a:gd name="T51" fmla="*/ 231 h 234"/>
                <a:gd name="T52" fmla="*/ 186 w 299"/>
                <a:gd name="T53" fmla="*/ 229 h 234"/>
                <a:gd name="T54" fmla="*/ 173 w 299"/>
                <a:gd name="T55" fmla="*/ 225 h 234"/>
                <a:gd name="T56" fmla="*/ 160 w 299"/>
                <a:gd name="T57" fmla="*/ 223 h 234"/>
                <a:gd name="T58" fmla="*/ 146 w 299"/>
                <a:gd name="T59" fmla="*/ 221 h 234"/>
                <a:gd name="T60" fmla="*/ 132 w 299"/>
                <a:gd name="T61" fmla="*/ 219 h 234"/>
                <a:gd name="T62" fmla="*/ 120 w 299"/>
                <a:gd name="T63" fmla="*/ 216 h 234"/>
                <a:gd name="T64" fmla="*/ 106 w 299"/>
                <a:gd name="T65" fmla="*/ 213 h 234"/>
                <a:gd name="T66" fmla="*/ 93 w 299"/>
                <a:gd name="T67" fmla="*/ 210 h 234"/>
                <a:gd name="T68" fmla="*/ 79 w 299"/>
                <a:gd name="T69" fmla="*/ 208 h 234"/>
                <a:gd name="T70" fmla="*/ 65 w 299"/>
                <a:gd name="T71" fmla="*/ 206 h 234"/>
                <a:gd name="T72" fmla="*/ 53 w 299"/>
                <a:gd name="T73" fmla="*/ 204 h 234"/>
                <a:gd name="T74" fmla="*/ 39 w 299"/>
                <a:gd name="T75" fmla="*/ 201 h 234"/>
                <a:gd name="T76" fmla="*/ 26 w 299"/>
                <a:gd name="T77" fmla="*/ 198 h 234"/>
                <a:gd name="T78" fmla="*/ 12 w 299"/>
                <a:gd name="T79" fmla="*/ 195 h 234"/>
                <a:gd name="T80" fmla="*/ 0 w 299"/>
                <a:gd name="T81" fmla="*/ 193 h 234"/>
                <a:gd name="T82" fmla="*/ 11 w 299"/>
                <a:gd name="T83" fmla="*/ 169 h 234"/>
                <a:gd name="T84" fmla="*/ 24 w 299"/>
                <a:gd name="T85" fmla="*/ 145 h 234"/>
                <a:gd name="T86" fmla="*/ 35 w 299"/>
                <a:gd name="T87" fmla="*/ 121 h 234"/>
                <a:gd name="T88" fmla="*/ 48 w 299"/>
                <a:gd name="T89" fmla="*/ 96 h 234"/>
                <a:gd name="T90" fmla="*/ 60 w 299"/>
                <a:gd name="T91" fmla="*/ 72 h 234"/>
                <a:gd name="T92" fmla="*/ 72 w 299"/>
                <a:gd name="T93" fmla="*/ 48 h 234"/>
                <a:gd name="T94" fmla="*/ 84 w 299"/>
                <a:gd name="T95" fmla="*/ 24 h 234"/>
                <a:gd name="T96" fmla="*/ 95 w 299"/>
                <a:gd name="T9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9" h="234">
                  <a:moveTo>
                    <a:pt x="95" y="0"/>
                  </a:moveTo>
                  <a:lnTo>
                    <a:pt x="101" y="15"/>
                  </a:lnTo>
                  <a:lnTo>
                    <a:pt x="108" y="31"/>
                  </a:lnTo>
                  <a:lnTo>
                    <a:pt x="114" y="46"/>
                  </a:lnTo>
                  <a:lnTo>
                    <a:pt x="120" y="61"/>
                  </a:lnTo>
                  <a:lnTo>
                    <a:pt x="125" y="77"/>
                  </a:lnTo>
                  <a:lnTo>
                    <a:pt x="132" y="92"/>
                  </a:lnTo>
                  <a:lnTo>
                    <a:pt x="138" y="108"/>
                  </a:lnTo>
                  <a:lnTo>
                    <a:pt x="144" y="123"/>
                  </a:lnTo>
                  <a:lnTo>
                    <a:pt x="163" y="132"/>
                  </a:lnTo>
                  <a:lnTo>
                    <a:pt x="183" y="140"/>
                  </a:lnTo>
                  <a:lnTo>
                    <a:pt x="202" y="149"/>
                  </a:lnTo>
                  <a:lnTo>
                    <a:pt x="222" y="157"/>
                  </a:lnTo>
                  <a:lnTo>
                    <a:pt x="240" y="167"/>
                  </a:lnTo>
                  <a:lnTo>
                    <a:pt x="260" y="176"/>
                  </a:lnTo>
                  <a:lnTo>
                    <a:pt x="280" y="184"/>
                  </a:lnTo>
                  <a:lnTo>
                    <a:pt x="299" y="193"/>
                  </a:lnTo>
                  <a:lnTo>
                    <a:pt x="289" y="198"/>
                  </a:lnTo>
                  <a:lnTo>
                    <a:pt x="277" y="204"/>
                  </a:lnTo>
                  <a:lnTo>
                    <a:pt x="267" y="208"/>
                  </a:lnTo>
                  <a:lnTo>
                    <a:pt x="257" y="214"/>
                  </a:lnTo>
                  <a:lnTo>
                    <a:pt x="245" y="219"/>
                  </a:lnTo>
                  <a:lnTo>
                    <a:pt x="235" y="224"/>
                  </a:lnTo>
                  <a:lnTo>
                    <a:pt x="223" y="229"/>
                  </a:lnTo>
                  <a:lnTo>
                    <a:pt x="213" y="234"/>
                  </a:lnTo>
                  <a:lnTo>
                    <a:pt x="199" y="231"/>
                  </a:lnTo>
                  <a:lnTo>
                    <a:pt x="186" y="229"/>
                  </a:lnTo>
                  <a:lnTo>
                    <a:pt x="173" y="225"/>
                  </a:lnTo>
                  <a:lnTo>
                    <a:pt x="160" y="223"/>
                  </a:lnTo>
                  <a:lnTo>
                    <a:pt x="146" y="221"/>
                  </a:lnTo>
                  <a:lnTo>
                    <a:pt x="132" y="219"/>
                  </a:lnTo>
                  <a:lnTo>
                    <a:pt x="120" y="216"/>
                  </a:lnTo>
                  <a:lnTo>
                    <a:pt x="106" y="213"/>
                  </a:lnTo>
                  <a:lnTo>
                    <a:pt x="93" y="210"/>
                  </a:lnTo>
                  <a:lnTo>
                    <a:pt x="79" y="208"/>
                  </a:lnTo>
                  <a:lnTo>
                    <a:pt x="65" y="206"/>
                  </a:lnTo>
                  <a:lnTo>
                    <a:pt x="53" y="204"/>
                  </a:lnTo>
                  <a:lnTo>
                    <a:pt x="39" y="201"/>
                  </a:lnTo>
                  <a:lnTo>
                    <a:pt x="26" y="198"/>
                  </a:lnTo>
                  <a:lnTo>
                    <a:pt x="12" y="195"/>
                  </a:lnTo>
                  <a:lnTo>
                    <a:pt x="0" y="193"/>
                  </a:lnTo>
                  <a:lnTo>
                    <a:pt x="11" y="169"/>
                  </a:lnTo>
                  <a:lnTo>
                    <a:pt x="24" y="145"/>
                  </a:lnTo>
                  <a:lnTo>
                    <a:pt x="35" y="121"/>
                  </a:lnTo>
                  <a:lnTo>
                    <a:pt x="48" y="96"/>
                  </a:lnTo>
                  <a:lnTo>
                    <a:pt x="60" y="72"/>
                  </a:lnTo>
                  <a:lnTo>
                    <a:pt x="72" y="48"/>
                  </a:lnTo>
                  <a:lnTo>
                    <a:pt x="84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3" name="Freeform 125">
              <a:extLst>
                <a:ext uri="{FF2B5EF4-FFF2-40B4-BE49-F238E27FC236}">
                  <a16:creationId xmlns:a16="http://schemas.microsoft.com/office/drawing/2014/main" id="{689FC093-043E-4F04-A95C-36D5884FA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2762"/>
              <a:ext cx="141" cy="115"/>
            </a:xfrm>
            <a:custGeom>
              <a:avLst/>
              <a:gdLst>
                <a:gd name="T0" fmla="*/ 78 w 282"/>
                <a:gd name="T1" fmla="*/ 0 h 230"/>
                <a:gd name="T2" fmla="*/ 84 w 282"/>
                <a:gd name="T3" fmla="*/ 15 h 230"/>
                <a:gd name="T4" fmla="*/ 91 w 282"/>
                <a:gd name="T5" fmla="*/ 31 h 230"/>
                <a:gd name="T6" fmla="*/ 97 w 282"/>
                <a:gd name="T7" fmla="*/ 46 h 230"/>
                <a:gd name="T8" fmla="*/ 103 w 282"/>
                <a:gd name="T9" fmla="*/ 61 h 230"/>
                <a:gd name="T10" fmla="*/ 108 w 282"/>
                <a:gd name="T11" fmla="*/ 77 h 230"/>
                <a:gd name="T12" fmla="*/ 115 w 282"/>
                <a:gd name="T13" fmla="*/ 92 h 230"/>
                <a:gd name="T14" fmla="*/ 121 w 282"/>
                <a:gd name="T15" fmla="*/ 108 h 230"/>
                <a:gd name="T16" fmla="*/ 127 w 282"/>
                <a:gd name="T17" fmla="*/ 123 h 230"/>
                <a:gd name="T18" fmla="*/ 146 w 282"/>
                <a:gd name="T19" fmla="*/ 132 h 230"/>
                <a:gd name="T20" fmla="*/ 166 w 282"/>
                <a:gd name="T21" fmla="*/ 140 h 230"/>
                <a:gd name="T22" fmla="*/ 185 w 282"/>
                <a:gd name="T23" fmla="*/ 149 h 230"/>
                <a:gd name="T24" fmla="*/ 205 w 282"/>
                <a:gd name="T25" fmla="*/ 157 h 230"/>
                <a:gd name="T26" fmla="*/ 223 w 282"/>
                <a:gd name="T27" fmla="*/ 167 h 230"/>
                <a:gd name="T28" fmla="*/ 243 w 282"/>
                <a:gd name="T29" fmla="*/ 176 h 230"/>
                <a:gd name="T30" fmla="*/ 263 w 282"/>
                <a:gd name="T31" fmla="*/ 184 h 230"/>
                <a:gd name="T32" fmla="*/ 282 w 282"/>
                <a:gd name="T33" fmla="*/ 193 h 230"/>
                <a:gd name="T34" fmla="*/ 272 w 282"/>
                <a:gd name="T35" fmla="*/ 198 h 230"/>
                <a:gd name="T36" fmla="*/ 260 w 282"/>
                <a:gd name="T37" fmla="*/ 202 h 230"/>
                <a:gd name="T38" fmla="*/ 250 w 282"/>
                <a:gd name="T39" fmla="*/ 207 h 230"/>
                <a:gd name="T40" fmla="*/ 240 w 282"/>
                <a:gd name="T41" fmla="*/ 212 h 230"/>
                <a:gd name="T42" fmla="*/ 228 w 282"/>
                <a:gd name="T43" fmla="*/ 216 h 230"/>
                <a:gd name="T44" fmla="*/ 218 w 282"/>
                <a:gd name="T45" fmla="*/ 221 h 230"/>
                <a:gd name="T46" fmla="*/ 206 w 282"/>
                <a:gd name="T47" fmla="*/ 225 h 230"/>
                <a:gd name="T48" fmla="*/ 196 w 282"/>
                <a:gd name="T49" fmla="*/ 230 h 230"/>
                <a:gd name="T50" fmla="*/ 183 w 282"/>
                <a:gd name="T51" fmla="*/ 228 h 230"/>
                <a:gd name="T52" fmla="*/ 172 w 282"/>
                <a:gd name="T53" fmla="*/ 224 h 230"/>
                <a:gd name="T54" fmla="*/ 159 w 282"/>
                <a:gd name="T55" fmla="*/ 222 h 230"/>
                <a:gd name="T56" fmla="*/ 147 w 282"/>
                <a:gd name="T57" fmla="*/ 220 h 230"/>
                <a:gd name="T58" fmla="*/ 135 w 282"/>
                <a:gd name="T59" fmla="*/ 217 h 230"/>
                <a:gd name="T60" fmla="*/ 123 w 282"/>
                <a:gd name="T61" fmla="*/ 214 h 230"/>
                <a:gd name="T62" fmla="*/ 111 w 282"/>
                <a:gd name="T63" fmla="*/ 212 h 230"/>
                <a:gd name="T64" fmla="*/ 98 w 282"/>
                <a:gd name="T65" fmla="*/ 209 h 230"/>
                <a:gd name="T66" fmla="*/ 86 w 282"/>
                <a:gd name="T67" fmla="*/ 207 h 230"/>
                <a:gd name="T68" fmla="*/ 74 w 282"/>
                <a:gd name="T69" fmla="*/ 204 h 230"/>
                <a:gd name="T70" fmla="*/ 61 w 282"/>
                <a:gd name="T71" fmla="*/ 201 h 230"/>
                <a:gd name="T72" fmla="*/ 50 w 282"/>
                <a:gd name="T73" fmla="*/ 199 h 230"/>
                <a:gd name="T74" fmla="*/ 37 w 282"/>
                <a:gd name="T75" fmla="*/ 197 h 230"/>
                <a:gd name="T76" fmla="*/ 24 w 282"/>
                <a:gd name="T77" fmla="*/ 193 h 230"/>
                <a:gd name="T78" fmla="*/ 13 w 282"/>
                <a:gd name="T79" fmla="*/ 191 h 230"/>
                <a:gd name="T80" fmla="*/ 0 w 282"/>
                <a:gd name="T81" fmla="*/ 189 h 230"/>
                <a:gd name="T82" fmla="*/ 10 w 282"/>
                <a:gd name="T83" fmla="*/ 164 h 230"/>
                <a:gd name="T84" fmla="*/ 20 w 282"/>
                <a:gd name="T85" fmla="*/ 141 h 230"/>
                <a:gd name="T86" fmla="*/ 30 w 282"/>
                <a:gd name="T87" fmla="*/ 117 h 230"/>
                <a:gd name="T88" fmla="*/ 39 w 282"/>
                <a:gd name="T89" fmla="*/ 94 h 230"/>
                <a:gd name="T90" fmla="*/ 50 w 282"/>
                <a:gd name="T91" fmla="*/ 71 h 230"/>
                <a:gd name="T92" fmla="*/ 59 w 282"/>
                <a:gd name="T93" fmla="*/ 47 h 230"/>
                <a:gd name="T94" fmla="*/ 69 w 282"/>
                <a:gd name="T95" fmla="*/ 24 h 230"/>
                <a:gd name="T96" fmla="*/ 78 w 282"/>
                <a:gd name="T9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2" h="230">
                  <a:moveTo>
                    <a:pt x="78" y="0"/>
                  </a:moveTo>
                  <a:lnTo>
                    <a:pt x="84" y="15"/>
                  </a:lnTo>
                  <a:lnTo>
                    <a:pt x="91" y="31"/>
                  </a:lnTo>
                  <a:lnTo>
                    <a:pt x="97" y="46"/>
                  </a:lnTo>
                  <a:lnTo>
                    <a:pt x="103" y="61"/>
                  </a:lnTo>
                  <a:lnTo>
                    <a:pt x="108" y="77"/>
                  </a:lnTo>
                  <a:lnTo>
                    <a:pt x="115" y="92"/>
                  </a:lnTo>
                  <a:lnTo>
                    <a:pt x="121" y="108"/>
                  </a:lnTo>
                  <a:lnTo>
                    <a:pt x="127" y="123"/>
                  </a:lnTo>
                  <a:lnTo>
                    <a:pt x="146" y="132"/>
                  </a:lnTo>
                  <a:lnTo>
                    <a:pt x="166" y="140"/>
                  </a:lnTo>
                  <a:lnTo>
                    <a:pt x="185" y="149"/>
                  </a:lnTo>
                  <a:lnTo>
                    <a:pt x="205" y="157"/>
                  </a:lnTo>
                  <a:lnTo>
                    <a:pt x="223" y="167"/>
                  </a:lnTo>
                  <a:lnTo>
                    <a:pt x="243" y="176"/>
                  </a:lnTo>
                  <a:lnTo>
                    <a:pt x="263" y="184"/>
                  </a:lnTo>
                  <a:lnTo>
                    <a:pt x="282" y="193"/>
                  </a:lnTo>
                  <a:lnTo>
                    <a:pt x="272" y="198"/>
                  </a:lnTo>
                  <a:lnTo>
                    <a:pt x="260" y="202"/>
                  </a:lnTo>
                  <a:lnTo>
                    <a:pt x="250" y="207"/>
                  </a:lnTo>
                  <a:lnTo>
                    <a:pt x="240" y="212"/>
                  </a:lnTo>
                  <a:lnTo>
                    <a:pt x="228" y="216"/>
                  </a:lnTo>
                  <a:lnTo>
                    <a:pt x="218" y="221"/>
                  </a:lnTo>
                  <a:lnTo>
                    <a:pt x="206" y="225"/>
                  </a:lnTo>
                  <a:lnTo>
                    <a:pt x="196" y="230"/>
                  </a:lnTo>
                  <a:lnTo>
                    <a:pt x="183" y="228"/>
                  </a:lnTo>
                  <a:lnTo>
                    <a:pt x="172" y="224"/>
                  </a:lnTo>
                  <a:lnTo>
                    <a:pt x="159" y="222"/>
                  </a:lnTo>
                  <a:lnTo>
                    <a:pt x="147" y="220"/>
                  </a:lnTo>
                  <a:lnTo>
                    <a:pt x="135" y="217"/>
                  </a:lnTo>
                  <a:lnTo>
                    <a:pt x="123" y="214"/>
                  </a:lnTo>
                  <a:lnTo>
                    <a:pt x="111" y="212"/>
                  </a:lnTo>
                  <a:lnTo>
                    <a:pt x="98" y="209"/>
                  </a:lnTo>
                  <a:lnTo>
                    <a:pt x="86" y="207"/>
                  </a:lnTo>
                  <a:lnTo>
                    <a:pt x="74" y="204"/>
                  </a:lnTo>
                  <a:lnTo>
                    <a:pt x="61" y="201"/>
                  </a:lnTo>
                  <a:lnTo>
                    <a:pt x="50" y="199"/>
                  </a:lnTo>
                  <a:lnTo>
                    <a:pt x="37" y="197"/>
                  </a:lnTo>
                  <a:lnTo>
                    <a:pt x="24" y="193"/>
                  </a:lnTo>
                  <a:lnTo>
                    <a:pt x="13" y="191"/>
                  </a:lnTo>
                  <a:lnTo>
                    <a:pt x="0" y="189"/>
                  </a:lnTo>
                  <a:lnTo>
                    <a:pt x="10" y="164"/>
                  </a:lnTo>
                  <a:lnTo>
                    <a:pt x="20" y="141"/>
                  </a:lnTo>
                  <a:lnTo>
                    <a:pt x="30" y="117"/>
                  </a:lnTo>
                  <a:lnTo>
                    <a:pt x="39" y="94"/>
                  </a:lnTo>
                  <a:lnTo>
                    <a:pt x="50" y="71"/>
                  </a:lnTo>
                  <a:lnTo>
                    <a:pt x="59" y="47"/>
                  </a:lnTo>
                  <a:lnTo>
                    <a:pt x="69" y="2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4" name="Freeform 126">
              <a:extLst>
                <a:ext uri="{FF2B5EF4-FFF2-40B4-BE49-F238E27FC236}">
                  <a16:creationId xmlns:a16="http://schemas.microsoft.com/office/drawing/2014/main" id="{DC996D25-AC1A-4884-BA76-6B17A5842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2762"/>
              <a:ext cx="132" cy="113"/>
            </a:xfrm>
            <a:custGeom>
              <a:avLst/>
              <a:gdLst>
                <a:gd name="T0" fmla="*/ 60 w 264"/>
                <a:gd name="T1" fmla="*/ 0 h 225"/>
                <a:gd name="T2" fmla="*/ 66 w 264"/>
                <a:gd name="T3" fmla="*/ 15 h 225"/>
                <a:gd name="T4" fmla="*/ 73 w 264"/>
                <a:gd name="T5" fmla="*/ 31 h 225"/>
                <a:gd name="T6" fmla="*/ 79 w 264"/>
                <a:gd name="T7" fmla="*/ 46 h 225"/>
                <a:gd name="T8" fmla="*/ 85 w 264"/>
                <a:gd name="T9" fmla="*/ 62 h 225"/>
                <a:gd name="T10" fmla="*/ 90 w 264"/>
                <a:gd name="T11" fmla="*/ 77 h 225"/>
                <a:gd name="T12" fmla="*/ 97 w 264"/>
                <a:gd name="T13" fmla="*/ 93 h 225"/>
                <a:gd name="T14" fmla="*/ 103 w 264"/>
                <a:gd name="T15" fmla="*/ 108 h 225"/>
                <a:gd name="T16" fmla="*/ 109 w 264"/>
                <a:gd name="T17" fmla="*/ 123 h 225"/>
                <a:gd name="T18" fmla="*/ 128 w 264"/>
                <a:gd name="T19" fmla="*/ 132 h 225"/>
                <a:gd name="T20" fmla="*/ 148 w 264"/>
                <a:gd name="T21" fmla="*/ 141 h 225"/>
                <a:gd name="T22" fmla="*/ 167 w 264"/>
                <a:gd name="T23" fmla="*/ 149 h 225"/>
                <a:gd name="T24" fmla="*/ 187 w 264"/>
                <a:gd name="T25" fmla="*/ 159 h 225"/>
                <a:gd name="T26" fmla="*/ 205 w 264"/>
                <a:gd name="T27" fmla="*/ 167 h 225"/>
                <a:gd name="T28" fmla="*/ 225 w 264"/>
                <a:gd name="T29" fmla="*/ 176 h 225"/>
                <a:gd name="T30" fmla="*/ 245 w 264"/>
                <a:gd name="T31" fmla="*/ 184 h 225"/>
                <a:gd name="T32" fmla="*/ 264 w 264"/>
                <a:gd name="T33" fmla="*/ 193 h 225"/>
                <a:gd name="T34" fmla="*/ 254 w 264"/>
                <a:gd name="T35" fmla="*/ 197 h 225"/>
                <a:gd name="T36" fmla="*/ 242 w 264"/>
                <a:gd name="T37" fmla="*/ 201 h 225"/>
                <a:gd name="T38" fmla="*/ 232 w 264"/>
                <a:gd name="T39" fmla="*/ 205 h 225"/>
                <a:gd name="T40" fmla="*/ 222 w 264"/>
                <a:gd name="T41" fmla="*/ 209 h 225"/>
                <a:gd name="T42" fmla="*/ 210 w 264"/>
                <a:gd name="T43" fmla="*/ 214 h 225"/>
                <a:gd name="T44" fmla="*/ 200 w 264"/>
                <a:gd name="T45" fmla="*/ 217 h 225"/>
                <a:gd name="T46" fmla="*/ 189 w 264"/>
                <a:gd name="T47" fmla="*/ 222 h 225"/>
                <a:gd name="T48" fmla="*/ 179 w 264"/>
                <a:gd name="T49" fmla="*/ 225 h 225"/>
                <a:gd name="T50" fmla="*/ 157 w 264"/>
                <a:gd name="T51" fmla="*/ 220 h 225"/>
                <a:gd name="T52" fmla="*/ 134 w 264"/>
                <a:gd name="T53" fmla="*/ 215 h 225"/>
                <a:gd name="T54" fmla="*/ 112 w 264"/>
                <a:gd name="T55" fmla="*/ 209 h 225"/>
                <a:gd name="T56" fmla="*/ 89 w 264"/>
                <a:gd name="T57" fmla="*/ 205 h 225"/>
                <a:gd name="T58" fmla="*/ 67 w 264"/>
                <a:gd name="T59" fmla="*/ 199 h 225"/>
                <a:gd name="T60" fmla="*/ 44 w 264"/>
                <a:gd name="T61" fmla="*/ 194 h 225"/>
                <a:gd name="T62" fmla="*/ 22 w 264"/>
                <a:gd name="T63" fmla="*/ 189 h 225"/>
                <a:gd name="T64" fmla="*/ 0 w 264"/>
                <a:gd name="T65" fmla="*/ 184 h 225"/>
                <a:gd name="T66" fmla="*/ 7 w 264"/>
                <a:gd name="T67" fmla="*/ 161 h 225"/>
                <a:gd name="T68" fmla="*/ 15 w 264"/>
                <a:gd name="T69" fmla="*/ 138 h 225"/>
                <a:gd name="T70" fmla="*/ 22 w 264"/>
                <a:gd name="T71" fmla="*/ 115 h 225"/>
                <a:gd name="T72" fmla="*/ 30 w 264"/>
                <a:gd name="T73" fmla="*/ 92 h 225"/>
                <a:gd name="T74" fmla="*/ 38 w 264"/>
                <a:gd name="T75" fmla="*/ 69 h 225"/>
                <a:gd name="T76" fmla="*/ 45 w 264"/>
                <a:gd name="T77" fmla="*/ 46 h 225"/>
                <a:gd name="T78" fmla="*/ 53 w 264"/>
                <a:gd name="T79" fmla="*/ 23 h 225"/>
                <a:gd name="T80" fmla="*/ 60 w 264"/>
                <a:gd name="T8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4" h="225">
                  <a:moveTo>
                    <a:pt x="60" y="0"/>
                  </a:moveTo>
                  <a:lnTo>
                    <a:pt x="66" y="15"/>
                  </a:lnTo>
                  <a:lnTo>
                    <a:pt x="73" y="31"/>
                  </a:lnTo>
                  <a:lnTo>
                    <a:pt x="79" y="46"/>
                  </a:lnTo>
                  <a:lnTo>
                    <a:pt x="85" y="62"/>
                  </a:lnTo>
                  <a:lnTo>
                    <a:pt x="90" y="77"/>
                  </a:lnTo>
                  <a:lnTo>
                    <a:pt x="97" y="93"/>
                  </a:lnTo>
                  <a:lnTo>
                    <a:pt x="103" y="108"/>
                  </a:lnTo>
                  <a:lnTo>
                    <a:pt x="109" y="123"/>
                  </a:lnTo>
                  <a:lnTo>
                    <a:pt x="128" y="132"/>
                  </a:lnTo>
                  <a:lnTo>
                    <a:pt x="148" y="141"/>
                  </a:lnTo>
                  <a:lnTo>
                    <a:pt x="167" y="149"/>
                  </a:lnTo>
                  <a:lnTo>
                    <a:pt x="187" y="159"/>
                  </a:lnTo>
                  <a:lnTo>
                    <a:pt x="205" y="167"/>
                  </a:lnTo>
                  <a:lnTo>
                    <a:pt x="225" y="176"/>
                  </a:lnTo>
                  <a:lnTo>
                    <a:pt x="245" y="184"/>
                  </a:lnTo>
                  <a:lnTo>
                    <a:pt x="264" y="193"/>
                  </a:lnTo>
                  <a:lnTo>
                    <a:pt x="254" y="197"/>
                  </a:lnTo>
                  <a:lnTo>
                    <a:pt x="242" y="201"/>
                  </a:lnTo>
                  <a:lnTo>
                    <a:pt x="232" y="205"/>
                  </a:lnTo>
                  <a:lnTo>
                    <a:pt x="222" y="209"/>
                  </a:lnTo>
                  <a:lnTo>
                    <a:pt x="210" y="214"/>
                  </a:lnTo>
                  <a:lnTo>
                    <a:pt x="200" y="217"/>
                  </a:lnTo>
                  <a:lnTo>
                    <a:pt x="189" y="222"/>
                  </a:lnTo>
                  <a:lnTo>
                    <a:pt x="179" y="225"/>
                  </a:lnTo>
                  <a:lnTo>
                    <a:pt x="157" y="220"/>
                  </a:lnTo>
                  <a:lnTo>
                    <a:pt x="134" y="215"/>
                  </a:lnTo>
                  <a:lnTo>
                    <a:pt x="112" y="209"/>
                  </a:lnTo>
                  <a:lnTo>
                    <a:pt x="89" y="205"/>
                  </a:lnTo>
                  <a:lnTo>
                    <a:pt x="67" y="199"/>
                  </a:lnTo>
                  <a:lnTo>
                    <a:pt x="44" y="194"/>
                  </a:lnTo>
                  <a:lnTo>
                    <a:pt x="22" y="189"/>
                  </a:lnTo>
                  <a:lnTo>
                    <a:pt x="0" y="184"/>
                  </a:lnTo>
                  <a:lnTo>
                    <a:pt x="7" y="161"/>
                  </a:lnTo>
                  <a:lnTo>
                    <a:pt x="15" y="138"/>
                  </a:lnTo>
                  <a:lnTo>
                    <a:pt x="22" y="115"/>
                  </a:lnTo>
                  <a:lnTo>
                    <a:pt x="30" y="92"/>
                  </a:lnTo>
                  <a:lnTo>
                    <a:pt x="38" y="69"/>
                  </a:lnTo>
                  <a:lnTo>
                    <a:pt x="45" y="46"/>
                  </a:lnTo>
                  <a:lnTo>
                    <a:pt x="53" y="2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5" name="Freeform 127">
              <a:extLst>
                <a:ext uri="{FF2B5EF4-FFF2-40B4-BE49-F238E27FC236}">
                  <a16:creationId xmlns:a16="http://schemas.microsoft.com/office/drawing/2014/main" id="{A261AB8A-2146-4D08-A88B-22E129B70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762"/>
              <a:ext cx="123" cy="111"/>
            </a:xfrm>
            <a:custGeom>
              <a:avLst/>
              <a:gdLst>
                <a:gd name="T0" fmla="*/ 42 w 246"/>
                <a:gd name="T1" fmla="*/ 0 h 222"/>
                <a:gd name="T2" fmla="*/ 48 w 246"/>
                <a:gd name="T3" fmla="*/ 15 h 222"/>
                <a:gd name="T4" fmla="*/ 55 w 246"/>
                <a:gd name="T5" fmla="*/ 31 h 222"/>
                <a:gd name="T6" fmla="*/ 61 w 246"/>
                <a:gd name="T7" fmla="*/ 46 h 222"/>
                <a:gd name="T8" fmla="*/ 67 w 246"/>
                <a:gd name="T9" fmla="*/ 62 h 222"/>
                <a:gd name="T10" fmla="*/ 72 w 246"/>
                <a:gd name="T11" fmla="*/ 77 h 222"/>
                <a:gd name="T12" fmla="*/ 79 w 246"/>
                <a:gd name="T13" fmla="*/ 93 h 222"/>
                <a:gd name="T14" fmla="*/ 85 w 246"/>
                <a:gd name="T15" fmla="*/ 108 h 222"/>
                <a:gd name="T16" fmla="*/ 91 w 246"/>
                <a:gd name="T17" fmla="*/ 124 h 222"/>
                <a:gd name="T18" fmla="*/ 110 w 246"/>
                <a:gd name="T19" fmla="*/ 132 h 222"/>
                <a:gd name="T20" fmla="*/ 130 w 246"/>
                <a:gd name="T21" fmla="*/ 141 h 222"/>
                <a:gd name="T22" fmla="*/ 149 w 246"/>
                <a:gd name="T23" fmla="*/ 149 h 222"/>
                <a:gd name="T24" fmla="*/ 169 w 246"/>
                <a:gd name="T25" fmla="*/ 159 h 222"/>
                <a:gd name="T26" fmla="*/ 187 w 246"/>
                <a:gd name="T27" fmla="*/ 167 h 222"/>
                <a:gd name="T28" fmla="*/ 207 w 246"/>
                <a:gd name="T29" fmla="*/ 176 h 222"/>
                <a:gd name="T30" fmla="*/ 227 w 246"/>
                <a:gd name="T31" fmla="*/ 184 h 222"/>
                <a:gd name="T32" fmla="*/ 246 w 246"/>
                <a:gd name="T33" fmla="*/ 193 h 222"/>
                <a:gd name="T34" fmla="*/ 236 w 246"/>
                <a:gd name="T35" fmla="*/ 197 h 222"/>
                <a:gd name="T36" fmla="*/ 225 w 246"/>
                <a:gd name="T37" fmla="*/ 200 h 222"/>
                <a:gd name="T38" fmla="*/ 215 w 246"/>
                <a:gd name="T39" fmla="*/ 204 h 222"/>
                <a:gd name="T40" fmla="*/ 204 w 246"/>
                <a:gd name="T41" fmla="*/ 207 h 222"/>
                <a:gd name="T42" fmla="*/ 193 w 246"/>
                <a:gd name="T43" fmla="*/ 212 h 222"/>
                <a:gd name="T44" fmla="*/ 183 w 246"/>
                <a:gd name="T45" fmla="*/ 215 h 222"/>
                <a:gd name="T46" fmla="*/ 171 w 246"/>
                <a:gd name="T47" fmla="*/ 219 h 222"/>
                <a:gd name="T48" fmla="*/ 161 w 246"/>
                <a:gd name="T49" fmla="*/ 222 h 222"/>
                <a:gd name="T50" fmla="*/ 140 w 246"/>
                <a:gd name="T51" fmla="*/ 216 h 222"/>
                <a:gd name="T52" fmla="*/ 121 w 246"/>
                <a:gd name="T53" fmla="*/ 212 h 222"/>
                <a:gd name="T54" fmla="*/ 100 w 246"/>
                <a:gd name="T55" fmla="*/ 206 h 222"/>
                <a:gd name="T56" fmla="*/ 80 w 246"/>
                <a:gd name="T57" fmla="*/ 200 h 222"/>
                <a:gd name="T58" fmla="*/ 61 w 246"/>
                <a:gd name="T59" fmla="*/ 195 h 222"/>
                <a:gd name="T60" fmla="*/ 40 w 246"/>
                <a:gd name="T61" fmla="*/ 190 h 222"/>
                <a:gd name="T62" fmla="*/ 20 w 246"/>
                <a:gd name="T63" fmla="*/ 185 h 222"/>
                <a:gd name="T64" fmla="*/ 0 w 246"/>
                <a:gd name="T65" fmla="*/ 179 h 222"/>
                <a:gd name="T66" fmla="*/ 6 w 246"/>
                <a:gd name="T67" fmla="*/ 156 h 222"/>
                <a:gd name="T68" fmla="*/ 11 w 246"/>
                <a:gd name="T69" fmla="*/ 134 h 222"/>
                <a:gd name="T70" fmla="*/ 16 w 246"/>
                <a:gd name="T71" fmla="*/ 111 h 222"/>
                <a:gd name="T72" fmla="*/ 22 w 246"/>
                <a:gd name="T73" fmla="*/ 89 h 222"/>
                <a:gd name="T74" fmla="*/ 26 w 246"/>
                <a:gd name="T75" fmla="*/ 66 h 222"/>
                <a:gd name="T76" fmla="*/ 32 w 246"/>
                <a:gd name="T77" fmla="*/ 44 h 222"/>
                <a:gd name="T78" fmla="*/ 37 w 246"/>
                <a:gd name="T79" fmla="*/ 21 h 222"/>
                <a:gd name="T80" fmla="*/ 42 w 246"/>
                <a:gd name="T8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222">
                  <a:moveTo>
                    <a:pt x="42" y="0"/>
                  </a:moveTo>
                  <a:lnTo>
                    <a:pt x="48" y="15"/>
                  </a:lnTo>
                  <a:lnTo>
                    <a:pt x="55" y="31"/>
                  </a:lnTo>
                  <a:lnTo>
                    <a:pt x="61" y="46"/>
                  </a:lnTo>
                  <a:lnTo>
                    <a:pt x="67" y="62"/>
                  </a:lnTo>
                  <a:lnTo>
                    <a:pt x="72" y="77"/>
                  </a:lnTo>
                  <a:lnTo>
                    <a:pt x="79" y="93"/>
                  </a:lnTo>
                  <a:lnTo>
                    <a:pt x="85" y="108"/>
                  </a:lnTo>
                  <a:lnTo>
                    <a:pt x="91" y="124"/>
                  </a:lnTo>
                  <a:lnTo>
                    <a:pt x="110" y="132"/>
                  </a:lnTo>
                  <a:lnTo>
                    <a:pt x="130" y="141"/>
                  </a:lnTo>
                  <a:lnTo>
                    <a:pt x="149" y="149"/>
                  </a:lnTo>
                  <a:lnTo>
                    <a:pt x="169" y="159"/>
                  </a:lnTo>
                  <a:lnTo>
                    <a:pt x="187" y="167"/>
                  </a:lnTo>
                  <a:lnTo>
                    <a:pt x="207" y="176"/>
                  </a:lnTo>
                  <a:lnTo>
                    <a:pt x="227" y="184"/>
                  </a:lnTo>
                  <a:lnTo>
                    <a:pt x="246" y="193"/>
                  </a:lnTo>
                  <a:lnTo>
                    <a:pt x="236" y="197"/>
                  </a:lnTo>
                  <a:lnTo>
                    <a:pt x="225" y="200"/>
                  </a:lnTo>
                  <a:lnTo>
                    <a:pt x="215" y="204"/>
                  </a:lnTo>
                  <a:lnTo>
                    <a:pt x="204" y="207"/>
                  </a:lnTo>
                  <a:lnTo>
                    <a:pt x="193" y="212"/>
                  </a:lnTo>
                  <a:lnTo>
                    <a:pt x="183" y="215"/>
                  </a:lnTo>
                  <a:lnTo>
                    <a:pt x="171" y="219"/>
                  </a:lnTo>
                  <a:lnTo>
                    <a:pt x="161" y="222"/>
                  </a:lnTo>
                  <a:lnTo>
                    <a:pt x="140" y="216"/>
                  </a:lnTo>
                  <a:lnTo>
                    <a:pt x="121" y="212"/>
                  </a:lnTo>
                  <a:lnTo>
                    <a:pt x="100" y="206"/>
                  </a:lnTo>
                  <a:lnTo>
                    <a:pt x="80" y="200"/>
                  </a:lnTo>
                  <a:lnTo>
                    <a:pt x="61" y="195"/>
                  </a:lnTo>
                  <a:lnTo>
                    <a:pt x="40" y="190"/>
                  </a:lnTo>
                  <a:lnTo>
                    <a:pt x="20" y="185"/>
                  </a:lnTo>
                  <a:lnTo>
                    <a:pt x="0" y="179"/>
                  </a:lnTo>
                  <a:lnTo>
                    <a:pt x="6" y="156"/>
                  </a:lnTo>
                  <a:lnTo>
                    <a:pt x="11" y="134"/>
                  </a:lnTo>
                  <a:lnTo>
                    <a:pt x="16" y="111"/>
                  </a:lnTo>
                  <a:lnTo>
                    <a:pt x="22" y="89"/>
                  </a:lnTo>
                  <a:lnTo>
                    <a:pt x="26" y="66"/>
                  </a:lnTo>
                  <a:lnTo>
                    <a:pt x="32" y="44"/>
                  </a:lnTo>
                  <a:lnTo>
                    <a:pt x="37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6" name="Freeform 128">
              <a:extLst>
                <a:ext uri="{FF2B5EF4-FFF2-40B4-BE49-F238E27FC236}">
                  <a16:creationId xmlns:a16="http://schemas.microsoft.com/office/drawing/2014/main" id="{A7E57D0C-0EC6-45D4-B429-D50797201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762"/>
              <a:ext cx="114" cy="109"/>
            </a:xfrm>
            <a:custGeom>
              <a:avLst/>
              <a:gdLst>
                <a:gd name="T0" fmla="*/ 24 w 228"/>
                <a:gd name="T1" fmla="*/ 0 h 217"/>
                <a:gd name="T2" fmla="*/ 30 w 228"/>
                <a:gd name="T3" fmla="*/ 15 h 217"/>
                <a:gd name="T4" fmla="*/ 37 w 228"/>
                <a:gd name="T5" fmla="*/ 31 h 217"/>
                <a:gd name="T6" fmla="*/ 43 w 228"/>
                <a:gd name="T7" fmla="*/ 46 h 217"/>
                <a:gd name="T8" fmla="*/ 49 w 228"/>
                <a:gd name="T9" fmla="*/ 62 h 217"/>
                <a:gd name="T10" fmla="*/ 54 w 228"/>
                <a:gd name="T11" fmla="*/ 77 h 217"/>
                <a:gd name="T12" fmla="*/ 61 w 228"/>
                <a:gd name="T13" fmla="*/ 93 h 217"/>
                <a:gd name="T14" fmla="*/ 67 w 228"/>
                <a:gd name="T15" fmla="*/ 108 h 217"/>
                <a:gd name="T16" fmla="*/ 73 w 228"/>
                <a:gd name="T17" fmla="*/ 124 h 217"/>
                <a:gd name="T18" fmla="*/ 92 w 228"/>
                <a:gd name="T19" fmla="*/ 132 h 217"/>
                <a:gd name="T20" fmla="*/ 112 w 228"/>
                <a:gd name="T21" fmla="*/ 141 h 217"/>
                <a:gd name="T22" fmla="*/ 131 w 228"/>
                <a:gd name="T23" fmla="*/ 149 h 217"/>
                <a:gd name="T24" fmla="*/ 151 w 228"/>
                <a:gd name="T25" fmla="*/ 159 h 217"/>
                <a:gd name="T26" fmla="*/ 169 w 228"/>
                <a:gd name="T27" fmla="*/ 167 h 217"/>
                <a:gd name="T28" fmla="*/ 189 w 228"/>
                <a:gd name="T29" fmla="*/ 176 h 217"/>
                <a:gd name="T30" fmla="*/ 209 w 228"/>
                <a:gd name="T31" fmla="*/ 184 h 217"/>
                <a:gd name="T32" fmla="*/ 228 w 228"/>
                <a:gd name="T33" fmla="*/ 193 h 217"/>
                <a:gd name="T34" fmla="*/ 218 w 228"/>
                <a:gd name="T35" fmla="*/ 197 h 217"/>
                <a:gd name="T36" fmla="*/ 207 w 228"/>
                <a:gd name="T37" fmla="*/ 199 h 217"/>
                <a:gd name="T38" fmla="*/ 197 w 228"/>
                <a:gd name="T39" fmla="*/ 202 h 217"/>
                <a:gd name="T40" fmla="*/ 186 w 228"/>
                <a:gd name="T41" fmla="*/ 205 h 217"/>
                <a:gd name="T42" fmla="*/ 175 w 228"/>
                <a:gd name="T43" fmla="*/ 208 h 217"/>
                <a:gd name="T44" fmla="*/ 165 w 228"/>
                <a:gd name="T45" fmla="*/ 212 h 217"/>
                <a:gd name="T46" fmla="*/ 153 w 228"/>
                <a:gd name="T47" fmla="*/ 214 h 217"/>
                <a:gd name="T48" fmla="*/ 143 w 228"/>
                <a:gd name="T49" fmla="*/ 217 h 217"/>
                <a:gd name="T50" fmla="*/ 126 w 228"/>
                <a:gd name="T51" fmla="*/ 212 h 217"/>
                <a:gd name="T52" fmla="*/ 107 w 228"/>
                <a:gd name="T53" fmla="*/ 207 h 217"/>
                <a:gd name="T54" fmla="*/ 90 w 228"/>
                <a:gd name="T55" fmla="*/ 201 h 217"/>
                <a:gd name="T56" fmla="*/ 72 w 228"/>
                <a:gd name="T57" fmla="*/ 195 h 217"/>
                <a:gd name="T58" fmla="*/ 53 w 228"/>
                <a:gd name="T59" fmla="*/ 191 h 217"/>
                <a:gd name="T60" fmla="*/ 36 w 228"/>
                <a:gd name="T61" fmla="*/ 185 h 217"/>
                <a:gd name="T62" fmla="*/ 17 w 228"/>
                <a:gd name="T63" fmla="*/ 181 h 217"/>
                <a:gd name="T64" fmla="*/ 0 w 228"/>
                <a:gd name="T65" fmla="*/ 175 h 217"/>
                <a:gd name="T66" fmla="*/ 6 w 228"/>
                <a:gd name="T67" fmla="*/ 131 h 217"/>
                <a:gd name="T68" fmla="*/ 13 w 228"/>
                <a:gd name="T69" fmla="*/ 87 h 217"/>
                <a:gd name="T70" fmla="*/ 19 w 228"/>
                <a:gd name="T71" fmla="*/ 43 h 217"/>
                <a:gd name="T72" fmla="*/ 24 w 228"/>
                <a:gd name="T7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17">
                  <a:moveTo>
                    <a:pt x="24" y="0"/>
                  </a:moveTo>
                  <a:lnTo>
                    <a:pt x="30" y="15"/>
                  </a:lnTo>
                  <a:lnTo>
                    <a:pt x="37" y="31"/>
                  </a:lnTo>
                  <a:lnTo>
                    <a:pt x="43" y="46"/>
                  </a:lnTo>
                  <a:lnTo>
                    <a:pt x="49" y="62"/>
                  </a:lnTo>
                  <a:lnTo>
                    <a:pt x="54" y="77"/>
                  </a:lnTo>
                  <a:lnTo>
                    <a:pt x="61" y="93"/>
                  </a:lnTo>
                  <a:lnTo>
                    <a:pt x="67" y="108"/>
                  </a:lnTo>
                  <a:lnTo>
                    <a:pt x="73" y="124"/>
                  </a:lnTo>
                  <a:lnTo>
                    <a:pt x="92" y="132"/>
                  </a:lnTo>
                  <a:lnTo>
                    <a:pt x="112" y="141"/>
                  </a:lnTo>
                  <a:lnTo>
                    <a:pt x="131" y="149"/>
                  </a:lnTo>
                  <a:lnTo>
                    <a:pt x="151" y="159"/>
                  </a:lnTo>
                  <a:lnTo>
                    <a:pt x="169" y="167"/>
                  </a:lnTo>
                  <a:lnTo>
                    <a:pt x="189" y="176"/>
                  </a:lnTo>
                  <a:lnTo>
                    <a:pt x="209" y="184"/>
                  </a:lnTo>
                  <a:lnTo>
                    <a:pt x="228" y="193"/>
                  </a:lnTo>
                  <a:lnTo>
                    <a:pt x="218" y="197"/>
                  </a:lnTo>
                  <a:lnTo>
                    <a:pt x="207" y="199"/>
                  </a:lnTo>
                  <a:lnTo>
                    <a:pt x="197" y="202"/>
                  </a:lnTo>
                  <a:lnTo>
                    <a:pt x="186" y="205"/>
                  </a:lnTo>
                  <a:lnTo>
                    <a:pt x="175" y="208"/>
                  </a:lnTo>
                  <a:lnTo>
                    <a:pt x="165" y="212"/>
                  </a:lnTo>
                  <a:lnTo>
                    <a:pt x="153" y="214"/>
                  </a:lnTo>
                  <a:lnTo>
                    <a:pt x="143" y="217"/>
                  </a:lnTo>
                  <a:lnTo>
                    <a:pt x="126" y="212"/>
                  </a:lnTo>
                  <a:lnTo>
                    <a:pt x="107" y="207"/>
                  </a:lnTo>
                  <a:lnTo>
                    <a:pt x="90" y="201"/>
                  </a:lnTo>
                  <a:lnTo>
                    <a:pt x="72" y="195"/>
                  </a:lnTo>
                  <a:lnTo>
                    <a:pt x="53" y="191"/>
                  </a:lnTo>
                  <a:lnTo>
                    <a:pt x="36" y="185"/>
                  </a:lnTo>
                  <a:lnTo>
                    <a:pt x="17" y="181"/>
                  </a:lnTo>
                  <a:lnTo>
                    <a:pt x="0" y="175"/>
                  </a:lnTo>
                  <a:lnTo>
                    <a:pt x="6" y="131"/>
                  </a:lnTo>
                  <a:lnTo>
                    <a:pt x="13" y="87"/>
                  </a:lnTo>
                  <a:lnTo>
                    <a:pt x="19" y="4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7" name="Freeform 129">
              <a:extLst>
                <a:ext uri="{FF2B5EF4-FFF2-40B4-BE49-F238E27FC236}">
                  <a16:creationId xmlns:a16="http://schemas.microsoft.com/office/drawing/2014/main" id="{8FDCA673-F6A2-4039-BC39-FBDE4257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762"/>
              <a:ext cx="105" cy="107"/>
            </a:xfrm>
            <a:custGeom>
              <a:avLst/>
              <a:gdLst>
                <a:gd name="T0" fmla="*/ 7 w 211"/>
                <a:gd name="T1" fmla="*/ 0 h 214"/>
                <a:gd name="T2" fmla="*/ 13 w 211"/>
                <a:gd name="T3" fmla="*/ 16 h 214"/>
                <a:gd name="T4" fmla="*/ 20 w 211"/>
                <a:gd name="T5" fmla="*/ 31 h 214"/>
                <a:gd name="T6" fmla="*/ 26 w 211"/>
                <a:gd name="T7" fmla="*/ 47 h 214"/>
                <a:gd name="T8" fmla="*/ 32 w 211"/>
                <a:gd name="T9" fmla="*/ 62 h 214"/>
                <a:gd name="T10" fmla="*/ 37 w 211"/>
                <a:gd name="T11" fmla="*/ 78 h 214"/>
                <a:gd name="T12" fmla="*/ 44 w 211"/>
                <a:gd name="T13" fmla="*/ 93 h 214"/>
                <a:gd name="T14" fmla="*/ 50 w 211"/>
                <a:gd name="T15" fmla="*/ 109 h 214"/>
                <a:gd name="T16" fmla="*/ 56 w 211"/>
                <a:gd name="T17" fmla="*/ 125 h 214"/>
                <a:gd name="T18" fmla="*/ 75 w 211"/>
                <a:gd name="T19" fmla="*/ 133 h 214"/>
                <a:gd name="T20" fmla="*/ 95 w 211"/>
                <a:gd name="T21" fmla="*/ 141 h 214"/>
                <a:gd name="T22" fmla="*/ 114 w 211"/>
                <a:gd name="T23" fmla="*/ 151 h 214"/>
                <a:gd name="T24" fmla="*/ 134 w 211"/>
                <a:gd name="T25" fmla="*/ 159 h 214"/>
                <a:gd name="T26" fmla="*/ 152 w 211"/>
                <a:gd name="T27" fmla="*/ 168 h 214"/>
                <a:gd name="T28" fmla="*/ 172 w 211"/>
                <a:gd name="T29" fmla="*/ 176 h 214"/>
                <a:gd name="T30" fmla="*/ 192 w 211"/>
                <a:gd name="T31" fmla="*/ 185 h 214"/>
                <a:gd name="T32" fmla="*/ 211 w 211"/>
                <a:gd name="T33" fmla="*/ 193 h 214"/>
                <a:gd name="T34" fmla="*/ 201 w 211"/>
                <a:gd name="T35" fmla="*/ 195 h 214"/>
                <a:gd name="T36" fmla="*/ 190 w 211"/>
                <a:gd name="T37" fmla="*/ 198 h 214"/>
                <a:gd name="T38" fmla="*/ 180 w 211"/>
                <a:gd name="T39" fmla="*/ 201 h 214"/>
                <a:gd name="T40" fmla="*/ 170 w 211"/>
                <a:gd name="T41" fmla="*/ 204 h 214"/>
                <a:gd name="T42" fmla="*/ 158 w 211"/>
                <a:gd name="T43" fmla="*/ 206 h 214"/>
                <a:gd name="T44" fmla="*/ 148 w 211"/>
                <a:gd name="T45" fmla="*/ 208 h 214"/>
                <a:gd name="T46" fmla="*/ 137 w 211"/>
                <a:gd name="T47" fmla="*/ 212 h 214"/>
                <a:gd name="T48" fmla="*/ 127 w 211"/>
                <a:gd name="T49" fmla="*/ 214 h 214"/>
                <a:gd name="T50" fmla="*/ 111 w 211"/>
                <a:gd name="T51" fmla="*/ 208 h 214"/>
                <a:gd name="T52" fmla="*/ 95 w 211"/>
                <a:gd name="T53" fmla="*/ 202 h 214"/>
                <a:gd name="T54" fmla="*/ 80 w 211"/>
                <a:gd name="T55" fmla="*/ 198 h 214"/>
                <a:gd name="T56" fmla="*/ 64 w 211"/>
                <a:gd name="T57" fmla="*/ 192 h 214"/>
                <a:gd name="T58" fmla="*/ 48 w 211"/>
                <a:gd name="T59" fmla="*/ 186 h 214"/>
                <a:gd name="T60" fmla="*/ 33 w 211"/>
                <a:gd name="T61" fmla="*/ 182 h 214"/>
                <a:gd name="T62" fmla="*/ 17 w 211"/>
                <a:gd name="T63" fmla="*/ 176 h 214"/>
                <a:gd name="T64" fmla="*/ 0 w 211"/>
                <a:gd name="T65" fmla="*/ 170 h 214"/>
                <a:gd name="T66" fmla="*/ 3 w 211"/>
                <a:gd name="T67" fmla="*/ 127 h 214"/>
                <a:gd name="T68" fmla="*/ 4 w 211"/>
                <a:gd name="T69" fmla="*/ 85 h 214"/>
                <a:gd name="T70" fmla="*/ 6 w 211"/>
                <a:gd name="T71" fmla="*/ 42 h 214"/>
                <a:gd name="T72" fmla="*/ 7 w 211"/>
                <a:gd name="T7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214">
                  <a:moveTo>
                    <a:pt x="7" y="0"/>
                  </a:moveTo>
                  <a:lnTo>
                    <a:pt x="13" y="16"/>
                  </a:lnTo>
                  <a:lnTo>
                    <a:pt x="20" y="31"/>
                  </a:lnTo>
                  <a:lnTo>
                    <a:pt x="26" y="47"/>
                  </a:lnTo>
                  <a:lnTo>
                    <a:pt x="32" y="62"/>
                  </a:lnTo>
                  <a:lnTo>
                    <a:pt x="37" y="78"/>
                  </a:lnTo>
                  <a:lnTo>
                    <a:pt x="44" y="93"/>
                  </a:lnTo>
                  <a:lnTo>
                    <a:pt x="50" y="109"/>
                  </a:lnTo>
                  <a:lnTo>
                    <a:pt x="56" y="125"/>
                  </a:lnTo>
                  <a:lnTo>
                    <a:pt x="75" y="133"/>
                  </a:lnTo>
                  <a:lnTo>
                    <a:pt x="95" y="141"/>
                  </a:lnTo>
                  <a:lnTo>
                    <a:pt x="114" y="151"/>
                  </a:lnTo>
                  <a:lnTo>
                    <a:pt x="134" y="159"/>
                  </a:lnTo>
                  <a:lnTo>
                    <a:pt x="152" y="168"/>
                  </a:lnTo>
                  <a:lnTo>
                    <a:pt x="172" y="176"/>
                  </a:lnTo>
                  <a:lnTo>
                    <a:pt x="192" y="185"/>
                  </a:lnTo>
                  <a:lnTo>
                    <a:pt x="211" y="193"/>
                  </a:lnTo>
                  <a:lnTo>
                    <a:pt x="201" y="195"/>
                  </a:lnTo>
                  <a:lnTo>
                    <a:pt x="190" y="198"/>
                  </a:lnTo>
                  <a:lnTo>
                    <a:pt x="180" y="201"/>
                  </a:lnTo>
                  <a:lnTo>
                    <a:pt x="170" y="204"/>
                  </a:lnTo>
                  <a:lnTo>
                    <a:pt x="158" y="206"/>
                  </a:lnTo>
                  <a:lnTo>
                    <a:pt x="148" y="208"/>
                  </a:lnTo>
                  <a:lnTo>
                    <a:pt x="137" y="212"/>
                  </a:lnTo>
                  <a:lnTo>
                    <a:pt x="127" y="214"/>
                  </a:lnTo>
                  <a:lnTo>
                    <a:pt x="111" y="208"/>
                  </a:lnTo>
                  <a:lnTo>
                    <a:pt x="95" y="202"/>
                  </a:lnTo>
                  <a:lnTo>
                    <a:pt x="80" y="198"/>
                  </a:lnTo>
                  <a:lnTo>
                    <a:pt x="64" y="192"/>
                  </a:lnTo>
                  <a:lnTo>
                    <a:pt x="48" y="186"/>
                  </a:lnTo>
                  <a:lnTo>
                    <a:pt x="33" y="182"/>
                  </a:lnTo>
                  <a:lnTo>
                    <a:pt x="17" y="176"/>
                  </a:lnTo>
                  <a:lnTo>
                    <a:pt x="0" y="170"/>
                  </a:lnTo>
                  <a:lnTo>
                    <a:pt x="3" y="127"/>
                  </a:lnTo>
                  <a:lnTo>
                    <a:pt x="4" y="85"/>
                  </a:lnTo>
                  <a:lnTo>
                    <a:pt x="6" y="4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8" name="Freeform 130">
              <a:extLst>
                <a:ext uri="{FF2B5EF4-FFF2-40B4-BE49-F238E27FC236}">
                  <a16:creationId xmlns:a16="http://schemas.microsoft.com/office/drawing/2014/main" id="{FA388589-759F-46B4-8757-A6666123E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762"/>
              <a:ext cx="102" cy="105"/>
            </a:xfrm>
            <a:custGeom>
              <a:avLst/>
              <a:gdLst>
                <a:gd name="T0" fmla="*/ 0 w 204"/>
                <a:gd name="T1" fmla="*/ 0 h 209"/>
                <a:gd name="T2" fmla="*/ 6 w 204"/>
                <a:gd name="T3" fmla="*/ 16 h 209"/>
                <a:gd name="T4" fmla="*/ 13 w 204"/>
                <a:gd name="T5" fmla="*/ 31 h 209"/>
                <a:gd name="T6" fmla="*/ 19 w 204"/>
                <a:gd name="T7" fmla="*/ 47 h 209"/>
                <a:gd name="T8" fmla="*/ 25 w 204"/>
                <a:gd name="T9" fmla="*/ 62 h 209"/>
                <a:gd name="T10" fmla="*/ 30 w 204"/>
                <a:gd name="T11" fmla="*/ 78 h 209"/>
                <a:gd name="T12" fmla="*/ 37 w 204"/>
                <a:gd name="T13" fmla="*/ 94 h 209"/>
                <a:gd name="T14" fmla="*/ 43 w 204"/>
                <a:gd name="T15" fmla="*/ 109 h 209"/>
                <a:gd name="T16" fmla="*/ 49 w 204"/>
                <a:gd name="T17" fmla="*/ 125 h 209"/>
                <a:gd name="T18" fmla="*/ 68 w 204"/>
                <a:gd name="T19" fmla="*/ 133 h 209"/>
                <a:gd name="T20" fmla="*/ 88 w 204"/>
                <a:gd name="T21" fmla="*/ 142 h 209"/>
                <a:gd name="T22" fmla="*/ 107 w 204"/>
                <a:gd name="T23" fmla="*/ 151 h 209"/>
                <a:gd name="T24" fmla="*/ 127 w 204"/>
                <a:gd name="T25" fmla="*/ 159 h 209"/>
                <a:gd name="T26" fmla="*/ 145 w 204"/>
                <a:gd name="T27" fmla="*/ 168 h 209"/>
                <a:gd name="T28" fmla="*/ 165 w 204"/>
                <a:gd name="T29" fmla="*/ 176 h 209"/>
                <a:gd name="T30" fmla="*/ 185 w 204"/>
                <a:gd name="T31" fmla="*/ 185 h 209"/>
                <a:gd name="T32" fmla="*/ 204 w 204"/>
                <a:gd name="T33" fmla="*/ 193 h 209"/>
                <a:gd name="T34" fmla="*/ 194 w 204"/>
                <a:gd name="T35" fmla="*/ 195 h 209"/>
                <a:gd name="T36" fmla="*/ 183 w 204"/>
                <a:gd name="T37" fmla="*/ 198 h 209"/>
                <a:gd name="T38" fmla="*/ 173 w 204"/>
                <a:gd name="T39" fmla="*/ 199 h 209"/>
                <a:gd name="T40" fmla="*/ 163 w 204"/>
                <a:gd name="T41" fmla="*/ 201 h 209"/>
                <a:gd name="T42" fmla="*/ 152 w 204"/>
                <a:gd name="T43" fmla="*/ 204 h 209"/>
                <a:gd name="T44" fmla="*/ 142 w 204"/>
                <a:gd name="T45" fmla="*/ 205 h 209"/>
                <a:gd name="T46" fmla="*/ 130 w 204"/>
                <a:gd name="T47" fmla="*/ 207 h 209"/>
                <a:gd name="T48" fmla="*/ 120 w 204"/>
                <a:gd name="T49" fmla="*/ 209 h 209"/>
                <a:gd name="T50" fmla="*/ 106 w 204"/>
                <a:gd name="T51" fmla="*/ 204 h 209"/>
                <a:gd name="T52" fmla="*/ 94 w 204"/>
                <a:gd name="T53" fmla="*/ 199 h 209"/>
                <a:gd name="T54" fmla="*/ 80 w 204"/>
                <a:gd name="T55" fmla="*/ 193 h 209"/>
                <a:gd name="T56" fmla="*/ 66 w 204"/>
                <a:gd name="T57" fmla="*/ 187 h 209"/>
                <a:gd name="T58" fmla="*/ 52 w 204"/>
                <a:gd name="T59" fmla="*/ 183 h 209"/>
                <a:gd name="T60" fmla="*/ 38 w 204"/>
                <a:gd name="T61" fmla="*/ 177 h 209"/>
                <a:gd name="T62" fmla="*/ 26 w 204"/>
                <a:gd name="T63" fmla="*/ 171 h 209"/>
                <a:gd name="T64" fmla="*/ 12 w 204"/>
                <a:gd name="T65" fmla="*/ 166 h 209"/>
                <a:gd name="T66" fmla="*/ 10 w 204"/>
                <a:gd name="T67" fmla="*/ 124 h 209"/>
                <a:gd name="T68" fmla="*/ 6 w 204"/>
                <a:gd name="T69" fmla="*/ 83 h 209"/>
                <a:gd name="T70" fmla="*/ 4 w 204"/>
                <a:gd name="T71" fmla="*/ 41 h 209"/>
                <a:gd name="T72" fmla="*/ 0 w 204"/>
                <a:gd name="T7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9">
                  <a:moveTo>
                    <a:pt x="0" y="0"/>
                  </a:moveTo>
                  <a:lnTo>
                    <a:pt x="6" y="16"/>
                  </a:lnTo>
                  <a:lnTo>
                    <a:pt x="13" y="31"/>
                  </a:lnTo>
                  <a:lnTo>
                    <a:pt x="19" y="47"/>
                  </a:lnTo>
                  <a:lnTo>
                    <a:pt x="25" y="62"/>
                  </a:lnTo>
                  <a:lnTo>
                    <a:pt x="30" y="78"/>
                  </a:lnTo>
                  <a:lnTo>
                    <a:pt x="37" y="94"/>
                  </a:lnTo>
                  <a:lnTo>
                    <a:pt x="43" y="109"/>
                  </a:lnTo>
                  <a:lnTo>
                    <a:pt x="49" y="125"/>
                  </a:lnTo>
                  <a:lnTo>
                    <a:pt x="68" y="133"/>
                  </a:lnTo>
                  <a:lnTo>
                    <a:pt x="88" y="142"/>
                  </a:lnTo>
                  <a:lnTo>
                    <a:pt x="107" y="151"/>
                  </a:lnTo>
                  <a:lnTo>
                    <a:pt x="127" y="159"/>
                  </a:lnTo>
                  <a:lnTo>
                    <a:pt x="145" y="168"/>
                  </a:lnTo>
                  <a:lnTo>
                    <a:pt x="165" y="176"/>
                  </a:lnTo>
                  <a:lnTo>
                    <a:pt x="185" y="185"/>
                  </a:lnTo>
                  <a:lnTo>
                    <a:pt x="204" y="193"/>
                  </a:lnTo>
                  <a:lnTo>
                    <a:pt x="194" y="195"/>
                  </a:lnTo>
                  <a:lnTo>
                    <a:pt x="183" y="198"/>
                  </a:lnTo>
                  <a:lnTo>
                    <a:pt x="173" y="199"/>
                  </a:lnTo>
                  <a:lnTo>
                    <a:pt x="163" y="201"/>
                  </a:lnTo>
                  <a:lnTo>
                    <a:pt x="152" y="204"/>
                  </a:lnTo>
                  <a:lnTo>
                    <a:pt x="142" y="205"/>
                  </a:lnTo>
                  <a:lnTo>
                    <a:pt x="130" y="207"/>
                  </a:lnTo>
                  <a:lnTo>
                    <a:pt x="120" y="209"/>
                  </a:lnTo>
                  <a:lnTo>
                    <a:pt x="106" y="204"/>
                  </a:lnTo>
                  <a:lnTo>
                    <a:pt x="94" y="199"/>
                  </a:lnTo>
                  <a:lnTo>
                    <a:pt x="80" y="193"/>
                  </a:lnTo>
                  <a:lnTo>
                    <a:pt x="66" y="187"/>
                  </a:lnTo>
                  <a:lnTo>
                    <a:pt x="52" y="183"/>
                  </a:lnTo>
                  <a:lnTo>
                    <a:pt x="38" y="177"/>
                  </a:lnTo>
                  <a:lnTo>
                    <a:pt x="26" y="171"/>
                  </a:lnTo>
                  <a:lnTo>
                    <a:pt x="12" y="166"/>
                  </a:lnTo>
                  <a:lnTo>
                    <a:pt x="10" y="124"/>
                  </a:lnTo>
                  <a:lnTo>
                    <a:pt x="6" y="83"/>
                  </a:lnTo>
                  <a:lnTo>
                    <a:pt x="4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79" name="Freeform 131">
              <a:extLst>
                <a:ext uri="{FF2B5EF4-FFF2-40B4-BE49-F238E27FC236}">
                  <a16:creationId xmlns:a16="http://schemas.microsoft.com/office/drawing/2014/main" id="{7C5D182B-2493-4527-AC2B-98D486001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762"/>
              <a:ext cx="102" cy="103"/>
            </a:xfrm>
            <a:custGeom>
              <a:avLst/>
              <a:gdLst>
                <a:gd name="T0" fmla="*/ 0 w 204"/>
                <a:gd name="T1" fmla="*/ 0 h 206"/>
                <a:gd name="T2" fmla="*/ 49 w 204"/>
                <a:gd name="T3" fmla="*/ 125 h 206"/>
                <a:gd name="T4" fmla="*/ 204 w 204"/>
                <a:gd name="T5" fmla="*/ 193 h 206"/>
                <a:gd name="T6" fmla="*/ 120 w 204"/>
                <a:gd name="T7" fmla="*/ 206 h 206"/>
                <a:gd name="T8" fmla="*/ 30 w 204"/>
                <a:gd name="T9" fmla="*/ 161 h 206"/>
                <a:gd name="T10" fmla="*/ 0 w 204"/>
                <a:gd name="T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206">
                  <a:moveTo>
                    <a:pt x="0" y="0"/>
                  </a:moveTo>
                  <a:lnTo>
                    <a:pt x="49" y="125"/>
                  </a:lnTo>
                  <a:lnTo>
                    <a:pt x="204" y="193"/>
                  </a:lnTo>
                  <a:lnTo>
                    <a:pt x="120" y="206"/>
                  </a:lnTo>
                  <a:lnTo>
                    <a:pt x="3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0" name="Freeform 132">
              <a:extLst>
                <a:ext uri="{FF2B5EF4-FFF2-40B4-BE49-F238E27FC236}">
                  <a16:creationId xmlns:a16="http://schemas.microsoft.com/office/drawing/2014/main" id="{48CE312B-703F-426A-AA56-4DA681EEB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2648"/>
              <a:ext cx="90" cy="144"/>
            </a:xfrm>
            <a:custGeom>
              <a:avLst/>
              <a:gdLst>
                <a:gd name="T0" fmla="*/ 23 w 180"/>
                <a:gd name="T1" fmla="*/ 0 h 290"/>
                <a:gd name="T2" fmla="*/ 71 w 180"/>
                <a:gd name="T3" fmla="*/ 147 h 290"/>
                <a:gd name="T4" fmla="*/ 180 w 180"/>
                <a:gd name="T5" fmla="*/ 290 h 290"/>
                <a:gd name="T6" fmla="*/ 95 w 180"/>
                <a:gd name="T7" fmla="*/ 265 h 290"/>
                <a:gd name="T8" fmla="*/ 0 w 180"/>
                <a:gd name="T9" fmla="*/ 73 h 290"/>
                <a:gd name="T10" fmla="*/ 23 w 180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90">
                  <a:moveTo>
                    <a:pt x="23" y="0"/>
                  </a:moveTo>
                  <a:lnTo>
                    <a:pt x="71" y="147"/>
                  </a:lnTo>
                  <a:lnTo>
                    <a:pt x="180" y="290"/>
                  </a:lnTo>
                  <a:lnTo>
                    <a:pt x="95" y="265"/>
                  </a:lnTo>
                  <a:lnTo>
                    <a:pt x="0" y="7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1" name="Freeform 133">
              <a:extLst>
                <a:ext uri="{FF2B5EF4-FFF2-40B4-BE49-F238E27FC236}">
                  <a16:creationId xmlns:a16="http://schemas.microsoft.com/office/drawing/2014/main" id="{6D937D4F-B824-4F87-A60F-F7C6BCCE2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81"/>
              <a:ext cx="114" cy="217"/>
            </a:xfrm>
            <a:custGeom>
              <a:avLst/>
              <a:gdLst>
                <a:gd name="T0" fmla="*/ 59 w 228"/>
                <a:gd name="T1" fmla="*/ 0 h 433"/>
                <a:gd name="T2" fmla="*/ 168 w 228"/>
                <a:gd name="T3" fmla="*/ 121 h 433"/>
                <a:gd name="T4" fmla="*/ 228 w 228"/>
                <a:gd name="T5" fmla="*/ 169 h 433"/>
                <a:gd name="T6" fmla="*/ 191 w 228"/>
                <a:gd name="T7" fmla="*/ 279 h 433"/>
                <a:gd name="T8" fmla="*/ 111 w 228"/>
                <a:gd name="T9" fmla="*/ 433 h 433"/>
                <a:gd name="T10" fmla="*/ 131 w 228"/>
                <a:gd name="T11" fmla="*/ 303 h 433"/>
                <a:gd name="T12" fmla="*/ 155 w 228"/>
                <a:gd name="T13" fmla="*/ 157 h 433"/>
                <a:gd name="T14" fmla="*/ 0 w 228"/>
                <a:gd name="T15" fmla="*/ 24 h 433"/>
                <a:gd name="T16" fmla="*/ 59 w 228"/>
                <a:gd name="T1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433">
                  <a:moveTo>
                    <a:pt x="59" y="0"/>
                  </a:moveTo>
                  <a:lnTo>
                    <a:pt x="168" y="121"/>
                  </a:lnTo>
                  <a:lnTo>
                    <a:pt x="228" y="169"/>
                  </a:lnTo>
                  <a:lnTo>
                    <a:pt x="191" y="279"/>
                  </a:lnTo>
                  <a:lnTo>
                    <a:pt x="111" y="433"/>
                  </a:lnTo>
                  <a:lnTo>
                    <a:pt x="131" y="303"/>
                  </a:lnTo>
                  <a:lnTo>
                    <a:pt x="155" y="157"/>
                  </a:lnTo>
                  <a:lnTo>
                    <a:pt x="0" y="2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2" name="Freeform 134">
              <a:extLst>
                <a:ext uri="{FF2B5EF4-FFF2-40B4-BE49-F238E27FC236}">
                  <a16:creationId xmlns:a16="http://schemas.microsoft.com/office/drawing/2014/main" id="{6B35FDD7-8DA9-419B-A979-755B8F95F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2339"/>
              <a:ext cx="182" cy="303"/>
            </a:xfrm>
            <a:custGeom>
              <a:avLst/>
              <a:gdLst>
                <a:gd name="T0" fmla="*/ 64 w 364"/>
                <a:gd name="T1" fmla="*/ 48 h 605"/>
                <a:gd name="T2" fmla="*/ 231 w 364"/>
                <a:gd name="T3" fmla="*/ 0 h 605"/>
                <a:gd name="T4" fmla="*/ 364 w 364"/>
                <a:gd name="T5" fmla="*/ 229 h 605"/>
                <a:gd name="T6" fmla="*/ 291 w 364"/>
                <a:gd name="T7" fmla="*/ 326 h 605"/>
                <a:gd name="T8" fmla="*/ 268 w 364"/>
                <a:gd name="T9" fmla="*/ 471 h 605"/>
                <a:gd name="T10" fmla="*/ 17 w 364"/>
                <a:gd name="T11" fmla="*/ 605 h 605"/>
                <a:gd name="T12" fmla="*/ 5 w 364"/>
                <a:gd name="T13" fmla="*/ 541 h 605"/>
                <a:gd name="T14" fmla="*/ 0 w 364"/>
                <a:gd name="T15" fmla="*/ 470 h 605"/>
                <a:gd name="T16" fmla="*/ 2 w 364"/>
                <a:gd name="T17" fmla="*/ 394 h 605"/>
                <a:gd name="T18" fmla="*/ 8 w 364"/>
                <a:gd name="T19" fmla="*/ 316 h 605"/>
                <a:gd name="T20" fmla="*/ 19 w 364"/>
                <a:gd name="T21" fmla="*/ 239 h 605"/>
                <a:gd name="T22" fmla="*/ 33 w 364"/>
                <a:gd name="T23" fmla="*/ 167 h 605"/>
                <a:gd name="T24" fmla="*/ 48 w 364"/>
                <a:gd name="T25" fmla="*/ 102 h 605"/>
                <a:gd name="T26" fmla="*/ 64 w 364"/>
                <a:gd name="T27" fmla="*/ 4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4" h="605">
                  <a:moveTo>
                    <a:pt x="64" y="48"/>
                  </a:moveTo>
                  <a:lnTo>
                    <a:pt x="231" y="0"/>
                  </a:lnTo>
                  <a:lnTo>
                    <a:pt x="364" y="229"/>
                  </a:lnTo>
                  <a:lnTo>
                    <a:pt x="291" y="326"/>
                  </a:lnTo>
                  <a:lnTo>
                    <a:pt x="268" y="471"/>
                  </a:lnTo>
                  <a:lnTo>
                    <a:pt x="17" y="605"/>
                  </a:lnTo>
                  <a:lnTo>
                    <a:pt x="5" y="541"/>
                  </a:lnTo>
                  <a:lnTo>
                    <a:pt x="0" y="470"/>
                  </a:lnTo>
                  <a:lnTo>
                    <a:pt x="2" y="394"/>
                  </a:lnTo>
                  <a:lnTo>
                    <a:pt x="8" y="316"/>
                  </a:lnTo>
                  <a:lnTo>
                    <a:pt x="19" y="239"/>
                  </a:lnTo>
                  <a:lnTo>
                    <a:pt x="33" y="167"/>
                  </a:lnTo>
                  <a:lnTo>
                    <a:pt x="48" y="102"/>
                  </a:lnTo>
                  <a:lnTo>
                    <a:pt x="64" y="48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3" name="Freeform 135">
              <a:extLst>
                <a:ext uri="{FF2B5EF4-FFF2-40B4-BE49-F238E27FC236}">
                  <a16:creationId xmlns:a16="http://schemas.microsoft.com/office/drawing/2014/main" id="{570D2CC4-CC6C-4AEE-BCE5-2EF0528F8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182"/>
              <a:ext cx="120" cy="236"/>
            </a:xfrm>
            <a:custGeom>
              <a:avLst/>
              <a:gdLst>
                <a:gd name="T0" fmla="*/ 0 w 238"/>
                <a:gd name="T1" fmla="*/ 0 h 471"/>
                <a:gd name="T2" fmla="*/ 94 w 238"/>
                <a:gd name="T3" fmla="*/ 36 h 471"/>
                <a:gd name="T4" fmla="*/ 191 w 238"/>
                <a:gd name="T5" fmla="*/ 194 h 471"/>
                <a:gd name="T6" fmla="*/ 238 w 238"/>
                <a:gd name="T7" fmla="*/ 471 h 471"/>
                <a:gd name="T8" fmla="*/ 119 w 238"/>
                <a:gd name="T9" fmla="*/ 302 h 471"/>
                <a:gd name="T10" fmla="*/ 71 w 238"/>
                <a:gd name="T11" fmla="*/ 133 h 471"/>
                <a:gd name="T12" fmla="*/ 0 w 238"/>
                <a:gd name="T1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71">
                  <a:moveTo>
                    <a:pt x="0" y="0"/>
                  </a:moveTo>
                  <a:lnTo>
                    <a:pt x="94" y="36"/>
                  </a:lnTo>
                  <a:lnTo>
                    <a:pt x="191" y="194"/>
                  </a:lnTo>
                  <a:lnTo>
                    <a:pt x="238" y="471"/>
                  </a:lnTo>
                  <a:lnTo>
                    <a:pt x="119" y="302"/>
                  </a:lnTo>
                  <a:lnTo>
                    <a:pt x="71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4" name="Freeform 136">
              <a:extLst>
                <a:ext uri="{FF2B5EF4-FFF2-40B4-BE49-F238E27FC236}">
                  <a16:creationId xmlns:a16="http://schemas.microsoft.com/office/drawing/2014/main" id="{3A39F1C4-2D19-4B64-BCEF-DC8F74F84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286"/>
              <a:ext cx="257" cy="305"/>
            </a:xfrm>
            <a:custGeom>
              <a:avLst/>
              <a:gdLst>
                <a:gd name="T0" fmla="*/ 177 w 514"/>
                <a:gd name="T1" fmla="*/ 0 h 609"/>
                <a:gd name="T2" fmla="*/ 430 w 514"/>
                <a:gd name="T3" fmla="*/ 131 h 609"/>
                <a:gd name="T4" fmla="*/ 514 w 514"/>
                <a:gd name="T5" fmla="*/ 191 h 609"/>
                <a:gd name="T6" fmla="*/ 461 w 514"/>
                <a:gd name="T7" fmla="*/ 329 h 609"/>
                <a:gd name="T8" fmla="*/ 419 w 514"/>
                <a:gd name="T9" fmla="*/ 518 h 609"/>
                <a:gd name="T10" fmla="*/ 130 w 514"/>
                <a:gd name="T11" fmla="*/ 609 h 609"/>
                <a:gd name="T12" fmla="*/ 109 w 514"/>
                <a:gd name="T13" fmla="*/ 590 h 609"/>
                <a:gd name="T14" fmla="*/ 87 w 514"/>
                <a:gd name="T15" fmla="*/ 567 h 609"/>
                <a:gd name="T16" fmla="*/ 67 w 514"/>
                <a:gd name="T17" fmla="*/ 539 h 609"/>
                <a:gd name="T18" fmla="*/ 48 w 514"/>
                <a:gd name="T19" fmla="*/ 509 h 609"/>
                <a:gd name="T20" fmla="*/ 32 w 514"/>
                <a:gd name="T21" fmla="*/ 477 h 609"/>
                <a:gd name="T22" fmla="*/ 18 w 514"/>
                <a:gd name="T23" fmla="*/ 441 h 609"/>
                <a:gd name="T24" fmla="*/ 8 w 514"/>
                <a:gd name="T25" fmla="*/ 403 h 609"/>
                <a:gd name="T26" fmla="*/ 2 w 514"/>
                <a:gd name="T27" fmla="*/ 363 h 609"/>
                <a:gd name="T28" fmla="*/ 0 w 514"/>
                <a:gd name="T29" fmla="*/ 321 h 609"/>
                <a:gd name="T30" fmla="*/ 4 w 514"/>
                <a:gd name="T31" fmla="*/ 277 h 609"/>
                <a:gd name="T32" fmla="*/ 13 w 514"/>
                <a:gd name="T33" fmla="*/ 232 h 609"/>
                <a:gd name="T34" fmla="*/ 31 w 514"/>
                <a:gd name="T35" fmla="*/ 187 h 609"/>
                <a:gd name="T36" fmla="*/ 54 w 514"/>
                <a:gd name="T37" fmla="*/ 140 h 609"/>
                <a:gd name="T38" fmla="*/ 86 w 514"/>
                <a:gd name="T39" fmla="*/ 94 h 609"/>
                <a:gd name="T40" fmla="*/ 127 w 514"/>
                <a:gd name="T41" fmla="*/ 47 h 609"/>
                <a:gd name="T42" fmla="*/ 177 w 514"/>
                <a:gd name="T43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4" h="609">
                  <a:moveTo>
                    <a:pt x="177" y="0"/>
                  </a:moveTo>
                  <a:lnTo>
                    <a:pt x="430" y="131"/>
                  </a:lnTo>
                  <a:lnTo>
                    <a:pt x="514" y="191"/>
                  </a:lnTo>
                  <a:lnTo>
                    <a:pt x="461" y="329"/>
                  </a:lnTo>
                  <a:lnTo>
                    <a:pt x="419" y="518"/>
                  </a:lnTo>
                  <a:lnTo>
                    <a:pt x="130" y="609"/>
                  </a:lnTo>
                  <a:lnTo>
                    <a:pt x="109" y="590"/>
                  </a:lnTo>
                  <a:lnTo>
                    <a:pt x="87" y="567"/>
                  </a:lnTo>
                  <a:lnTo>
                    <a:pt x="67" y="539"/>
                  </a:lnTo>
                  <a:lnTo>
                    <a:pt x="48" y="509"/>
                  </a:lnTo>
                  <a:lnTo>
                    <a:pt x="32" y="477"/>
                  </a:lnTo>
                  <a:lnTo>
                    <a:pt x="18" y="441"/>
                  </a:lnTo>
                  <a:lnTo>
                    <a:pt x="8" y="403"/>
                  </a:lnTo>
                  <a:lnTo>
                    <a:pt x="2" y="363"/>
                  </a:lnTo>
                  <a:lnTo>
                    <a:pt x="0" y="321"/>
                  </a:lnTo>
                  <a:lnTo>
                    <a:pt x="4" y="277"/>
                  </a:lnTo>
                  <a:lnTo>
                    <a:pt x="13" y="232"/>
                  </a:lnTo>
                  <a:lnTo>
                    <a:pt x="31" y="187"/>
                  </a:lnTo>
                  <a:lnTo>
                    <a:pt x="54" y="140"/>
                  </a:lnTo>
                  <a:lnTo>
                    <a:pt x="86" y="94"/>
                  </a:lnTo>
                  <a:lnTo>
                    <a:pt x="127" y="4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5" name="Freeform 137">
              <a:extLst>
                <a:ext uri="{FF2B5EF4-FFF2-40B4-BE49-F238E27FC236}">
                  <a16:creationId xmlns:a16="http://schemas.microsoft.com/office/drawing/2014/main" id="{DE1B739F-1CA6-45BA-A91F-64D8F7F19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236"/>
              <a:ext cx="209" cy="236"/>
            </a:xfrm>
            <a:custGeom>
              <a:avLst/>
              <a:gdLst>
                <a:gd name="T0" fmla="*/ 419 w 419"/>
                <a:gd name="T1" fmla="*/ 49 h 473"/>
                <a:gd name="T2" fmla="*/ 288 w 419"/>
                <a:gd name="T3" fmla="*/ 412 h 473"/>
                <a:gd name="T4" fmla="*/ 156 w 419"/>
                <a:gd name="T5" fmla="*/ 412 h 473"/>
                <a:gd name="T6" fmla="*/ 0 w 419"/>
                <a:gd name="T7" fmla="*/ 473 h 473"/>
                <a:gd name="T8" fmla="*/ 4 w 419"/>
                <a:gd name="T9" fmla="*/ 443 h 473"/>
                <a:gd name="T10" fmla="*/ 8 w 419"/>
                <a:gd name="T11" fmla="*/ 412 h 473"/>
                <a:gd name="T12" fmla="*/ 15 w 419"/>
                <a:gd name="T13" fmla="*/ 378 h 473"/>
                <a:gd name="T14" fmla="*/ 23 w 419"/>
                <a:gd name="T15" fmla="*/ 343 h 473"/>
                <a:gd name="T16" fmla="*/ 34 w 419"/>
                <a:gd name="T17" fmla="*/ 307 h 473"/>
                <a:gd name="T18" fmla="*/ 46 w 419"/>
                <a:gd name="T19" fmla="*/ 271 h 473"/>
                <a:gd name="T20" fmla="*/ 61 w 419"/>
                <a:gd name="T21" fmla="*/ 236 h 473"/>
                <a:gd name="T22" fmla="*/ 80 w 419"/>
                <a:gd name="T23" fmla="*/ 200 h 473"/>
                <a:gd name="T24" fmla="*/ 100 w 419"/>
                <a:gd name="T25" fmla="*/ 165 h 473"/>
                <a:gd name="T26" fmla="*/ 126 w 419"/>
                <a:gd name="T27" fmla="*/ 133 h 473"/>
                <a:gd name="T28" fmla="*/ 153 w 419"/>
                <a:gd name="T29" fmla="*/ 103 h 473"/>
                <a:gd name="T30" fmla="*/ 186 w 419"/>
                <a:gd name="T31" fmla="*/ 75 h 473"/>
                <a:gd name="T32" fmla="*/ 223 w 419"/>
                <a:gd name="T33" fmla="*/ 50 h 473"/>
                <a:gd name="T34" fmla="*/ 263 w 419"/>
                <a:gd name="T35" fmla="*/ 29 h 473"/>
                <a:gd name="T36" fmla="*/ 309 w 419"/>
                <a:gd name="T37" fmla="*/ 13 h 473"/>
                <a:gd name="T38" fmla="*/ 360 w 419"/>
                <a:gd name="T39" fmla="*/ 0 h 473"/>
                <a:gd name="T40" fmla="*/ 419 w 419"/>
                <a:gd name="T41" fmla="*/ 4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9" h="473">
                  <a:moveTo>
                    <a:pt x="419" y="49"/>
                  </a:moveTo>
                  <a:lnTo>
                    <a:pt x="288" y="412"/>
                  </a:lnTo>
                  <a:lnTo>
                    <a:pt x="156" y="412"/>
                  </a:lnTo>
                  <a:lnTo>
                    <a:pt x="0" y="473"/>
                  </a:lnTo>
                  <a:lnTo>
                    <a:pt x="4" y="443"/>
                  </a:lnTo>
                  <a:lnTo>
                    <a:pt x="8" y="412"/>
                  </a:lnTo>
                  <a:lnTo>
                    <a:pt x="15" y="378"/>
                  </a:lnTo>
                  <a:lnTo>
                    <a:pt x="23" y="343"/>
                  </a:lnTo>
                  <a:lnTo>
                    <a:pt x="34" y="307"/>
                  </a:lnTo>
                  <a:lnTo>
                    <a:pt x="46" y="271"/>
                  </a:lnTo>
                  <a:lnTo>
                    <a:pt x="61" y="236"/>
                  </a:lnTo>
                  <a:lnTo>
                    <a:pt x="80" y="200"/>
                  </a:lnTo>
                  <a:lnTo>
                    <a:pt x="100" y="165"/>
                  </a:lnTo>
                  <a:lnTo>
                    <a:pt x="126" y="133"/>
                  </a:lnTo>
                  <a:lnTo>
                    <a:pt x="153" y="103"/>
                  </a:lnTo>
                  <a:lnTo>
                    <a:pt x="186" y="75"/>
                  </a:lnTo>
                  <a:lnTo>
                    <a:pt x="223" y="50"/>
                  </a:lnTo>
                  <a:lnTo>
                    <a:pt x="263" y="29"/>
                  </a:lnTo>
                  <a:lnTo>
                    <a:pt x="309" y="13"/>
                  </a:lnTo>
                  <a:lnTo>
                    <a:pt x="360" y="0"/>
                  </a:lnTo>
                  <a:lnTo>
                    <a:pt x="419" y="49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6" name="Freeform 138">
              <a:extLst>
                <a:ext uri="{FF2B5EF4-FFF2-40B4-BE49-F238E27FC236}">
                  <a16:creationId xmlns:a16="http://schemas.microsoft.com/office/drawing/2014/main" id="{87A23795-B049-49BB-A627-6D138E6BB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490"/>
              <a:ext cx="170" cy="260"/>
            </a:xfrm>
            <a:custGeom>
              <a:avLst/>
              <a:gdLst>
                <a:gd name="T0" fmla="*/ 185 w 340"/>
                <a:gd name="T1" fmla="*/ 0 h 518"/>
                <a:gd name="T2" fmla="*/ 281 w 340"/>
                <a:gd name="T3" fmla="*/ 158 h 518"/>
                <a:gd name="T4" fmla="*/ 340 w 340"/>
                <a:gd name="T5" fmla="*/ 230 h 518"/>
                <a:gd name="T6" fmla="*/ 256 w 340"/>
                <a:gd name="T7" fmla="*/ 387 h 518"/>
                <a:gd name="T8" fmla="*/ 209 w 340"/>
                <a:gd name="T9" fmla="*/ 509 h 518"/>
                <a:gd name="T10" fmla="*/ 89 w 340"/>
                <a:gd name="T11" fmla="*/ 518 h 518"/>
                <a:gd name="T12" fmla="*/ 49 w 340"/>
                <a:gd name="T13" fmla="*/ 464 h 518"/>
                <a:gd name="T14" fmla="*/ 23 w 340"/>
                <a:gd name="T15" fmla="*/ 402 h 518"/>
                <a:gd name="T16" fmla="*/ 6 w 340"/>
                <a:gd name="T17" fmla="*/ 333 h 518"/>
                <a:gd name="T18" fmla="*/ 0 w 340"/>
                <a:gd name="T19" fmla="*/ 261 h 518"/>
                <a:gd name="T20" fmla="*/ 0 w 340"/>
                <a:gd name="T21" fmla="*/ 191 h 518"/>
                <a:gd name="T22" fmla="*/ 4 w 340"/>
                <a:gd name="T23" fmla="*/ 125 h 518"/>
                <a:gd name="T24" fmla="*/ 12 w 340"/>
                <a:gd name="T25" fmla="*/ 67 h 518"/>
                <a:gd name="T26" fmla="*/ 21 w 340"/>
                <a:gd name="T27" fmla="*/ 19 h 518"/>
                <a:gd name="T28" fmla="*/ 185 w 340"/>
                <a:gd name="T29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518">
                  <a:moveTo>
                    <a:pt x="185" y="0"/>
                  </a:moveTo>
                  <a:lnTo>
                    <a:pt x="281" y="158"/>
                  </a:lnTo>
                  <a:lnTo>
                    <a:pt x="340" y="230"/>
                  </a:lnTo>
                  <a:lnTo>
                    <a:pt x="256" y="387"/>
                  </a:lnTo>
                  <a:lnTo>
                    <a:pt x="209" y="509"/>
                  </a:lnTo>
                  <a:lnTo>
                    <a:pt x="89" y="518"/>
                  </a:lnTo>
                  <a:lnTo>
                    <a:pt x="49" y="464"/>
                  </a:lnTo>
                  <a:lnTo>
                    <a:pt x="23" y="402"/>
                  </a:lnTo>
                  <a:lnTo>
                    <a:pt x="6" y="333"/>
                  </a:lnTo>
                  <a:lnTo>
                    <a:pt x="0" y="261"/>
                  </a:lnTo>
                  <a:lnTo>
                    <a:pt x="0" y="191"/>
                  </a:lnTo>
                  <a:lnTo>
                    <a:pt x="4" y="125"/>
                  </a:lnTo>
                  <a:lnTo>
                    <a:pt x="12" y="67"/>
                  </a:lnTo>
                  <a:lnTo>
                    <a:pt x="21" y="1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7" name="Freeform 139">
              <a:extLst>
                <a:ext uri="{FF2B5EF4-FFF2-40B4-BE49-F238E27FC236}">
                  <a16:creationId xmlns:a16="http://schemas.microsoft.com/office/drawing/2014/main" id="{02653311-B3BB-413E-A93A-1BEF759B2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2433"/>
              <a:ext cx="117" cy="190"/>
            </a:xfrm>
            <a:custGeom>
              <a:avLst/>
              <a:gdLst>
                <a:gd name="T0" fmla="*/ 224 w 235"/>
                <a:gd name="T1" fmla="*/ 88 h 382"/>
                <a:gd name="T2" fmla="*/ 127 w 235"/>
                <a:gd name="T3" fmla="*/ 343 h 382"/>
                <a:gd name="T4" fmla="*/ 0 w 235"/>
                <a:gd name="T5" fmla="*/ 382 h 382"/>
                <a:gd name="T6" fmla="*/ 107 w 235"/>
                <a:gd name="T7" fmla="*/ 304 h 382"/>
                <a:gd name="T8" fmla="*/ 235 w 235"/>
                <a:gd name="T9" fmla="*/ 0 h 382"/>
                <a:gd name="T10" fmla="*/ 224 w 235"/>
                <a:gd name="T11" fmla="*/ 8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382">
                  <a:moveTo>
                    <a:pt x="224" y="88"/>
                  </a:moveTo>
                  <a:lnTo>
                    <a:pt x="127" y="343"/>
                  </a:lnTo>
                  <a:lnTo>
                    <a:pt x="0" y="382"/>
                  </a:lnTo>
                  <a:lnTo>
                    <a:pt x="107" y="304"/>
                  </a:lnTo>
                  <a:lnTo>
                    <a:pt x="235" y="0"/>
                  </a:lnTo>
                  <a:lnTo>
                    <a:pt x="224" y="88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8" name="Freeform 140">
              <a:extLst>
                <a:ext uri="{FF2B5EF4-FFF2-40B4-BE49-F238E27FC236}">
                  <a16:creationId xmlns:a16="http://schemas.microsoft.com/office/drawing/2014/main" id="{E9F6C74F-BA53-4FCD-B59D-9095C84D7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2589"/>
              <a:ext cx="190" cy="249"/>
            </a:xfrm>
            <a:custGeom>
              <a:avLst/>
              <a:gdLst>
                <a:gd name="T0" fmla="*/ 235 w 380"/>
                <a:gd name="T1" fmla="*/ 0 h 498"/>
                <a:gd name="T2" fmla="*/ 380 w 380"/>
                <a:gd name="T3" fmla="*/ 166 h 498"/>
                <a:gd name="T4" fmla="*/ 321 w 380"/>
                <a:gd name="T5" fmla="*/ 370 h 498"/>
                <a:gd name="T6" fmla="*/ 283 w 380"/>
                <a:gd name="T7" fmla="*/ 419 h 498"/>
                <a:gd name="T8" fmla="*/ 147 w 380"/>
                <a:gd name="T9" fmla="*/ 498 h 498"/>
                <a:gd name="T10" fmla="*/ 88 w 380"/>
                <a:gd name="T11" fmla="*/ 468 h 498"/>
                <a:gd name="T12" fmla="*/ 66 w 380"/>
                <a:gd name="T13" fmla="*/ 452 h 498"/>
                <a:gd name="T14" fmla="*/ 47 w 380"/>
                <a:gd name="T15" fmla="*/ 428 h 498"/>
                <a:gd name="T16" fmla="*/ 32 w 380"/>
                <a:gd name="T17" fmla="*/ 396 h 498"/>
                <a:gd name="T18" fmla="*/ 20 w 380"/>
                <a:gd name="T19" fmla="*/ 355 h 498"/>
                <a:gd name="T20" fmla="*/ 11 w 380"/>
                <a:gd name="T21" fmla="*/ 302 h 498"/>
                <a:gd name="T22" fmla="*/ 4 w 380"/>
                <a:gd name="T23" fmla="*/ 235 h 498"/>
                <a:gd name="T24" fmla="*/ 1 w 380"/>
                <a:gd name="T25" fmla="*/ 154 h 498"/>
                <a:gd name="T26" fmla="*/ 0 w 380"/>
                <a:gd name="T27" fmla="*/ 58 h 498"/>
                <a:gd name="T28" fmla="*/ 235 w 380"/>
                <a:gd name="T2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0" h="498">
                  <a:moveTo>
                    <a:pt x="235" y="0"/>
                  </a:moveTo>
                  <a:lnTo>
                    <a:pt x="380" y="166"/>
                  </a:lnTo>
                  <a:lnTo>
                    <a:pt x="321" y="370"/>
                  </a:lnTo>
                  <a:lnTo>
                    <a:pt x="283" y="419"/>
                  </a:lnTo>
                  <a:lnTo>
                    <a:pt x="147" y="498"/>
                  </a:lnTo>
                  <a:lnTo>
                    <a:pt x="88" y="468"/>
                  </a:lnTo>
                  <a:lnTo>
                    <a:pt x="66" y="452"/>
                  </a:lnTo>
                  <a:lnTo>
                    <a:pt x="47" y="428"/>
                  </a:lnTo>
                  <a:lnTo>
                    <a:pt x="32" y="396"/>
                  </a:lnTo>
                  <a:lnTo>
                    <a:pt x="20" y="355"/>
                  </a:lnTo>
                  <a:lnTo>
                    <a:pt x="11" y="302"/>
                  </a:lnTo>
                  <a:lnTo>
                    <a:pt x="4" y="235"/>
                  </a:lnTo>
                  <a:lnTo>
                    <a:pt x="1" y="154"/>
                  </a:lnTo>
                  <a:lnTo>
                    <a:pt x="0" y="58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89" name="Freeform 141">
              <a:extLst>
                <a:ext uri="{FF2B5EF4-FFF2-40B4-BE49-F238E27FC236}">
                  <a16:creationId xmlns:a16="http://schemas.microsoft.com/office/drawing/2014/main" id="{C73BE4F9-C527-41F3-9C70-366DCE89D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2153"/>
              <a:ext cx="161" cy="177"/>
            </a:xfrm>
            <a:custGeom>
              <a:avLst/>
              <a:gdLst>
                <a:gd name="T0" fmla="*/ 206 w 323"/>
                <a:gd name="T1" fmla="*/ 20 h 353"/>
                <a:gd name="T2" fmla="*/ 284 w 323"/>
                <a:gd name="T3" fmla="*/ 138 h 353"/>
                <a:gd name="T4" fmla="*/ 323 w 323"/>
                <a:gd name="T5" fmla="*/ 285 h 353"/>
                <a:gd name="T6" fmla="*/ 235 w 323"/>
                <a:gd name="T7" fmla="*/ 324 h 353"/>
                <a:gd name="T8" fmla="*/ 128 w 323"/>
                <a:gd name="T9" fmla="*/ 353 h 353"/>
                <a:gd name="T10" fmla="*/ 97 w 323"/>
                <a:gd name="T11" fmla="*/ 327 h 353"/>
                <a:gd name="T12" fmla="*/ 68 w 323"/>
                <a:gd name="T13" fmla="*/ 292 h 353"/>
                <a:gd name="T14" fmla="*/ 43 w 323"/>
                <a:gd name="T15" fmla="*/ 253 h 353"/>
                <a:gd name="T16" fmla="*/ 22 w 323"/>
                <a:gd name="T17" fmla="*/ 209 h 353"/>
                <a:gd name="T18" fmla="*/ 8 w 323"/>
                <a:gd name="T19" fmla="*/ 161 h 353"/>
                <a:gd name="T20" fmla="*/ 0 w 323"/>
                <a:gd name="T21" fmla="*/ 109 h 353"/>
                <a:gd name="T22" fmla="*/ 1 w 323"/>
                <a:gd name="T23" fmla="*/ 56 h 353"/>
                <a:gd name="T24" fmla="*/ 12 w 323"/>
                <a:gd name="T25" fmla="*/ 0 h 353"/>
                <a:gd name="T26" fmla="*/ 206 w 323"/>
                <a:gd name="T27" fmla="*/ 2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353">
                  <a:moveTo>
                    <a:pt x="206" y="20"/>
                  </a:moveTo>
                  <a:lnTo>
                    <a:pt x="284" y="138"/>
                  </a:lnTo>
                  <a:lnTo>
                    <a:pt x="323" y="285"/>
                  </a:lnTo>
                  <a:lnTo>
                    <a:pt x="235" y="324"/>
                  </a:lnTo>
                  <a:lnTo>
                    <a:pt x="128" y="353"/>
                  </a:lnTo>
                  <a:lnTo>
                    <a:pt x="97" y="327"/>
                  </a:lnTo>
                  <a:lnTo>
                    <a:pt x="68" y="292"/>
                  </a:lnTo>
                  <a:lnTo>
                    <a:pt x="43" y="253"/>
                  </a:lnTo>
                  <a:lnTo>
                    <a:pt x="22" y="209"/>
                  </a:lnTo>
                  <a:lnTo>
                    <a:pt x="8" y="161"/>
                  </a:lnTo>
                  <a:lnTo>
                    <a:pt x="0" y="109"/>
                  </a:lnTo>
                  <a:lnTo>
                    <a:pt x="1" y="56"/>
                  </a:lnTo>
                  <a:lnTo>
                    <a:pt x="12" y="0"/>
                  </a:lnTo>
                  <a:lnTo>
                    <a:pt x="206" y="2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0" name="Freeform 142">
              <a:extLst>
                <a:ext uri="{FF2B5EF4-FFF2-40B4-BE49-F238E27FC236}">
                  <a16:creationId xmlns:a16="http://schemas.microsoft.com/office/drawing/2014/main" id="{C91108BC-28EB-442A-A3F3-A5D451555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163"/>
              <a:ext cx="107" cy="176"/>
            </a:xfrm>
            <a:custGeom>
              <a:avLst/>
              <a:gdLst>
                <a:gd name="T0" fmla="*/ 97 w 213"/>
                <a:gd name="T1" fmla="*/ 20 h 353"/>
                <a:gd name="T2" fmla="*/ 194 w 213"/>
                <a:gd name="T3" fmla="*/ 187 h 353"/>
                <a:gd name="T4" fmla="*/ 213 w 213"/>
                <a:gd name="T5" fmla="*/ 314 h 353"/>
                <a:gd name="T6" fmla="*/ 0 w 213"/>
                <a:gd name="T7" fmla="*/ 353 h 353"/>
                <a:gd name="T8" fmla="*/ 68 w 213"/>
                <a:gd name="T9" fmla="*/ 314 h 353"/>
                <a:gd name="T10" fmla="*/ 185 w 213"/>
                <a:gd name="T11" fmla="*/ 274 h 353"/>
                <a:gd name="T12" fmla="*/ 117 w 213"/>
                <a:gd name="T13" fmla="*/ 108 h 353"/>
                <a:gd name="T14" fmla="*/ 49 w 213"/>
                <a:gd name="T15" fmla="*/ 0 h 353"/>
                <a:gd name="T16" fmla="*/ 97 w 213"/>
                <a:gd name="T17" fmla="*/ 2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353">
                  <a:moveTo>
                    <a:pt x="97" y="20"/>
                  </a:moveTo>
                  <a:lnTo>
                    <a:pt x="194" y="187"/>
                  </a:lnTo>
                  <a:lnTo>
                    <a:pt x="213" y="314"/>
                  </a:lnTo>
                  <a:lnTo>
                    <a:pt x="0" y="353"/>
                  </a:lnTo>
                  <a:lnTo>
                    <a:pt x="68" y="314"/>
                  </a:lnTo>
                  <a:lnTo>
                    <a:pt x="185" y="274"/>
                  </a:lnTo>
                  <a:lnTo>
                    <a:pt x="117" y="108"/>
                  </a:lnTo>
                  <a:lnTo>
                    <a:pt x="49" y="0"/>
                  </a:lnTo>
                  <a:lnTo>
                    <a:pt x="97" y="2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1" name="Freeform 143">
              <a:extLst>
                <a:ext uri="{FF2B5EF4-FFF2-40B4-BE49-F238E27FC236}">
                  <a16:creationId xmlns:a16="http://schemas.microsoft.com/office/drawing/2014/main" id="{9D99C330-5AA7-42BC-9615-9425B962E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026"/>
              <a:ext cx="279" cy="204"/>
            </a:xfrm>
            <a:custGeom>
              <a:avLst/>
              <a:gdLst>
                <a:gd name="T0" fmla="*/ 0 w 559"/>
                <a:gd name="T1" fmla="*/ 268 h 407"/>
                <a:gd name="T2" fmla="*/ 326 w 559"/>
                <a:gd name="T3" fmla="*/ 407 h 407"/>
                <a:gd name="T4" fmla="*/ 403 w 559"/>
                <a:gd name="T5" fmla="*/ 387 h 407"/>
                <a:gd name="T6" fmla="*/ 458 w 559"/>
                <a:gd name="T7" fmla="*/ 276 h 407"/>
                <a:gd name="T8" fmla="*/ 559 w 559"/>
                <a:gd name="T9" fmla="*/ 131 h 407"/>
                <a:gd name="T10" fmla="*/ 458 w 559"/>
                <a:gd name="T11" fmla="*/ 30 h 407"/>
                <a:gd name="T12" fmla="*/ 380 w 559"/>
                <a:gd name="T13" fmla="*/ 18 h 407"/>
                <a:gd name="T14" fmla="*/ 314 w 559"/>
                <a:gd name="T15" fmla="*/ 10 h 407"/>
                <a:gd name="T16" fmla="*/ 255 w 559"/>
                <a:gd name="T17" fmla="*/ 4 h 407"/>
                <a:gd name="T18" fmla="*/ 204 w 559"/>
                <a:gd name="T19" fmla="*/ 1 h 407"/>
                <a:gd name="T20" fmla="*/ 160 w 559"/>
                <a:gd name="T21" fmla="*/ 0 h 407"/>
                <a:gd name="T22" fmla="*/ 124 w 559"/>
                <a:gd name="T23" fmla="*/ 3 h 407"/>
                <a:gd name="T24" fmla="*/ 94 w 559"/>
                <a:gd name="T25" fmla="*/ 10 h 407"/>
                <a:gd name="T26" fmla="*/ 68 w 559"/>
                <a:gd name="T27" fmla="*/ 21 h 407"/>
                <a:gd name="T28" fmla="*/ 49 w 559"/>
                <a:gd name="T29" fmla="*/ 34 h 407"/>
                <a:gd name="T30" fmla="*/ 34 w 559"/>
                <a:gd name="T31" fmla="*/ 53 h 407"/>
                <a:gd name="T32" fmla="*/ 22 w 559"/>
                <a:gd name="T33" fmla="*/ 76 h 407"/>
                <a:gd name="T34" fmla="*/ 14 w 559"/>
                <a:gd name="T35" fmla="*/ 105 h 407"/>
                <a:gd name="T36" fmla="*/ 8 w 559"/>
                <a:gd name="T37" fmla="*/ 137 h 407"/>
                <a:gd name="T38" fmla="*/ 4 w 559"/>
                <a:gd name="T39" fmla="*/ 175 h 407"/>
                <a:gd name="T40" fmla="*/ 1 w 559"/>
                <a:gd name="T41" fmla="*/ 219 h 407"/>
                <a:gd name="T42" fmla="*/ 0 w 559"/>
                <a:gd name="T43" fmla="*/ 268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9" h="407">
                  <a:moveTo>
                    <a:pt x="0" y="268"/>
                  </a:moveTo>
                  <a:lnTo>
                    <a:pt x="326" y="407"/>
                  </a:lnTo>
                  <a:lnTo>
                    <a:pt x="403" y="387"/>
                  </a:lnTo>
                  <a:lnTo>
                    <a:pt x="458" y="276"/>
                  </a:lnTo>
                  <a:lnTo>
                    <a:pt x="559" y="131"/>
                  </a:lnTo>
                  <a:lnTo>
                    <a:pt x="458" y="30"/>
                  </a:lnTo>
                  <a:lnTo>
                    <a:pt x="380" y="18"/>
                  </a:lnTo>
                  <a:lnTo>
                    <a:pt x="314" y="10"/>
                  </a:lnTo>
                  <a:lnTo>
                    <a:pt x="255" y="4"/>
                  </a:lnTo>
                  <a:lnTo>
                    <a:pt x="204" y="1"/>
                  </a:lnTo>
                  <a:lnTo>
                    <a:pt x="160" y="0"/>
                  </a:lnTo>
                  <a:lnTo>
                    <a:pt x="124" y="3"/>
                  </a:lnTo>
                  <a:lnTo>
                    <a:pt x="94" y="10"/>
                  </a:lnTo>
                  <a:lnTo>
                    <a:pt x="68" y="21"/>
                  </a:lnTo>
                  <a:lnTo>
                    <a:pt x="49" y="34"/>
                  </a:lnTo>
                  <a:lnTo>
                    <a:pt x="34" y="53"/>
                  </a:lnTo>
                  <a:lnTo>
                    <a:pt x="22" y="76"/>
                  </a:lnTo>
                  <a:lnTo>
                    <a:pt x="14" y="105"/>
                  </a:lnTo>
                  <a:lnTo>
                    <a:pt x="8" y="137"/>
                  </a:lnTo>
                  <a:lnTo>
                    <a:pt x="4" y="175"/>
                  </a:lnTo>
                  <a:lnTo>
                    <a:pt x="1" y="219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2" name="Freeform 144">
              <a:extLst>
                <a:ext uri="{FF2B5EF4-FFF2-40B4-BE49-F238E27FC236}">
                  <a16:creationId xmlns:a16="http://schemas.microsoft.com/office/drawing/2014/main" id="{1299A291-D1E8-473E-8175-703EEEC2D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623"/>
              <a:ext cx="166" cy="196"/>
            </a:xfrm>
            <a:custGeom>
              <a:avLst/>
              <a:gdLst>
                <a:gd name="T0" fmla="*/ 118 w 332"/>
                <a:gd name="T1" fmla="*/ 60 h 393"/>
                <a:gd name="T2" fmla="*/ 332 w 332"/>
                <a:gd name="T3" fmla="*/ 0 h 393"/>
                <a:gd name="T4" fmla="*/ 332 w 332"/>
                <a:gd name="T5" fmla="*/ 60 h 393"/>
                <a:gd name="T6" fmla="*/ 226 w 332"/>
                <a:gd name="T7" fmla="*/ 237 h 393"/>
                <a:gd name="T8" fmla="*/ 118 w 332"/>
                <a:gd name="T9" fmla="*/ 352 h 393"/>
                <a:gd name="T10" fmla="*/ 59 w 332"/>
                <a:gd name="T11" fmla="*/ 393 h 393"/>
                <a:gd name="T12" fmla="*/ 0 w 332"/>
                <a:gd name="T13" fmla="*/ 363 h 393"/>
                <a:gd name="T14" fmla="*/ 118 w 332"/>
                <a:gd name="T15" fmla="*/ 6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393">
                  <a:moveTo>
                    <a:pt x="118" y="60"/>
                  </a:moveTo>
                  <a:lnTo>
                    <a:pt x="332" y="0"/>
                  </a:lnTo>
                  <a:lnTo>
                    <a:pt x="332" y="60"/>
                  </a:lnTo>
                  <a:lnTo>
                    <a:pt x="226" y="237"/>
                  </a:lnTo>
                  <a:lnTo>
                    <a:pt x="118" y="352"/>
                  </a:lnTo>
                  <a:lnTo>
                    <a:pt x="59" y="393"/>
                  </a:lnTo>
                  <a:lnTo>
                    <a:pt x="0" y="363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3" name="Freeform 145">
              <a:extLst>
                <a:ext uri="{FF2B5EF4-FFF2-40B4-BE49-F238E27FC236}">
                  <a16:creationId xmlns:a16="http://schemas.microsoft.com/office/drawing/2014/main" id="{A96D15E1-F0A0-4334-B28A-C9AA11055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288"/>
              <a:ext cx="249" cy="301"/>
            </a:xfrm>
            <a:custGeom>
              <a:avLst/>
              <a:gdLst>
                <a:gd name="T0" fmla="*/ 184 w 498"/>
                <a:gd name="T1" fmla="*/ 8 h 603"/>
                <a:gd name="T2" fmla="*/ 215 w 498"/>
                <a:gd name="T3" fmla="*/ 24 h 603"/>
                <a:gd name="T4" fmla="*/ 246 w 498"/>
                <a:gd name="T5" fmla="*/ 39 h 603"/>
                <a:gd name="T6" fmla="*/ 276 w 498"/>
                <a:gd name="T7" fmla="*/ 55 h 603"/>
                <a:gd name="T8" fmla="*/ 307 w 498"/>
                <a:gd name="T9" fmla="*/ 72 h 603"/>
                <a:gd name="T10" fmla="*/ 337 w 498"/>
                <a:gd name="T11" fmla="*/ 88 h 603"/>
                <a:gd name="T12" fmla="*/ 368 w 498"/>
                <a:gd name="T13" fmla="*/ 103 h 603"/>
                <a:gd name="T14" fmla="*/ 399 w 498"/>
                <a:gd name="T15" fmla="*/ 119 h 603"/>
                <a:gd name="T16" fmla="*/ 425 w 498"/>
                <a:gd name="T17" fmla="*/ 134 h 603"/>
                <a:gd name="T18" fmla="*/ 445 w 498"/>
                <a:gd name="T19" fmla="*/ 149 h 603"/>
                <a:gd name="T20" fmla="*/ 467 w 498"/>
                <a:gd name="T21" fmla="*/ 165 h 603"/>
                <a:gd name="T22" fmla="*/ 488 w 498"/>
                <a:gd name="T23" fmla="*/ 180 h 603"/>
                <a:gd name="T24" fmla="*/ 493 w 498"/>
                <a:gd name="T25" fmla="*/ 204 h 603"/>
                <a:gd name="T26" fmla="*/ 480 w 498"/>
                <a:gd name="T27" fmla="*/ 239 h 603"/>
                <a:gd name="T28" fmla="*/ 467 w 498"/>
                <a:gd name="T29" fmla="*/ 273 h 603"/>
                <a:gd name="T30" fmla="*/ 455 w 498"/>
                <a:gd name="T31" fmla="*/ 308 h 603"/>
                <a:gd name="T32" fmla="*/ 443 w 498"/>
                <a:gd name="T33" fmla="*/ 349 h 603"/>
                <a:gd name="T34" fmla="*/ 431 w 498"/>
                <a:gd name="T35" fmla="*/ 397 h 603"/>
                <a:gd name="T36" fmla="*/ 420 w 498"/>
                <a:gd name="T37" fmla="*/ 443 h 603"/>
                <a:gd name="T38" fmla="*/ 408 w 498"/>
                <a:gd name="T39" fmla="*/ 490 h 603"/>
                <a:gd name="T40" fmla="*/ 385 w 498"/>
                <a:gd name="T41" fmla="*/ 520 h 603"/>
                <a:gd name="T42" fmla="*/ 350 w 498"/>
                <a:gd name="T43" fmla="*/ 531 h 603"/>
                <a:gd name="T44" fmla="*/ 314 w 498"/>
                <a:gd name="T45" fmla="*/ 542 h 603"/>
                <a:gd name="T46" fmla="*/ 278 w 498"/>
                <a:gd name="T47" fmla="*/ 553 h 603"/>
                <a:gd name="T48" fmla="*/ 243 w 498"/>
                <a:gd name="T49" fmla="*/ 564 h 603"/>
                <a:gd name="T50" fmla="*/ 207 w 498"/>
                <a:gd name="T51" fmla="*/ 575 h 603"/>
                <a:gd name="T52" fmla="*/ 171 w 498"/>
                <a:gd name="T53" fmla="*/ 586 h 603"/>
                <a:gd name="T54" fmla="*/ 136 w 498"/>
                <a:gd name="T55" fmla="*/ 597 h 603"/>
                <a:gd name="T56" fmla="*/ 99 w 498"/>
                <a:gd name="T57" fmla="*/ 583 h 603"/>
                <a:gd name="T58" fmla="*/ 61 w 498"/>
                <a:gd name="T59" fmla="*/ 533 h 603"/>
                <a:gd name="T60" fmla="*/ 28 w 498"/>
                <a:gd name="T61" fmla="*/ 470 h 603"/>
                <a:gd name="T62" fmla="*/ 7 w 498"/>
                <a:gd name="T63" fmla="*/ 397 h 603"/>
                <a:gd name="T64" fmla="*/ 0 w 498"/>
                <a:gd name="T65" fmla="*/ 316 h 603"/>
                <a:gd name="T66" fmla="*/ 15 w 498"/>
                <a:gd name="T67" fmla="*/ 228 h 603"/>
                <a:gd name="T68" fmla="*/ 53 w 498"/>
                <a:gd name="T69" fmla="*/ 138 h 603"/>
                <a:gd name="T70" fmla="*/ 122 w 498"/>
                <a:gd name="T71" fmla="*/ 4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8" h="603">
                  <a:moveTo>
                    <a:pt x="169" y="0"/>
                  </a:moveTo>
                  <a:lnTo>
                    <a:pt x="184" y="8"/>
                  </a:lnTo>
                  <a:lnTo>
                    <a:pt x="200" y="16"/>
                  </a:lnTo>
                  <a:lnTo>
                    <a:pt x="215" y="24"/>
                  </a:lnTo>
                  <a:lnTo>
                    <a:pt x="230" y="32"/>
                  </a:lnTo>
                  <a:lnTo>
                    <a:pt x="246" y="39"/>
                  </a:lnTo>
                  <a:lnTo>
                    <a:pt x="261" y="47"/>
                  </a:lnTo>
                  <a:lnTo>
                    <a:pt x="276" y="55"/>
                  </a:lnTo>
                  <a:lnTo>
                    <a:pt x="292" y="64"/>
                  </a:lnTo>
                  <a:lnTo>
                    <a:pt x="307" y="72"/>
                  </a:lnTo>
                  <a:lnTo>
                    <a:pt x="322" y="80"/>
                  </a:lnTo>
                  <a:lnTo>
                    <a:pt x="337" y="88"/>
                  </a:lnTo>
                  <a:lnTo>
                    <a:pt x="353" y="95"/>
                  </a:lnTo>
                  <a:lnTo>
                    <a:pt x="368" y="103"/>
                  </a:lnTo>
                  <a:lnTo>
                    <a:pt x="383" y="111"/>
                  </a:lnTo>
                  <a:lnTo>
                    <a:pt x="399" y="119"/>
                  </a:lnTo>
                  <a:lnTo>
                    <a:pt x="414" y="127"/>
                  </a:lnTo>
                  <a:lnTo>
                    <a:pt x="425" y="134"/>
                  </a:lnTo>
                  <a:lnTo>
                    <a:pt x="435" y="142"/>
                  </a:lnTo>
                  <a:lnTo>
                    <a:pt x="445" y="149"/>
                  </a:lnTo>
                  <a:lnTo>
                    <a:pt x="457" y="157"/>
                  </a:lnTo>
                  <a:lnTo>
                    <a:pt x="467" y="165"/>
                  </a:lnTo>
                  <a:lnTo>
                    <a:pt x="478" y="172"/>
                  </a:lnTo>
                  <a:lnTo>
                    <a:pt x="488" y="180"/>
                  </a:lnTo>
                  <a:lnTo>
                    <a:pt x="498" y="187"/>
                  </a:lnTo>
                  <a:lnTo>
                    <a:pt x="493" y="204"/>
                  </a:lnTo>
                  <a:lnTo>
                    <a:pt x="486" y="221"/>
                  </a:lnTo>
                  <a:lnTo>
                    <a:pt x="480" y="239"/>
                  </a:lnTo>
                  <a:lnTo>
                    <a:pt x="474" y="256"/>
                  </a:lnTo>
                  <a:lnTo>
                    <a:pt x="467" y="273"/>
                  </a:lnTo>
                  <a:lnTo>
                    <a:pt x="461" y="291"/>
                  </a:lnTo>
                  <a:lnTo>
                    <a:pt x="455" y="308"/>
                  </a:lnTo>
                  <a:lnTo>
                    <a:pt x="449" y="325"/>
                  </a:lnTo>
                  <a:lnTo>
                    <a:pt x="443" y="349"/>
                  </a:lnTo>
                  <a:lnTo>
                    <a:pt x="437" y="372"/>
                  </a:lnTo>
                  <a:lnTo>
                    <a:pt x="431" y="397"/>
                  </a:lnTo>
                  <a:lnTo>
                    <a:pt x="426" y="420"/>
                  </a:lnTo>
                  <a:lnTo>
                    <a:pt x="420" y="443"/>
                  </a:lnTo>
                  <a:lnTo>
                    <a:pt x="414" y="467"/>
                  </a:lnTo>
                  <a:lnTo>
                    <a:pt x="408" y="490"/>
                  </a:lnTo>
                  <a:lnTo>
                    <a:pt x="403" y="514"/>
                  </a:lnTo>
                  <a:lnTo>
                    <a:pt x="385" y="520"/>
                  </a:lnTo>
                  <a:lnTo>
                    <a:pt x="367" y="526"/>
                  </a:lnTo>
                  <a:lnTo>
                    <a:pt x="350" y="531"/>
                  </a:lnTo>
                  <a:lnTo>
                    <a:pt x="331" y="536"/>
                  </a:lnTo>
                  <a:lnTo>
                    <a:pt x="314" y="542"/>
                  </a:lnTo>
                  <a:lnTo>
                    <a:pt x="296" y="548"/>
                  </a:lnTo>
                  <a:lnTo>
                    <a:pt x="278" y="553"/>
                  </a:lnTo>
                  <a:lnTo>
                    <a:pt x="261" y="558"/>
                  </a:lnTo>
                  <a:lnTo>
                    <a:pt x="243" y="564"/>
                  </a:lnTo>
                  <a:lnTo>
                    <a:pt x="225" y="570"/>
                  </a:lnTo>
                  <a:lnTo>
                    <a:pt x="207" y="575"/>
                  </a:lnTo>
                  <a:lnTo>
                    <a:pt x="190" y="581"/>
                  </a:lnTo>
                  <a:lnTo>
                    <a:pt x="171" y="586"/>
                  </a:lnTo>
                  <a:lnTo>
                    <a:pt x="154" y="591"/>
                  </a:lnTo>
                  <a:lnTo>
                    <a:pt x="136" y="597"/>
                  </a:lnTo>
                  <a:lnTo>
                    <a:pt x="118" y="603"/>
                  </a:lnTo>
                  <a:lnTo>
                    <a:pt x="99" y="583"/>
                  </a:lnTo>
                  <a:lnTo>
                    <a:pt x="79" y="560"/>
                  </a:lnTo>
                  <a:lnTo>
                    <a:pt x="61" y="533"/>
                  </a:lnTo>
                  <a:lnTo>
                    <a:pt x="43" y="503"/>
                  </a:lnTo>
                  <a:lnTo>
                    <a:pt x="28" y="470"/>
                  </a:lnTo>
                  <a:lnTo>
                    <a:pt x="16" y="435"/>
                  </a:lnTo>
                  <a:lnTo>
                    <a:pt x="7" y="397"/>
                  </a:lnTo>
                  <a:lnTo>
                    <a:pt x="1" y="357"/>
                  </a:lnTo>
                  <a:lnTo>
                    <a:pt x="0" y="316"/>
                  </a:lnTo>
                  <a:lnTo>
                    <a:pt x="4" y="273"/>
                  </a:lnTo>
                  <a:lnTo>
                    <a:pt x="15" y="228"/>
                  </a:lnTo>
                  <a:lnTo>
                    <a:pt x="31" y="183"/>
                  </a:lnTo>
                  <a:lnTo>
                    <a:pt x="53" y="138"/>
                  </a:lnTo>
                  <a:lnTo>
                    <a:pt x="84" y="92"/>
                  </a:lnTo>
                  <a:lnTo>
                    <a:pt x="122" y="46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4" name="Freeform 146">
              <a:extLst>
                <a:ext uri="{FF2B5EF4-FFF2-40B4-BE49-F238E27FC236}">
                  <a16:creationId xmlns:a16="http://schemas.microsoft.com/office/drawing/2014/main" id="{643D6986-604E-4405-9286-1B8A89B1A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290"/>
              <a:ext cx="241" cy="298"/>
            </a:xfrm>
            <a:custGeom>
              <a:avLst/>
              <a:gdLst>
                <a:gd name="T0" fmla="*/ 176 w 481"/>
                <a:gd name="T1" fmla="*/ 8 h 596"/>
                <a:gd name="T2" fmla="*/ 206 w 481"/>
                <a:gd name="T3" fmla="*/ 23 h 596"/>
                <a:gd name="T4" fmla="*/ 235 w 481"/>
                <a:gd name="T5" fmla="*/ 38 h 596"/>
                <a:gd name="T6" fmla="*/ 265 w 481"/>
                <a:gd name="T7" fmla="*/ 53 h 596"/>
                <a:gd name="T8" fmla="*/ 295 w 481"/>
                <a:gd name="T9" fmla="*/ 68 h 596"/>
                <a:gd name="T10" fmla="*/ 324 w 481"/>
                <a:gd name="T11" fmla="*/ 84 h 596"/>
                <a:gd name="T12" fmla="*/ 353 w 481"/>
                <a:gd name="T13" fmla="*/ 99 h 596"/>
                <a:gd name="T14" fmla="*/ 382 w 481"/>
                <a:gd name="T15" fmla="*/ 114 h 596"/>
                <a:gd name="T16" fmla="*/ 408 w 481"/>
                <a:gd name="T17" fmla="*/ 129 h 596"/>
                <a:gd name="T18" fmla="*/ 428 w 481"/>
                <a:gd name="T19" fmla="*/ 144 h 596"/>
                <a:gd name="T20" fmla="*/ 450 w 481"/>
                <a:gd name="T21" fmla="*/ 160 h 596"/>
                <a:gd name="T22" fmla="*/ 471 w 481"/>
                <a:gd name="T23" fmla="*/ 175 h 596"/>
                <a:gd name="T24" fmla="*/ 476 w 481"/>
                <a:gd name="T25" fmla="*/ 199 h 596"/>
                <a:gd name="T26" fmla="*/ 464 w 481"/>
                <a:gd name="T27" fmla="*/ 234 h 596"/>
                <a:gd name="T28" fmla="*/ 452 w 481"/>
                <a:gd name="T29" fmla="*/ 268 h 596"/>
                <a:gd name="T30" fmla="*/ 441 w 481"/>
                <a:gd name="T31" fmla="*/ 303 h 596"/>
                <a:gd name="T32" fmla="*/ 429 w 481"/>
                <a:gd name="T33" fmla="*/ 344 h 596"/>
                <a:gd name="T34" fmla="*/ 417 w 481"/>
                <a:gd name="T35" fmla="*/ 392 h 596"/>
                <a:gd name="T36" fmla="*/ 404 w 481"/>
                <a:gd name="T37" fmla="*/ 438 h 596"/>
                <a:gd name="T38" fmla="*/ 391 w 481"/>
                <a:gd name="T39" fmla="*/ 485 h 596"/>
                <a:gd name="T40" fmla="*/ 368 w 481"/>
                <a:gd name="T41" fmla="*/ 515 h 596"/>
                <a:gd name="T42" fmla="*/ 334 w 481"/>
                <a:gd name="T43" fmla="*/ 525 h 596"/>
                <a:gd name="T44" fmla="*/ 298 w 481"/>
                <a:gd name="T45" fmla="*/ 536 h 596"/>
                <a:gd name="T46" fmla="*/ 264 w 481"/>
                <a:gd name="T47" fmla="*/ 547 h 596"/>
                <a:gd name="T48" fmla="*/ 229 w 481"/>
                <a:gd name="T49" fmla="*/ 558 h 596"/>
                <a:gd name="T50" fmla="*/ 195 w 481"/>
                <a:gd name="T51" fmla="*/ 569 h 596"/>
                <a:gd name="T52" fmla="*/ 159 w 481"/>
                <a:gd name="T53" fmla="*/ 579 h 596"/>
                <a:gd name="T54" fmla="*/ 124 w 481"/>
                <a:gd name="T55" fmla="*/ 590 h 596"/>
                <a:gd name="T56" fmla="*/ 89 w 481"/>
                <a:gd name="T57" fmla="*/ 576 h 596"/>
                <a:gd name="T58" fmla="*/ 53 w 481"/>
                <a:gd name="T59" fmla="*/ 525 h 596"/>
                <a:gd name="T60" fmla="*/ 24 w 481"/>
                <a:gd name="T61" fmla="*/ 463 h 596"/>
                <a:gd name="T62" fmla="*/ 5 w 481"/>
                <a:gd name="T63" fmla="*/ 389 h 596"/>
                <a:gd name="T64" fmla="*/ 0 w 481"/>
                <a:gd name="T65" fmla="*/ 310 h 596"/>
                <a:gd name="T66" fmla="*/ 14 w 481"/>
                <a:gd name="T67" fmla="*/ 223 h 596"/>
                <a:gd name="T68" fmla="*/ 51 w 481"/>
                <a:gd name="T69" fmla="*/ 135 h 596"/>
                <a:gd name="T70" fmla="*/ 116 w 481"/>
                <a:gd name="T71" fmla="*/ 4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1" h="596">
                  <a:moveTo>
                    <a:pt x="161" y="0"/>
                  </a:moveTo>
                  <a:lnTo>
                    <a:pt x="176" y="8"/>
                  </a:lnTo>
                  <a:lnTo>
                    <a:pt x="191" y="15"/>
                  </a:lnTo>
                  <a:lnTo>
                    <a:pt x="206" y="23"/>
                  </a:lnTo>
                  <a:lnTo>
                    <a:pt x="221" y="30"/>
                  </a:lnTo>
                  <a:lnTo>
                    <a:pt x="235" y="38"/>
                  </a:lnTo>
                  <a:lnTo>
                    <a:pt x="250" y="45"/>
                  </a:lnTo>
                  <a:lnTo>
                    <a:pt x="265" y="53"/>
                  </a:lnTo>
                  <a:lnTo>
                    <a:pt x="280" y="61"/>
                  </a:lnTo>
                  <a:lnTo>
                    <a:pt x="295" y="68"/>
                  </a:lnTo>
                  <a:lnTo>
                    <a:pt x="309" y="76"/>
                  </a:lnTo>
                  <a:lnTo>
                    <a:pt x="324" y="84"/>
                  </a:lnTo>
                  <a:lnTo>
                    <a:pt x="338" y="91"/>
                  </a:lnTo>
                  <a:lnTo>
                    <a:pt x="353" y="99"/>
                  </a:lnTo>
                  <a:lnTo>
                    <a:pt x="367" y="107"/>
                  </a:lnTo>
                  <a:lnTo>
                    <a:pt x="382" y="114"/>
                  </a:lnTo>
                  <a:lnTo>
                    <a:pt x="397" y="122"/>
                  </a:lnTo>
                  <a:lnTo>
                    <a:pt x="408" y="129"/>
                  </a:lnTo>
                  <a:lnTo>
                    <a:pt x="418" y="137"/>
                  </a:lnTo>
                  <a:lnTo>
                    <a:pt x="428" y="144"/>
                  </a:lnTo>
                  <a:lnTo>
                    <a:pt x="440" y="152"/>
                  </a:lnTo>
                  <a:lnTo>
                    <a:pt x="450" y="160"/>
                  </a:lnTo>
                  <a:lnTo>
                    <a:pt x="461" y="167"/>
                  </a:lnTo>
                  <a:lnTo>
                    <a:pt x="471" y="175"/>
                  </a:lnTo>
                  <a:lnTo>
                    <a:pt x="481" y="182"/>
                  </a:lnTo>
                  <a:lnTo>
                    <a:pt x="476" y="199"/>
                  </a:lnTo>
                  <a:lnTo>
                    <a:pt x="470" y="216"/>
                  </a:lnTo>
                  <a:lnTo>
                    <a:pt x="464" y="234"/>
                  </a:lnTo>
                  <a:lnTo>
                    <a:pt x="458" y="251"/>
                  </a:lnTo>
                  <a:lnTo>
                    <a:pt x="452" y="268"/>
                  </a:lnTo>
                  <a:lnTo>
                    <a:pt x="447" y="286"/>
                  </a:lnTo>
                  <a:lnTo>
                    <a:pt x="441" y="303"/>
                  </a:lnTo>
                  <a:lnTo>
                    <a:pt x="435" y="320"/>
                  </a:lnTo>
                  <a:lnTo>
                    <a:pt x="429" y="344"/>
                  </a:lnTo>
                  <a:lnTo>
                    <a:pt x="423" y="367"/>
                  </a:lnTo>
                  <a:lnTo>
                    <a:pt x="417" y="392"/>
                  </a:lnTo>
                  <a:lnTo>
                    <a:pt x="411" y="415"/>
                  </a:lnTo>
                  <a:lnTo>
                    <a:pt x="404" y="438"/>
                  </a:lnTo>
                  <a:lnTo>
                    <a:pt x="398" y="462"/>
                  </a:lnTo>
                  <a:lnTo>
                    <a:pt x="391" y="485"/>
                  </a:lnTo>
                  <a:lnTo>
                    <a:pt x="386" y="509"/>
                  </a:lnTo>
                  <a:lnTo>
                    <a:pt x="368" y="515"/>
                  </a:lnTo>
                  <a:lnTo>
                    <a:pt x="351" y="520"/>
                  </a:lnTo>
                  <a:lnTo>
                    <a:pt x="334" y="525"/>
                  </a:lnTo>
                  <a:lnTo>
                    <a:pt x="315" y="531"/>
                  </a:lnTo>
                  <a:lnTo>
                    <a:pt x="298" y="536"/>
                  </a:lnTo>
                  <a:lnTo>
                    <a:pt x="281" y="541"/>
                  </a:lnTo>
                  <a:lnTo>
                    <a:pt x="264" y="547"/>
                  </a:lnTo>
                  <a:lnTo>
                    <a:pt x="246" y="552"/>
                  </a:lnTo>
                  <a:lnTo>
                    <a:pt x="229" y="558"/>
                  </a:lnTo>
                  <a:lnTo>
                    <a:pt x="212" y="563"/>
                  </a:lnTo>
                  <a:lnTo>
                    <a:pt x="195" y="569"/>
                  </a:lnTo>
                  <a:lnTo>
                    <a:pt x="177" y="574"/>
                  </a:lnTo>
                  <a:lnTo>
                    <a:pt x="159" y="579"/>
                  </a:lnTo>
                  <a:lnTo>
                    <a:pt x="142" y="585"/>
                  </a:lnTo>
                  <a:lnTo>
                    <a:pt x="124" y="590"/>
                  </a:lnTo>
                  <a:lnTo>
                    <a:pt x="107" y="596"/>
                  </a:lnTo>
                  <a:lnTo>
                    <a:pt x="89" y="576"/>
                  </a:lnTo>
                  <a:lnTo>
                    <a:pt x="70" y="552"/>
                  </a:lnTo>
                  <a:lnTo>
                    <a:pt x="53" y="525"/>
                  </a:lnTo>
                  <a:lnTo>
                    <a:pt x="38" y="495"/>
                  </a:lnTo>
                  <a:lnTo>
                    <a:pt x="24" y="463"/>
                  </a:lnTo>
                  <a:lnTo>
                    <a:pt x="13" y="427"/>
                  </a:lnTo>
                  <a:lnTo>
                    <a:pt x="5" y="389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3" y="267"/>
                  </a:lnTo>
                  <a:lnTo>
                    <a:pt x="14" y="223"/>
                  </a:lnTo>
                  <a:lnTo>
                    <a:pt x="29" y="180"/>
                  </a:lnTo>
                  <a:lnTo>
                    <a:pt x="51" y="135"/>
                  </a:lnTo>
                  <a:lnTo>
                    <a:pt x="81" y="90"/>
                  </a:lnTo>
                  <a:lnTo>
                    <a:pt x="116" y="45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5" name="Freeform 147">
              <a:extLst>
                <a:ext uri="{FF2B5EF4-FFF2-40B4-BE49-F238E27FC236}">
                  <a16:creationId xmlns:a16="http://schemas.microsoft.com/office/drawing/2014/main" id="{FB172B45-E7ED-48E6-BC2F-80A1CDEEC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2292"/>
              <a:ext cx="232" cy="295"/>
            </a:xfrm>
            <a:custGeom>
              <a:avLst/>
              <a:gdLst>
                <a:gd name="T0" fmla="*/ 167 w 465"/>
                <a:gd name="T1" fmla="*/ 8 h 590"/>
                <a:gd name="T2" fmla="*/ 196 w 465"/>
                <a:gd name="T3" fmla="*/ 23 h 590"/>
                <a:gd name="T4" fmla="*/ 225 w 465"/>
                <a:gd name="T5" fmla="*/ 38 h 590"/>
                <a:gd name="T6" fmla="*/ 253 w 465"/>
                <a:gd name="T7" fmla="*/ 52 h 590"/>
                <a:gd name="T8" fmla="*/ 281 w 465"/>
                <a:gd name="T9" fmla="*/ 67 h 590"/>
                <a:gd name="T10" fmla="*/ 310 w 465"/>
                <a:gd name="T11" fmla="*/ 82 h 590"/>
                <a:gd name="T12" fmla="*/ 339 w 465"/>
                <a:gd name="T13" fmla="*/ 97 h 590"/>
                <a:gd name="T14" fmla="*/ 367 w 465"/>
                <a:gd name="T15" fmla="*/ 112 h 590"/>
                <a:gd name="T16" fmla="*/ 392 w 465"/>
                <a:gd name="T17" fmla="*/ 126 h 590"/>
                <a:gd name="T18" fmla="*/ 412 w 465"/>
                <a:gd name="T19" fmla="*/ 141 h 590"/>
                <a:gd name="T20" fmla="*/ 434 w 465"/>
                <a:gd name="T21" fmla="*/ 157 h 590"/>
                <a:gd name="T22" fmla="*/ 455 w 465"/>
                <a:gd name="T23" fmla="*/ 172 h 590"/>
                <a:gd name="T24" fmla="*/ 460 w 465"/>
                <a:gd name="T25" fmla="*/ 196 h 590"/>
                <a:gd name="T26" fmla="*/ 449 w 465"/>
                <a:gd name="T27" fmla="*/ 231 h 590"/>
                <a:gd name="T28" fmla="*/ 439 w 465"/>
                <a:gd name="T29" fmla="*/ 265 h 590"/>
                <a:gd name="T30" fmla="*/ 428 w 465"/>
                <a:gd name="T31" fmla="*/ 300 h 590"/>
                <a:gd name="T32" fmla="*/ 416 w 465"/>
                <a:gd name="T33" fmla="*/ 341 h 590"/>
                <a:gd name="T34" fmla="*/ 403 w 465"/>
                <a:gd name="T35" fmla="*/ 389 h 590"/>
                <a:gd name="T36" fmla="*/ 389 w 465"/>
                <a:gd name="T37" fmla="*/ 435 h 590"/>
                <a:gd name="T38" fmla="*/ 377 w 465"/>
                <a:gd name="T39" fmla="*/ 482 h 590"/>
                <a:gd name="T40" fmla="*/ 352 w 465"/>
                <a:gd name="T41" fmla="*/ 512 h 590"/>
                <a:gd name="T42" fmla="*/ 319 w 465"/>
                <a:gd name="T43" fmla="*/ 522 h 590"/>
                <a:gd name="T44" fmla="*/ 284 w 465"/>
                <a:gd name="T45" fmla="*/ 533 h 590"/>
                <a:gd name="T46" fmla="*/ 250 w 465"/>
                <a:gd name="T47" fmla="*/ 543 h 590"/>
                <a:gd name="T48" fmla="*/ 217 w 465"/>
                <a:gd name="T49" fmla="*/ 553 h 590"/>
                <a:gd name="T50" fmla="*/ 182 w 465"/>
                <a:gd name="T51" fmla="*/ 564 h 590"/>
                <a:gd name="T52" fmla="*/ 147 w 465"/>
                <a:gd name="T53" fmla="*/ 574 h 590"/>
                <a:gd name="T54" fmla="*/ 114 w 465"/>
                <a:gd name="T55" fmla="*/ 585 h 590"/>
                <a:gd name="T56" fmla="*/ 79 w 465"/>
                <a:gd name="T57" fmla="*/ 571 h 590"/>
                <a:gd name="T58" fmla="*/ 47 w 465"/>
                <a:gd name="T59" fmla="*/ 520 h 590"/>
                <a:gd name="T60" fmla="*/ 21 w 465"/>
                <a:gd name="T61" fmla="*/ 458 h 590"/>
                <a:gd name="T62" fmla="*/ 3 w 465"/>
                <a:gd name="T63" fmla="*/ 385 h 590"/>
                <a:gd name="T64" fmla="*/ 0 w 465"/>
                <a:gd name="T65" fmla="*/ 306 h 590"/>
                <a:gd name="T66" fmla="*/ 14 w 465"/>
                <a:gd name="T67" fmla="*/ 220 h 590"/>
                <a:gd name="T68" fmla="*/ 50 w 465"/>
                <a:gd name="T69" fmla="*/ 133 h 590"/>
                <a:gd name="T70" fmla="*/ 112 w 465"/>
                <a:gd name="T71" fmla="*/ 4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5" h="590">
                  <a:moveTo>
                    <a:pt x="153" y="0"/>
                  </a:moveTo>
                  <a:lnTo>
                    <a:pt x="167" y="8"/>
                  </a:lnTo>
                  <a:lnTo>
                    <a:pt x="182" y="15"/>
                  </a:lnTo>
                  <a:lnTo>
                    <a:pt x="196" y="23"/>
                  </a:lnTo>
                  <a:lnTo>
                    <a:pt x="211" y="30"/>
                  </a:lnTo>
                  <a:lnTo>
                    <a:pt x="225" y="38"/>
                  </a:lnTo>
                  <a:lnTo>
                    <a:pt x="238" y="45"/>
                  </a:lnTo>
                  <a:lnTo>
                    <a:pt x="253" y="52"/>
                  </a:lnTo>
                  <a:lnTo>
                    <a:pt x="267" y="60"/>
                  </a:lnTo>
                  <a:lnTo>
                    <a:pt x="281" y="67"/>
                  </a:lnTo>
                  <a:lnTo>
                    <a:pt x="296" y="75"/>
                  </a:lnTo>
                  <a:lnTo>
                    <a:pt x="310" y="82"/>
                  </a:lnTo>
                  <a:lnTo>
                    <a:pt x="325" y="89"/>
                  </a:lnTo>
                  <a:lnTo>
                    <a:pt x="339" y="97"/>
                  </a:lnTo>
                  <a:lnTo>
                    <a:pt x="352" y="104"/>
                  </a:lnTo>
                  <a:lnTo>
                    <a:pt x="367" y="112"/>
                  </a:lnTo>
                  <a:lnTo>
                    <a:pt x="381" y="119"/>
                  </a:lnTo>
                  <a:lnTo>
                    <a:pt x="392" y="126"/>
                  </a:lnTo>
                  <a:lnTo>
                    <a:pt x="402" y="134"/>
                  </a:lnTo>
                  <a:lnTo>
                    <a:pt x="412" y="141"/>
                  </a:lnTo>
                  <a:lnTo>
                    <a:pt x="424" y="149"/>
                  </a:lnTo>
                  <a:lnTo>
                    <a:pt x="434" y="157"/>
                  </a:lnTo>
                  <a:lnTo>
                    <a:pt x="445" y="164"/>
                  </a:lnTo>
                  <a:lnTo>
                    <a:pt x="455" y="172"/>
                  </a:lnTo>
                  <a:lnTo>
                    <a:pt x="465" y="179"/>
                  </a:lnTo>
                  <a:lnTo>
                    <a:pt x="460" y="196"/>
                  </a:lnTo>
                  <a:lnTo>
                    <a:pt x="455" y="213"/>
                  </a:lnTo>
                  <a:lnTo>
                    <a:pt x="449" y="231"/>
                  </a:lnTo>
                  <a:lnTo>
                    <a:pt x="445" y="248"/>
                  </a:lnTo>
                  <a:lnTo>
                    <a:pt x="439" y="265"/>
                  </a:lnTo>
                  <a:lnTo>
                    <a:pt x="434" y="283"/>
                  </a:lnTo>
                  <a:lnTo>
                    <a:pt x="428" y="300"/>
                  </a:lnTo>
                  <a:lnTo>
                    <a:pt x="423" y="317"/>
                  </a:lnTo>
                  <a:lnTo>
                    <a:pt x="416" y="341"/>
                  </a:lnTo>
                  <a:lnTo>
                    <a:pt x="410" y="364"/>
                  </a:lnTo>
                  <a:lnTo>
                    <a:pt x="403" y="389"/>
                  </a:lnTo>
                  <a:lnTo>
                    <a:pt x="396" y="412"/>
                  </a:lnTo>
                  <a:lnTo>
                    <a:pt x="389" y="435"/>
                  </a:lnTo>
                  <a:lnTo>
                    <a:pt x="382" y="459"/>
                  </a:lnTo>
                  <a:lnTo>
                    <a:pt x="377" y="482"/>
                  </a:lnTo>
                  <a:lnTo>
                    <a:pt x="370" y="506"/>
                  </a:lnTo>
                  <a:lnTo>
                    <a:pt x="352" y="512"/>
                  </a:lnTo>
                  <a:lnTo>
                    <a:pt x="335" y="517"/>
                  </a:lnTo>
                  <a:lnTo>
                    <a:pt x="319" y="522"/>
                  </a:lnTo>
                  <a:lnTo>
                    <a:pt x="302" y="527"/>
                  </a:lnTo>
                  <a:lnTo>
                    <a:pt x="284" y="533"/>
                  </a:lnTo>
                  <a:lnTo>
                    <a:pt x="267" y="537"/>
                  </a:lnTo>
                  <a:lnTo>
                    <a:pt x="250" y="543"/>
                  </a:lnTo>
                  <a:lnTo>
                    <a:pt x="234" y="548"/>
                  </a:lnTo>
                  <a:lnTo>
                    <a:pt x="217" y="553"/>
                  </a:lnTo>
                  <a:lnTo>
                    <a:pt x="199" y="559"/>
                  </a:lnTo>
                  <a:lnTo>
                    <a:pt x="182" y="564"/>
                  </a:lnTo>
                  <a:lnTo>
                    <a:pt x="165" y="570"/>
                  </a:lnTo>
                  <a:lnTo>
                    <a:pt x="147" y="574"/>
                  </a:lnTo>
                  <a:lnTo>
                    <a:pt x="131" y="580"/>
                  </a:lnTo>
                  <a:lnTo>
                    <a:pt x="114" y="585"/>
                  </a:lnTo>
                  <a:lnTo>
                    <a:pt x="97" y="590"/>
                  </a:lnTo>
                  <a:lnTo>
                    <a:pt x="79" y="571"/>
                  </a:lnTo>
                  <a:lnTo>
                    <a:pt x="63" y="547"/>
                  </a:lnTo>
                  <a:lnTo>
                    <a:pt x="47" y="520"/>
                  </a:lnTo>
                  <a:lnTo>
                    <a:pt x="33" y="490"/>
                  </a:lnTo>
                  <a:lnTo>
                    <a:pt x="21" y="458"/>
                  </a:lnTo>
                  <a:lnTo>
                    <a:pt x="12" y="423"/>
                  </a:lnTo>
                  <a:lnTo>
                    <a:pt x="3" y="385"/>
                  </a:lnTo>
                  <a:lnTo>
                    <a:pt x="0" y="346"/>
                  </a:lnTo>
                  <a:lnTo>
                    <a:pt x="0" y="306"/>
                  </a:lnTo>
                  <a:lnTo>
                    <a:pt x="5" y="263"/>
                  </a:lnTo>
                  <a:lnTo>
                    <a:pt x="14" y="220"/>
                  </a:lnTo>
                  <a:lnTo>
                    <a:pt x="29" y="177"/>
                  </a:lnTo>
                  <a:lnTo>
                    <a:pt x="50" y="133"/>
                  </a:lnTo>
                  <a:lnTo>
                    <a:pt x="77" y="88"/>
                  </a:lnTo>
                  <a:lnTo>
                    <a:pt x="112" y="4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6" name="Freeform 148">
              <a:extLst>
                <a:ext uri="{FF2B5EF4-FFF2-40B4-BE49-F238E27FC236}">
                  <a16:creationId xmlns:a16="http://schemas.microsoft.com/office/drawing/2014/main" id="{AD3C7C14-1160-43C3-8AD1-10EA9B784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2294"/>
              <a:ext cx="224" cy="292"/>
            </a:xfrm>
            <a:custGeom>
              <a:avLst/>
              <a:gdLst>
                <a:gd name="T0" fmla="*/ 159 w 449"/>
                <a:gd name="T1" fmla="*/ 7 h 583"/>
                <a:gd name="T2" fmla="*/ 187 w 449"/>
                <a:gd name="T3" fmla="*/ 22 h 583"/>
                <a:gd name="T4" fmla="*/ 214 w 449"/>
                <a:gd name="T5" fmla="*/ 36 h 583"/>
                <a:gd name="T6" fmla="*/ 242 w 449"/>
                <a:gd name="T7" fmla="*/ 49 h 583"/>
                <a:gd name="T8" fmla="*/ 268 w 449"/>
                <a:gd name="T9" fmla="*/ 64 h 583"/>
                <a:gd name="T10" fmla="*/ 296 w 449"/>
                <a:gd name="T11" fmla="*/ 78 h 583"/>
                <a:gd name="T12" fmla="*/ 324 w 449"/>
                <a:gd name="T13" fmla="*/ 92 h 583"/>
                <a:gd name="T14" fmla="*/ 351 w 449"/>
                <a:gd name="T15" fmla="*/ 107 h 583"/>
                <a:gd name="T16" fmla="*/ 376 w 449"/>
                <a:gd name="T17" fmla="*/ 121 h 583"/>
                <a:gd name="T18" fmla="*/ 396 w 449"/>
                <a:gd name="T19" fmla="*/ 136 h 583"/>
                <a:gd name="T20" fmla="*/ 418 w 449"/>
                <a:gd name="T21" fmla="*/ 152 h 583"/>
                <a:gd name="T22" fmla="*/ 439 w 449"/>
                <a:gd name="T23" fmla="*/ 167 h 583"/>
                <a:gd name="T24" fmla="*/ 445 w 449"/>
                <a:gd name="T25" fmla="*/ 191 h 583"/>
                <a:gd name="T26" fmla="*/ 435 w 449"/>
                <a:gd name="T27" fmla="*/ 226 h 583"/>
                <a:gd name="T28" fmla="*/ 426 w 449"/>
                <a:gd name="T29" fmla="*/ 260 h 583"/>
                <a:gd name="T30" fmla="*/ 416 w 449"/>
                <a:gd name="T31" fmla="*/ 295 h 583"/>
                <a:gd name="T32" fmla="*/ 404 w 449"/>
                <a:gd name="T33" fmla="*/ 336 h 583"/>
                <a:gd name="T34" fmla="*/ 389 w 449"/>
                <a:gd name="T35" fmla="*/ 384 h 583"/>
                <a:gd name="T36" fmla="*/ 374 w 449"/>
                <a:gd name="T37" fmla="*/ 430 h 583"/>
                <a:gd name="T38" fmla="*/ 361 w 449"/>
                <a:gd name="T39" fmla="*/ 477 h 583"/>
                <a:gd name="T40" fmla="*/ 336 w 449"/>
                <a:gd name="T41" fmla="*/ 506 h 583"/>
                <a:gd name="T42" fmla="*/ 303 w 449"/>
                <a:gd name="T43" fmla="*/ 516 h 583"/>
                <a:gd name="T44" fmla="*/ 270 w 449"/>
                <a:gd name="T45" fmla="*/ 527 h 583"/>
                <a:gd name="T46" fmla="*/ 236 w 449"/>
                <a:gd name="T47" fmla="*/ 537 h 583"/>
                <a:gd name="T48" fmla="*/ 203 w 449"/>
                <a:gd name="T49" fmla="*/ 547 h 583"/>
                <a:gd name="T50" fmla="*/ 169 w 449"/>
                <a:gd name="T51" fmla="*/ 558 h 583"/>
                <a:gd name="T52" fmla="*/ 136 w 449"/>
                <a:gd name="T53" fmla="*/ 568 h 583"/>
                <a:gd name="T54" fmla="*/ 103 w 449"/>
                <a:gd name="T55" fmla="*/ 578 h 583"/>
                <a:gd name="T56" fmla="*/ 70 w 449"/>
                <a:gd name="T57" fmla="*/ 563 h 583"/>
                <a:gd name="T58" fmla="*/ 42 w 449"/>
                <a:gd name="T59" fmla="*/ 513 h 583"/>
                <a:gd name="T60" fmla="*/ 17 w 449"/>
                <a:gd name="T61" fmla="*/ 450 h 583"/>
                <a:gd name="T62" fmla="*/ 2 w 449"/>
                <a:gd name="T63" fmla="*/ 379 h 583"/>
                <a:gd name="T64" fmla="*/ 1 w 449"/>
                <a:gd name="T65" fmla="*/ 299 h 583"/>
                <a:gd name="T66" fmla="*/ 15 w 449"/>
                <a:gd name="T67" fmla="*/ 215 h 583"/>
                <a:gd name="T68" fmla="*/ 49 w 449"/>
                <a:gd name="T69" fmla="*/ 129 h 583"/>
                <a:gd name="T70" fmla="*/ 106 w 449"/>
                <a:gd name="T71" fmla="*/ 42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" h="583">
                  <a:moveTo>
                    <a:pt x="145" y="0"/>
                  </a:moveTo>
                  <a:lnTo>
                    <a:pt x="159" y="7"/>
                  </a:lnTo>
                  <a:lnTo>
                    <a:pt x="173" y="14"/>
                  </a:lnTo>
                  <a:lnTo>
                    <a:pt x="187" y="22"/>
                  </a:lnTo>
                  <a:lnTo>
                    <a:pt x="201" y="29"/>
                  </a:lnTo>
                  <a:lnTo>
                    <a:pt x="214" y="36"/>
                  </a:lnTo>
                  <a:lnTo>
                    <a:pt x="228" y="42"/>
                  </a:lnTo>
                  <a:lnTo>
                    <a:pt x="242" y="49"/>
                  </a:lnTo>
                  <a:lnTo>
                    <a:pt x="256" y="56"/>
                  </a:lnTo>
                  <a:lnTo>
                    <a:pt x="268" y="64"/>
                  </a:lnTo>
                  <a:lnTo>
                    <a:pt x="282" y="71"/>
                  </a:lnTo>
                  <a:lnTo>
                    <a:pt x="296" y="78"/>
                  </a:lnTo>
                  <a:lnTo>
                    <a:pt x="310" y="85"/>
                  </a:lnTo>
                  <a:lnTo>
                    <a:pt x="324" y="92"/>
                  </a:lnTo>
                  <a:lnTo>
                    <a:pt x="338" y="100"/>
                  </a:lnTo>
                  <a:lnTo>
                    <a:pt x="351" y="107"/>
                  </a:lnTo>
                  <a:lnTo>
                    <a:pt x="365" y="114"/>
                  </a:lnTo>
                  <a:lnTo>
                    <a:pt x="376" y="121"/>
                  </a:lnTo>
                  <a:lnTo>
                    <a:pt x="386" y="129"/>
                  </a:lnTo>
                  <a:lnTo>
                    <a:pt x="396" y="136"/>
                  </a:lnTo>
                  <a:lnTo>
                    <a:pt x="408" y="144"/>
                  </a:lnTo>
                  <a:lnTo>
                    <a:pt x="418" y="152"/>
                  </a:lnTo>
                  <a:lnTo>
                    <a:pt x="429" y="159"/>
                  </a:lnTo>
                  <a:lnTo>
                    <a:pt x="439" y="167"/>
                  </a:lnTo>
                  <a:lnTo>
                    <a:pt x="449" y="174"/>
                  </a:lnTo>
                  <a:lnTo>
                    <a:pt x="445" y="191"/>
                  </a:lnTo>
                  <a:lnTo>
                    <a:pt x="440" y="208"/>
                  </a:lnTo>
                  <a:lnTo>
                    <a:pt x="435" y="226"/>
                  </a:lnTo>
                  <a:lnTo>
                    <a:pt x="431" y="243"/>
                  </a:lnTo>
                  <a:lnTo>
                    <a:pt x="426" y="260"/>
                  </a:lnTo>
                  <a:lnTo>
                    <a:pt x="422" y="278"/>
                  </a:lnTo>
                  <a:lnTo>
                    <a:pt x="416" y="295"/>
                  </a:lnTo>
                  <a:lnTo>
                    <a:pt x="411" y="312"/>
                  </a:lnTo>
                  <a:lnTo>
                    <a:pt x="404" y="336"/>
                  </a:lnTo>
                  <a:lnTo>
                    <a:pt x="396" y="359"/>
                  </a:lnTo>
                  <a:lnTo>
                    <a:pt x="389" y="384"/>
                  </a:lnTo>
                  <a:lnTo>
                    <a:pt x="382" y="407"/>
                  </a:lnTo>
                  <a:lnTo>
                    <a:pt x="374" y="430"/>
                  </a:lnTo>
                  <a:lnTo>
                    <a:pt x="368" y="454"/>
                  </a:lnTo>
                  <a:lnTo>
                    <a:pt x="361" y="477"/>
                  </a:lnTo>
                  <a:lnTo>
                    <a:pt x="354" y="501"/>
                  </a:lnTo>
                  <a:lnTo>
                    <a:pt x="336" y="506"/>
                  </a:lnTo>
                  <a:lnTo>
                    <a:pt x="320" y="512"/>
                  </a:lnTo>
                  <a:lnTo>
                    <a:pt x="303" y="516"/>
                  </a:lnTo>
                  <a:lnTo>
                    <a:pt x="287" y="522"/>
                  </a:lnTo>
                  <a:lnTo>
                    <a:pt x="270" y="527"/>
                  </a:lnTo>
                  <a:lnTo>
                    <a:pt x="254" y="532"/>
                  </a:lnTo>
                  <a:lnTo>
                    <a:pt x="236" y="537"/>
                  </a:lnTo>
                  <a:lnTo>
                    <a:pt x="220" y="542"/>
                  </a:lnTo>
                  <a:lnTo>
                    <a:pt x="203" y="547"/>
                  </a:lnTo>
                  <a:lnTo>
                    <a:pt x="186" y="552"/>
                  </a:lnTo>
                  <a:lnTo>
                    <a:pt x="169" y="558"/>
                  </a:lnTo>
                  <a:lnTo>
                    <a:pt x="152" y="562"/>
                  </a:lnTo>
                  <a:lnTo>
                    <a:pt x="136" y="568"/>
                  </a:lnTo>
                  <a:lnTo>
                    <a:pt x="119" y="573"/>
                  </a:lnTo>
                  <a:lnTo>
                    <a:pt x="103" y="578"/>
                  </a:lnTo>
                  <a:lnTo>
                    <a:pt x="85" y="583"/>
                  </a:lnTo>
                  <a:lnTo>
                    <a:pt x="70" y="563"/>
                  </a:lnTo>
                  <a:lnTo>
                    <a:pt x="55" y="539"/>
                  </a:lnTo>
                  <a:lnTo>
                    <a:pt x="42" y="513"/>
                  </a:lnTo>
                  <a:lnTo>
                    <a:pt x="29" y="483"/>
                  </a:lnTo>
                  <a:lnTo>
                    <a:pt x="17" y="450"/>
                  </a:lnTo>
                  <a:lnTo>
                    <a:pt x="9" y="416"/>
                  </a:lnTo>
                  <a:lnTo>
                    <a:pt x="2" y="379"/>
                  </a:lnTo>
                  <a:lnTo>
                    <a:pt x="0" y="340"/>
                  </a:lnTo>
                  <a:lnTo>
                    <a:pt x="1" y="299"/>
                  </a:lnTo>
                  <a:lnTo>
                    <a:pt x="6" y="258"/>
                  </a:lnTo>
                  <a:lnTo>
                    <a:pt x="15" y="215"/>
                  </a:lnTo>
                  <a:lnTo>
                    <a:pt x="29" y="173"/>
                  </a:lnTo>
                  <a:lnTo>
                    <a:pt x="49" y="129"/>
                  </a:lnTo>
                  <a:lnTo>
                    <a:pt x="75" y="85"/>
                  </a:lnTo>
                  <a:lnTo>
                    <a:pt x="106" y="4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7" name="Freeform 149">
              <a:extLst>
                <a:ext uri="{FF2B5EF4-FFF2-40B4-BE49-F238E27FC236}">
                  <a16:creationId xmlns:a16="http://schemas.microsoft.com/office/drawing/2014/main" id="{FE37B598-920B-43DF-A52B-916DB7FC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2297"/>
              <a:ext cx="217" cy="288"/>
            </a:xfrm>
            <a:custGeom>
              <a:avLst/>
              <a:gdLst>
                <a:gd name="T0" fmla="*/ 152 w 434"/>
                <a:gd name="T1" fmla="*/ 7 h 577"/>
                <a:gd name="T2" fmla="*/ 179 w 434"/>
                <a:gd name="T3" fmla="*/ 21 h 577"/>
                <a:gd name="T4" fmla="*/ 205 w 434"/>
                <a:gd name="T5" fmla="*/ 34 h 577"/>
                <a:gd name="T6" fmla="*/ 232 w 434"/>
                <a:gd name="T7" fmla="*/ 48 h 577"/>
                <a:gd name="T8" fmla="*/ 258 w 434"/>
                <a:gd name="T9" fmla="*/ 62 h 577"/>
                <a:gd name="T10" fmla="*/ 285 w 434"/>
                <a:gd name="T11" fmla="*/ 75 h 577"/>
                <a:gd name="T12" fmla="*/ 311 w 434"/>
                <a:gd name="T13" fmla="*/ 89 h 577"/>
                <a:gd name="T14" fmla="*/ 338 w 434"/>
                <a:gd name="T15" fmla="*/ 103 h 577"/>
                <a:gd name="T16" fmla="*/ 361 w 434"/>
                <a:gd name="T17" fmla="*/ 117 h 577"/>
                <a:gd name="T18" fmla="*/ 381 w 434"/>
                <a:gd name="T19" fmla="*/ 132 h 577"/>
                <a:gd name="T20" fmla="*/ 403 w 434"/>
                <a:gd name="T21" fmla="*/ 148 h 577"/>
                <a:gd name="T22" fmla="*/ 424 w 434"/>
                <a:gd name="T23" fmla="*/ 163 h 577"/>
                <a:gd name="T24" fmla="*/ 430 w 434"/>
                <a:gd name="T25" fmla="*/ 187 h 577"/>
                <a:gd name="T26" fmla="*/ 422 w 434"/>
                <a:gd name="T27" fmla="*/ 222 h 577"/>
                <a:gd name="T28" fmla="*/ 412 w 434"/>
                <a:gd name="T29" fmla="*/ 256 h 577"/>
                <a:gd name="T30" fmla="*/ 404 w 434"/>
                <a:gd name="T31" fmla="*/ 291 h 577"/>
                <a:gd name="T32" fmla="*/ 392 w 434"/>
                <a:gd name="T33" fmla="*/ 332 h 577"/>
                <a:gd name="T34" fmla="*/ 377 w 434"/>
                <a:gd name="T35" fmla="*/ 380 h 577"/>
                <a:gd name="T36" fmla="*/ 361 w 434"/>
                <a:gd name="T37" fmla="*/ 426 h 577"/>
                <a:gd name="T38" fmla="*/ 346 w 434"/>
                <a:gd name="T39" fmla="*/ 473 h 577"/>
                <a:gd name="T40" fmla="*/ 323 w 434"/>
                <a:gd name="T41" fmla="*/ 502 h 577"/>
                <a:gd name="T42" fmla="*/ 289 w 434"/>
                <a:gd name="T43" fmla="*/ 512 h 577"/>
                <a:gd name="T44" fmla="*/ 257 w 434"/>
                <a:gd name="T45" fmla="*/ 523 h 577"/>
                <a:gd name="T46" fmla="*/ 224 w 434"/>
                <a:gd name="T47" fmla="*/ 532 h 577"/>
                <a:gd name="T48" fmla="*/ 191 w 434"/>
                <a:gd name="T49" fmla="*/ 542 h 577"/>
                <a:gd name="T50" fmla="*/ 158 w 434"/>
                <a:gd name="T51" fmla="*/ 551 h 577"/>
                <a:gd name="T52" fmla="*/ 126 w 434"/>
                <a:gd name="T53" fmla="*/ 562 h 577"/>
                <a:gd name="T54" fmla="*/ 92 w 434"/>
                <a:gd name="T55" fmla="*/ 572 h 577"/>
                <a:gd name="T56" fmla="*/ 62 w 434"/>
                <a:gd name="T57" fmla="*/ 557 h 577"/>
                <a:gd name="T58" fmla="*/ 36 w 434"/>
                <a:gd name="T59" fmla="*/ 506 h 577"/>
                <a:gd name="T60" fmla="*/ 15 w 434"/>
                <a:gd name="T61" fmla="*/ 444 h 577"/>
                <a:gd name="T62" fmla="*/ 2 w 434"/>
                <a:gd name="T63" fmla="*/ 373 h 577"/>
                <a:gd name="T64" fmla="*/ 1 w 434"/>
                <a:gd name="T65" fmla="*/ 294 h 577"/>
                <a:gd name="T66" fmla="*/ 16 w 434"/>
                <a:gd name="T67" fmla="*/ 211 h 577"/>
                <a:gd name="T68" fmla="*/ 48 w 434"/>
                <a:gd name="T69" fmla="*/ 126 h 577"/>
                <a:gd name="T70" fmla="*/ 103 w 434"/>
                <a:gd name="T71" fmla="*/ 4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4" h="577">
                  <a:moveTo>
                    <a:pt x="138" y="0"/>
                  </a:moveTo>
                  <a:lnTo>
                    <a:pt x="152" y="7"/>
                  </a:lnTo>
                  <a:lnTo>
                    <a:pt x="165" y="14"/>
                  </a:lnTo>
                  <a:lnTo>
                    <a:pt x="179" y="21"/>
                  </a:lnTo>
                  <a:lnTo>
                    <a:pt x="191" y="27"/>
                  </a:lnTo>
                  <a:lnTo>
                    <a:pt x="205" y="34"/>
                  </a:lnTo>
                  <a:lnTo>
                    <a:pt x="218" y="41"/>
                  </a:lnTo>
                  <a:lnTo>
                    <a:pt x="232" y="48"/>
                  </a:lnTo>
                  <a:lnTo>
                    <a:pt x="244" y="55"/>
                  </a:lnTo>
                  <a:lnTo>
                    <a:pt x="258" y="62"/>
                  </a:lnTo>
                  <a:lnTo>
                    <a:pt x="271" y="68"/>
                  </a:lnTo>
                  <a:lnTo>
                    <a:pt x="285" y="75"/>
                  </a:lnTo>
                  <a:lnTo>
                    <a:pt x="297" y="82"/>
                  </a:lnTo>
                  <a:lnTo>
                    <a:pt x="311" y="89"/>
                  </a:lnTo>
                  <a:lnTo>
                    <a:pt x="324" y="96"/>
                  </a:lnTo>
                  <a:lnTo>
                    <a:pt x="338" y="103"/>
                  </a:lnTo>
                  <a:lnTo>
                    <a:pt x="350" y="110"/>
                  </a:lnTo>
                  <a:lnTo>
                    <a:pt x="361" y="117"/>
                  </a:lnTo>
                  <a:lnTo>
                    <a:pt x="371" y="125"/>
                  </a:lnTo>
                  <a:lnTo>
                    <a:pt x="381" y="132"/>
                  </a:lnTo>
                  <a:lnTo>
                    <a:pt x="393" y="140"/>
                  </a:lnTo>
                  <a:lnTo>
                    <a:pt x="403" y="148"/>
                  </a:lnTo>
                  <a:lnTo>
                    <a:pt x="414" y="155"/>
                  </a:lnTo>
                  <a:lnTo>
                    <a:pt x="424" y="163"/>
                  </a:lnTo>
                  <a:lnTo>
                    <a:pt x="434" y="170"/>
                  </a:lnTo>
                  <a:lnTo>
                    <a:pt x="430" y="187"/>
                  </a:lnTo>
                  <a:lnTo>
                    <a:pt x="426" y="204"/>
                  </a:lnTo>
                  <a:lnTo>
                    <a:pt x="422" y="222"/>
                  </a:lnTo>
                  <a:lnTo>
                    <a:pt x="417" y="239"/>
                  </a:lnTo>
                  <a:lnTo>
                    <a:pt x="412" y="256"/>
                  </a:lnTo>
                  <a:lnTo>
                    <a:pt x="409" y="274"/>
                  </a:lnTo>
                  <a:lnTo>
                    <a:pt x="404" y="291"/>
                  </a:lnTo>
                  <a:lnTo>
                    <a:pt x="400" y="308"/>
                  </a:lnTo>
                  <a:lnTo>
                    <a:pt x="392" y="332"/>
                  </a:lnTo>
                  <a:lnTo>
                    <a:pt x="385" y="355"/>
                  </a:lnTo>
                  <a:lnTo>
                    <a:pt x="377" y="380"/>
                  </a:lnTo>
                  <a:lnTo>
                    <a:pt x="369" y="403"/>
                  </a:lnTo>
                  <a:lnTo>
                    <a:pt x="361" y="426"/>
                  </a:lnTo>
                  <a:lnTo>
                    <a:pt x="354" y="450"/>
                  </a:lnTo>
                  <a:lnTo>
                    <a:pt x="346" y="473"/>
                  </a:lnTo>
                  <a:lnTo>
                    <a:pt x="339" y="497"/>
                  </a:lnTo>
                  <a:lnTo>
                    <a:pt x="323" y="502"/>
                  </a:lnTo>
                  <a:lnTo>
                    <a:pt x="306" y="508"/>
                  </a:lnTo>
                  <a:lnTo>
                    <a:pt x="289" y="512"/>
                  </a:lnTo>
                  <a:lnTo>
                    <a:pt x="273" y="517"/>
                  </a:lnTo>
                  <a:lnTo>
                    <a:pt x="257" y="523"/>
                  </a:lnTo>
                  <a:lnTo>
                    <a:pt x="241" y="527"/>
                  </a:lnTo>
                  <a:lnTo>
                    <a:pt x="224" y="532"/>
                  </a:lnTo>
                  <a:lnTo>
                    <a:pt x="207" y="536"/>
                  </a:lnTo>
                  <a:lnTo>
                    <a:pt x="191" y="542"/>
                  </a:lnTo>
                  <a:lnTo>
                    <a:pt x="175" y="547"/>
                  </a:lnTo>
                  <a:lnTo>
                    <a:pt x="158" y="551"/>
                  </a:lnTo>
                  <a:lnTo>
                    <a:pt x="142" y="557"/>
                  </a:lnTo>
                  <a:lnTo>
                    <a:pt x="126" y="562"/>
                  </a:lnTo>
                  <a:lnTo>
                    <a:pt x="110" y="566"/>
                  </a:lnTo>
                  <a:lnTo>
                    <a:pt x="92" y="572"/>
                  </a:lnTo>
                  <a:lnTo>
                    <a:pt x="76" y="577"/>
                  </a:lnTo>
                  <a:lnTo>
                    <a:pt x="62" y="557"/>
                  </a:lnTo>
                  <a:lnTo>
                    <a:pt x="48" y="533"/>
                  </a:lnTo>
                  <a:lnTo>
                    <a:pt x="36" y="506"/>
                  </a:lnTo>
                  <a:lnTo>
                    <a:pt x="24" y="476"/>
                  </a:lnTo>
                  <a:lnTo>
                    <a:pt x="15" y="444"/>
                  </a:lnTo>
                  <a:lnTo>
                    <a:pt x="8" y="410"/>
                  </a:lnTo>
                  <a:lnTo>
                    <a:pt x="2" y="373"/>
                  </a:lnTo>
                  <a:lnTo>
                    <a:pt x="0" y="335"/>
                  </a:lnTo>
                  <a:lnTo>
                    <a:pt x="1" y="294"/>
                  </a:lnTo>
                  <a:lnTo>
                    <a:pt x="7" y="253"/>
                  </a:lnTo>
                  <a:lnTo>
                    <a:pt x="16" y="211"/>
                  </a:lnTo>
                  <a:lnTo>
                    <a:pt x="30" y="169"/>
                  </a:lnTo>
                  <a:lnTo>
                    <a:pt x="48" y="126"/>
                  </a:lnTo>
                  <a:lnTo>
                    <a:pt x="73" y="83"/>
                  </a:lnTo>
                  <a:lnTo>
                    <a:pt x="103" y="4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8" name="Freeform 150">
              <a:extLst>
                <a:ext uri="{FF2B5EF4-FFF2-40B4-BE49-F238E27FC236}">
                  <a16:creationId xmlns:a16="http://schemas.microsoft.com/office/drawing/2014/main" id="{6981B79F-946E-487C-A733-0019B0A25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2298"/>
              <a:ext cx="208" cy="286"/>
            </a:xfrm>
            <a:custGeom>
              <a:avLst/>
              <a:gdLst>
                <a:gd name="T0" fmla="*/ 143 w 417"/>
                <a:gd name="T1" fmla="*/ 7 h 572"/>
                <a:gd name="T2" fmla="*/ 169 w 417"/>
                <a:gd name="T3" fmla="*/ 19 h 572"/>
                <a:gd name="T4" fmla="*/ 194 w 417"/>
                <a:gd name="T5" fmla="*/ 33 h 572"/>
                <a:gd name="T6" fmla="*/ 219 w 417"/>
                <a:gd name="T7" fmla="*/ 46 h 572"/>
                <a:gd name="T8" fmla="*/ 245 w 417"/>
                <a:gd name="T9" fmla="*/ 60 h 572"/>
                <a:gd name="T10" fmla="*/ 270 w 417"/>
                <a:gd name="T11" fmla="*/ 72 h 572"/>
                <a:gd name="T12" fmla="*/ 295 w 417"/>
                <a:gd name="T13" fmla="*/ 86 h 572"/>
                <a:gd name="T14" fmla="*/ 321 w 417"/>
                <a:gd name="T15" fmla="*/ 99 h 572"/>
                <a:gd name="T16" fmla="*/ 344 w 417"/>
                <a:gd name="T17" fmla="*/ 113 h 572"/>
                <a:gd name="T18" fmla="*/ 364 w 417"/>
                <a:gd name="T19" fmla="*/ 128 h 572"/>
                <a:gd name="T20" fmla="*/ 386 w 417"/>
                <a:gd name="T21" fmla="*/ 144 h 572"/>
                <a:gd name="T22" fmla="*/ 407 w 417"/>
                <a:gd name="T23" fmla="*/ 159 h 572"/>
                <a:gd name="T24" fmla="*/ 409 w 417"/>
                <a:gd name="T25" fmla="*/ 200 h 572"/>
                <a:gd name="T26" fmla="*/ 394 w 417"/>
                <a:gd name="T27" fmla="*/ 270 h 572"/>
                <a:gd name="T28" fmla="*/ 378 w 417"/>
                <a:gd name="T29" fmla="*/ 328 h 572"/>
                <a:gd name="T30" fmla="*/ 362 w 417"/>
                <a:gd name="T31" fmla="*/ 376 h 572"/>
                <a:gd name="T32" fmla="*/ 346 w 417"/>
                <a:gd name="T33" fmla="*/ 422 h 572"/>
                <a:gd name="T34" fmla="*/ 330 w 417"/>
                <a:gd name="T35" fmla="*/ 469 h 572"/>
                <a:gd name="T36" fmla="*/ 306 w 417"/>
                <a:gd name="T37" fmla="*/ 498 h 572"/>
                <a:gd name="T38" fmla="*/ 273 w 417"/>
                <a:gd name="T39" fmla="*/ 507 h 572"/>
                <a:gd name="T40" fmla="*/ 241 w 417"/>
                <a:gd name="T41" fmla="*/ 517 h 572"/>
                <a:gd name="T42" fmla="*/ 209 w 417"/>
                <a:gd name="T43" fmla="*/ 527 h 572"/>
                <a:gd name="T44" fmla="*/ 177 w 417"/>
                <a:gd name="T45" fmla="*/ 537 h 572"/>
                <a:gd name="T46" fmla="*/ 144 w 417"/>
                <a:gd name="T47" fmla="*/ 546 h 572"/>
                <a:gd name="T48" fmla="*/ 113 w 417"/>
                <a:gd name="T49" fmla="*/ 557 h 572"/>
                <a:gd name="T50" fmla="*/ 81 w 417"/>
                <a:gd name="T51" fmla="*/ 567 h 572"/>
                <a:gd name="T52" fmla="*/ 52 w 417"/>
                <a:gd name="T53" fmla="*/ 551 h 572"/>
                <a:gd name="T54" fmla="*/ 29 w 417"/>
                <a:gd name="T55" fmla="*/ 501 h 572"/>
                <a:gd name="T56" fmla="*/ 12 w 417"/>
                <a:gd name="T57" fmla="*/ 439 h 572"/>
                <a:gd name="T58" fmla="*/ 2 w 417"/>
                <a:gd name="T59" fmla="*/ 368 h 572"/>
                <a:gd name="T60" fmla="*/ 2 w 417"/>
                <a:gd name="T61" fmla="*/ 289 h 572"/>
                <a:gd name="T62" fmla="*/ 17 w 417"/>
                <a:gd name="T63" fmla="*/ 207 h 572"/>
                <a:gd name="T64" fmla="*/ 46 w 417"/>
                <a:gd name="T65" fmla="*/ 123 h 572"/>
                <a:gd name="T66" fmla="*/ 97 w 417"/>
                <a:gd name="T67" fmla="*/ 4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2">
                  <a:moveTo>
                    <a:pt x="131" y="0"/>
                  </a:moveTo>
                  <a:lnTo>
                    <a:pt x="143" y="7"/>
                  </a:lnTo>
                  <a:lnTo>
                    <a:pt x="156" y="14"/>
                  </a:lnTo>
                  <a:lnTo>
                    <a:pt x="169" y="19"/>
                  </a:lnTo>
                  <a:lnTo>
                    <a:pt x="181" y="26"/>
                  </a:lnTo>
                  <a:lnTo>
                    <a:pt x="194" y="33"/>
                  </a:lnTo>
                  <a:lnTo>
                    <a:pt x="207" y="40"/>
                  </a:lnTo>
                  <a:lnTo>
                    <a:pt x="219" y="46"/>
                  </a:lnTo>
                  <a:lnTo>
                    <a:pt x="232" y="53"/>
                  </a:lnTo>
                  <a:lnTo>
                    <a:pt x="245" y="60"/>
                  </a:lnTo>
                  <a:lnTo>
                    <a:pt x="257" y="66"/>
                  </a:lnTo>
                  <a:lnTo>
                    <a:pt x="270" y="72"/>
                  </a:lnTo>
                  <a:lnTo>
                    <a:pt x="283" y="79"/>
                  </a:lnTo>
                  <a:lnTo>
                    <a:pt x="295" y="86"/>
                  </a:lnTo>
                  <a:lnTo>
                    <a:pt x="308" y="92"/>
                  </a:lnTo>
                  <a:lnTo>
                    <a:pt x="321" y="99"/>
                  </a:lnTo>
                  <a:lnTo>
                    <a:pt x="333" y="106"/>
                  </a:lnTo>
                  <a:lnTo>
                    <a:pt x="344" y="113"/>
                  </a:lnTo>
                  <a:lnTo>
                    <a:pt x="354" y="121"/>
                  </a:lnTo>
                  <a:lnTo>
                    <a:pt x="364" y="128"/>
                  </a:lnTo>
                  <a:lnTo>
                    <a:pt x="376" y="136"/>
                  </a:lnTo>
                  <a:lnTo>
                    <a:pt x="386" y="144"/>
                  </a:lnTo>
                  <a:lnTo>
                    <a:pt x="397" y="151"/>
                  </a:lnTo>
                  <a:lnTo>
                    <a:pt x="407" y="159"/>
                  </a:lnTo>
                  <a:lnTo>
                    <a:pt x="417" y="166"/>
                  </a:lnTo>
                  <a:lnTo>
                    <a:pt x="409" y="200"/>
                  </a:lnTo>
                  <a:lnTo>
                    <a:pt x="402" y="235"/>
                  </a:lnTo>
                  <a:lnTo>
                    <a:pt x="394" y="270"/>
                  </a:lnTo>
                  <a:lnTo>
                    <a:pt x="386" y="304"/>
                  </a:lnTo>
                  <a:lnTo>
                    <a:pt x="378" y="328"/>
                  </a:lnTo>
                  <a:lnTo>
                    <a:pt x="370" y="351"/>
                  </a:lnTo>
                  <a:lnTo>
                    <a:pt x="362" y="376"/>
                  </a:lnTo>
                  <a:lnTo>
                    <a:pt x="354" y="399"/>
                  </a:lnTo>
                  <a:lnTo>
                    <a:pt x="346" y="422"/>
                  </a:lnTo>
                  <a:lnTo>
                    <a:pt x="338" y="446"/>
                  </a:lnTo>
                  <a:lnTo>
                    <a:pt x="330" y="469"/>
                  </a:lnTo>
                  <a:lnTo>
                    <a:pt x="322" y="493"/>
                  </a:lnTo>
                  <a:lnTo>
                    <a:pt x="306" y="498"/>
                  </a:lnTo>
                  <a:lnTo>
                    <a:pt x="289" y="502"/>
                  </a:lnTo>
                  <a:lnTo>
                    <a:pt x="273" y="507"/>
                  </a:lnTo>
                  <a:lnTo>
                    <a:pt x="257" y="513"/>
                  </a:lnTo>
                  <a:lnTo>
                    <a:pt x="241" y="517"/>
                  </a:lnTo>
                  <a:lnTo>
                    <a:pt x="225" y="522"/>
                  </a:lnTo>
                  <a:lnTo>
                    <a:pt x="209" y="527"/>
                  </a:lnTo>
                  <a:lnTo>
                    <a:pt x="193" y="532"/>
                  </a:lnTo>
                  <a:lnTo>
                    <a:pt x="177" y="537"/>
                  </a:lnTo>
                  <a:lnTo>
                    <a:pt x="160" y="542"/>
                  </a:lnTo>
                  <a:lnTo>
                    <a:pt x="144" y="546"/>
                  </a:lnTo>
                  <a:lnTo>
                    <a:pt x="129" y="552"/>
                  </a:lnTo>
                  <a:lnTo>
                    <a:pt x="113" y="557"/>
                  </a:lnTo>
                  <a:lnTo>
                    <a:pt x="97" y="561"/>
                  </a:lnTo>
                  <a:lnTo>
                    <a:pt x="81" y="567"/>
                  </a:lnTo>
                  <a:lnTo>
                    <a:pt x="65" y="572"/>
                  </a:lnTo>
                  <a:lnTo>
                    <a:pt x="52" y="551"/>
                  </a:lnTo>
                  <a:lnTo>
                    <a:pt x="41" y="528"/>
                  </a:lnTo>
                  <a:lnTo>
                    <a:pt x="29" y="501"/>
                  </a:lnTo>
                  <a:lnTo>
                    <a:pt x="20" y="471"/>
                  </a:lnTo>
                  <a:lnTo>
                    <a:pt x="12" y="439"/>
                  </a:lnTo>
                  <a:lnTo>
                    <a:pt x="5" y="403"/>
                  </a:lnTo>
                  <a:lnTo>
                    <a:pt x="2" y="368"/>
                  </a:lnTo>
                  <a:lnTo>
                    <a:pt x="0" y="328"/>
                  </a:lnTo>
                  <a:lnTo>
                    <a:pt x="2" y="289"/>
                  </a:lnTo>
                  <a:lnTo>
                    <a:pt x="7" y="249"/>
                  </a:lnTo>
                  <a:lnTo>
                    <a:pt x="17" y="207"/>
                  </a:lnTo>
                  <a:lnTo>
                    <a:pt x="29" y="166"/>
                  </a:lnTo>
                  <a:lnTo>
                    <a:pt x="46" y="123"/>
                  </a:lnTo>
                  <a:lnTo>
                    <a:pt x="70" y="82"/>
                  </a:lnTo>
                  <a:lnTo>
                    <a:pt x="97" y="4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99" name="Freeform 151">
              <a:extLst>
                <a:ext uri="{FF2B5EF4-FFF2-40B4-BE49-F238E27FC236}">
                  <a16:creationId xmlns:a16="http://schemas.microsoft.com/office/drawing/2014/main" id="{0ADD8452-8057-41F3-88E5-8D3A3FEDA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2301"/>
              <a:ext cx="200" cy="282"/>
            </a:xfrm>
            <a:custGeom>
              <a:avLst/>
              <a:gdLst>
                <a:gd name="T0" fmla="*/ 122 w 400"/>
                <a:gd name="T1" fmla="*/ 0 h 565"/>
                <a:gd name="T2" fmla="*/ 134 w 400"/>
                <a:gd name="T3" fmla="*/ 6 h 565"/>
                <a:gd name="T4" fmla="*/ 146 w 400"/>
                <a:gd name="T5" fmla="*/ 13 h 565"/>
                <a:gd name="T6" fmla="*/ 158 w 400"/>
                <a:gd name="T7" fmla="*/ 19 h 565"/>
                <a:gd name="T8" fmla="*/ 170 w 400"/>
                <a:gd name="T9" fmla="*/ 26 h 565"/>
                <a:gd name="T10" fmla="*/ 183 w 400"/>
                <a:gd name="T11" fmla="*/ 32 h 565"/>
                <a:gd name="T12" fmla="*/ 194 w 400"/>
                <a:gd name="T13" fmla="*/ 39 h 565"/>
                <a:gd name="T14" fmla="*/ 207 w 400"/>
                <a:gd name="T15" fmla="*/ 44 h 565"/>
                <a:gd name="T16" fmla="*/ 219 w 400"/>
                <a:gd name="T17" fmla="*/ 51 h 565"/>
                <a:gd name="T18" fmla="*/ 231 w 400"/>
                <a:gd name="T19" fmla="*/ 58 h 565"/>
                <a:gd name="T20" fmla="*/ 244 w 400"/>
                <a:gd name="T21" fmla="*/ 64 h 565"/>
                <a:gd name="T22" fmla="*/ 255 w 400"/>
                <a:gd name="T23" fmla="*/ 71 h 565"/>
                <a:gd name="T24" fmla="*/ 268 w 400"/>
                <a:gd name="T25" fmla="*/ 77 h 565"/>
                <a:gd name="T26" fmla="*/ 279 w 400"/>
                <a:gd name="T27" fmla="*/ 83 h 565"/>
                <a:gd name="T28" fmla="*/ 292 w 400"/>
                <a:gd name="T29" fmla="*/ 89 h 565"/>
                <a:gd name="T30" fmla="*/ 304 w 400"/>
                <a:gd name="T31" fmla="*/ 96 h 565"/>
                <a:gd name="T32" fmla="*/ 316 w 400"/>
                <a:gd name="T33" fmla="*/ 102 h 565"/>
                <a:gd name="T34" fmla="*/ 327 w 400"/>
                <a:gd name="T35" fmla="*/ 109 h 565"/>
                <a:gd name="T36" fmla="*/ 337 w 400"/>
                <a:gd name="T37" fmla="*/ 117 h 565"/>
                <a:gd name="T38" fmla="*/ 347 w 400"/>
                <a:gd name="T39" fmla="*/ 124 h 565"/>
                <a:gd name="T40" fmla="*/ 359 w 400"/>
                <a:gd name="T41" fmla="*/ 132 h 565"/>
                <a:gd name="T42" fmla="*/ 369 w 400"/>
                <a:gd name="T43" fmla="*/ 140 h 565"/>
                <a:gd name="T44" fmla="*/ 380 w 400"/>
                <a:gd name="T45" fmla="*/ 147 h 565"/>
                <a:gd name="T46" fmla="*/ 390 w 400"/>
                <a:gd name="T47" fmla="*/ 155 h 565"/>
                <a:gd name="T48" fmla="*/ 400 w 400"/>
                <a:gd name="T49" fmla="*/ 162 h 565"/>
                <a:gd name="T50" fmla="*/ 393 w 400"/>
                <a:gd name="T51" fmla="*/ 196 h 565"/>
                <a:gd name="T52" fmla="*/ 386 w 400"/>
                <a:gd name="T53" fmla="*/ 231 h 565"/>
                <a:gd name="T54" fmla="*/ 380 w 400"/>
                <a:gd name="T55" fmla="*/ 266 h 565"/>
                <a:gd name="T56" fmla="*/ 373 w 400"/>
                <a:gd name="T57" fmla="*/ 300 h 565"/>
                <a:gd name="T58" fmla="*/ 365 w 400"/>
                <a:gd name="T59" fmla="*/ 324 h 565"/>
                <a:gd name="T60" fmla="*/ 357 w 400"/>
                <a:gd name="T61" fmla="*/ 347 h 565"/>
                <a:gd name="T62" fmla="*/ 347 w 400"/>
                <a:gd name="T63" fmla="*/ 372 h 565"/>
                <a:gd name="T64" fmla="*/ 339 w 400"/>
                <a:gd name="T65" fmla="*/ 395 h 565"/>
                <a:gd name="T66" fmla="*/ 330 w 400"/>
                <a:gd name="T67" fmla="*/ 418 h 565"/>
                <a:gd name="T68" fmla="*/ 322 w 400"/>
                <a:gd name="T69" fmla="*/ 442 h 565"/>
                <a:gd name="T70" fmla="*/ 313 w 400"/>
                <a:gd name="T71" fmla="*/ 465 h 565"/>
                <a:gd name="T72" fmla="*/ 305 w 400"/>
                <a:gd name="T73" fmla="*/ 489 h 565"/>
                <a:gd name="T74" fmla="*/ 289 w 400"/>
                <a:gd name="T75" fmla="*/ 494 h 565"/>
                <a:gd name="T76" fmla="*/ 274 w 400"/>
                <a:gd name="T77" fmla="*/ 498 h 565"/>
                <a:gd name="T78" fmla="*/ 257 w 400"/>
                <a:gd name="T79" fmla="*/ 503 h 565"/>
                <a:gd name="T80" fmla="*/ 241 w 400"/>
                <a:gd name="T81" fmla="*/ 508 h 565"/>
                <a:gd name="T82" fmla="*/ 226 w 400"/>
                <a:gd name="T83" fmla="*/ 513 h 565"/>
                <a:gd name="T84" fmla="*/ 210 w 400"/>
                <a:gd name="T85" fmla="*/ 518 h 565"/>
                <a:gd name="T86" fmla="*/ 194 w 400"/>
                <a:gd name="T87" fmla="*/ 523 h 565"/>
                <a:gd name="T88" fmla="*/ 179 w 400"/>
                <a:gd name="T89" fmla="*/ 527 h 565"/>
                <a:gd name="T90" fmla="*/ 163 w 400"/>
                <a:gd name="T91" fmla="*/ 532 h 565"/>
                <a:gd name="T92" fmla="*/ 147 w 400"/>
                <a:gd name="T93" fmla="*/ 536 h 565"/>
                <a:gd name="T94" fmla="*/ 132 w 400"/>
                <a:gd name="T95" fmla="*/ 541 h 565"/>
                <a:gd name="T96" fmla="*/ 116 w 400"/>
                <a:gd name="T97" fmla="*/ 546 h 565"/>
                <a:gd name="T98" fmla="*/ 101 w 400"/>
                <a:gd name="T99" fmla="*/ 551 h 565"/>
                <a:gd name="T100" fmla="*/ 85 w 400"/>
                <a:gd name="T101" fmla="*/ 556 h 565"/>
                <a:gd name="T102" fmla="*/ 70 w 400"/>
                <a:gd name="T103" fmla="*/ 561 h 565"/>
                <a:gd name="T104" fmla="*/ 54 w 400"/>
                <a:gd name="T105" fmla="*/ 565 h 565"/>
                <a:gd name="T106" fmla="*/ 32 w 400"/>
                <a:gd name="T107" fmla="*/ 521 h 565"/>
                <a:gd name="T108" fmla="*/ 14 w 400"/>
                <a:gd name="T109" fmla="*/ 465 h 565"/>
                <a:gd name="T110" fmla="*/ 2 w 400"/>
                <a:gd name="T111" fmla="*/ 398 h 565"/>
                <a:gd name="T112" fmla="*/ 0 w 400"/>
                <a:gd name="T113" fmla="*/ 323 h 565"/>
                <a:gd name="T114" fmla="*/ 6 w 400"/>
                <a:gd name="T115" fmla="*/ 244 h 565"/>
                <a:gd name="T116" fmla="*/ 28 w 400"/>
                <a:gd name="T117" fmla="*/ 162 h 565"/>
                <a:gd name="T118" fmla="*/ 65 w 400"/>
                <a:gd name="T119" fmla="*/ 80 h 565"/>
                <a:gd name="T120" fmla="*/ 122 w 400"/>
                <a:gd name="T121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0" h="565">
                  <a:moveTo>
                    <a:pt x="122" y="0"/>
                  </a:moveTo>
                  <a:lnTo>
                    <a:pt x="134" y="6"/>
                  </a:lnTo>
                  <a:lnTo>
                    <a:pt x="146" y="13"/>
                  </a:lnTo>
                  <a:lnTo>
                    <a:pt x="158" y="19"/>
                  </a:lnTo>
                  <a:lnTo>
                    <a:pt x="170" y="26"/>
                  </a:lnTo>
                  <a:lnTo>
                    <a:pt x="183" y="32"/>
                  </a:lnTo>
                  <a:lnTo>
                    <a:pt x="194" y="39"/>
                  </a:lnTo>
                  <a:lnTo>
                    <a:pt x="207" y="44"/>
                  </a:lnTo>
                  <a:lnTo>
                    <a:pt x="219" y="51"/>
                  </a:lnTo>
                  <a:lnTo>
                    <a:pt x="231" y="58"/>
                  </a:lnTo>
                  <a:lnTo>
                    <a:pt x="244" y="64"/>
                  </a:lnTo>
                  <a:lnTo>
                    <a:pt x="255" y="71"/>
                  </a:lnTo>
                  <a:lnTo>
                    <a:pt x="268" y="77"/>
                  </a:lnTo>
                  <a:lnTo>
                    <a:pt x="279" y="83"/>
                  </a:lnTo>
                  <a:lnTo>
                    <a:pt x="292" y="89"/>
                  </a:lnTo>
                  <a:lnTo>
                    <a:pt x="304" y="96"/>
                  </a:lnTo>
                  <a:lnTo>
                    <a:pt x="316" y="102"/>
                  </a:lnTo>
                  <a:lnTo>
                    <a:pt x="327" y="109"/>
                  </a:lnTo>
                  <a:lnTo>
                    <a:pt x="337" y="117"/>
                  </a:lnTo>
                  <a:lnTo>
                    <a:pt x="347" y="124"/>
                  </a:lnTo>
                  <a:lnTo>
                    <a:pt x="359" y="132"/>
                  </a:lnTo>
                  <a:lnTo>
                    <a:pt x="369" y="140"/>
                  </a:lnTo>
                  <a:lnTo>
                    <a:pt x="380" y="147"/>
                  </a:lnTo>
                  <a:lnTo>
                    <a:pt x="390" y="155"/>
                  </a:lnTo>
                  <a:lnTo>
                    <a:pt x="400" y="162"/>
                  </a:lnTo>
                  <a:lnTo>
                    <a:pt x="393" y="196"/>
                  </a:lnTo>
                  <a:lnTo>
                    <a:pt x="386" y="231"/>
                  </a:lnTo>
                  <a:lnTo>
                    <a:pt x="380" y="266"/>
                  </a:lnTo>
                  <a:lnTo>
                    <a:pt x="373" y="300"/>
                  </a:lnTo>
                  <a:lnTo>
                    <a:pt x="365" y="324"/>
                  </a:lnTo>
                  <a:lnTo>
                    <a:pt x="357" y="347"/>
                  </a:lnTo>
                  <a:lnTo>
                    <a:pt x="347" y="372"/>
                  </a:lnTo>
                  <a:lnTo>
                    <a:pt x="339" y="395"/>
                  </a:lnTo>
                  <a:lnTo>
                    <a:pt x="330" y="418"/>
                  </a:lnTo>
                  <a:lnTo>
                    <a:pt x="322" y="442"/>
                  </a:lnTo>
                  <a:lnTo>
                    <a:pt x="313" y="465"/>
                  </a:lnTo>
                  <a:lnTo>
                    <a:pt x="305" y="489"/>
                  </a:lnTo>
                  <a:lnTo>
                    <a:pt x="289" y="494"/>
                  </a:lnTo>
                  <a:lnTo>
                    <a:pt x="274" y="498"/>
                  </a:lnTo>
                  <a:lnTo>
                    <a:pt x="257" y="503"/>
                  </a:lnTo>
                  <a:lnTo>
                    <a:pt x="241" y="508"/>
                  </a:lnTo>
                  <a:lnTo>
                    <a:pt x="226" y="513"/>
                  </a:lnTo>
                  <a:lnTo>
                    <a:pt x="210" y="518"/>
                  </a:lnTo>
                  <a:lnTo>
                    <a:pt x="194" y="523"/>
                  </a:lnTo>
                  <a:lnTo>
                    <a:pt x="179" y="527"/>
                  </a:lnTo>
                  <a:lnTo>
                    <a:pt x="163" y="532"/>
                  </a:lnTo>
                  <a:lnTo>
                    <a:pt x="147" y="536"/>
                  </a:lnTo>
                  <a:lnTo>
                    <a:pt x="132" y="541"/>
                  </a:lnTo>
                  <a:lnTo>
                    <a:pt x="116" y="546"/>
                  </a:lnTo>
                  <a:lnTo>
                    <a:pt x="101" y="551"/>
                  </a:lnTo>
                  <a:lnTo>
                    <a:pt x="85" y="556"/>
                  </a:lnTo>
                  <a:lnTo>
                    <a:pt x="70" y="561"/>
                  </a:lnTo>
                  <a:lnTo>
                    <a:pt x="54" y="565"/>
                  </a:lnTo>
                  <a:lnTo>
                    <a:pt x="32" y="521"/>
                  </a:lnTo>
                  <a:lnTo>
                    <a:pt x="14" y="465"/>
                  </a:lnTo>
                  <a:lnTo>
                    <a:pt x="2" y="398"/>
                  </a:lnTo>
                  <a:lnTo>
                    <a:pt x="0" y="323"/>
                  </a:lnTo>
                  <a:lnTo>
                    <a:pt x="6" y="244"/>
                  </a:lnTo>
                  <a:lnTo>
                    <a:pt x="28" y="162"/>
                  </a:lnTo>
                  <a:lnTo>
                    <a:pt x="65" y="8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0" name="Freeform 152">
              <a:extLst>
                <a:ext uri="{FF2B5EF4-FFF2-40B4-BE49-F238E27FC236}">
                  <a16:creationId xmlns:a16="http://schemas.microsoft.com/office/drawing/2014/main" id="{7D32E72C-C6D4-438B-97EE-9E7E87894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2303"/>
              <a:ext cx="193" cy="279"/>
            </a:xfrm>
            <a:custGeom>
              <a:avLst/>
              <a:gdLst>
                <a:gd name="T0" fmla="*/ 116 w 386"/>
                <a:gd name="T1" fmla="*/ 0 h 558"/>
                <a:gd name="T2" fmla="*/ 127 w 386"/>
                <a:gd name="T3" fmla="*/ 6 h 558"/>
                <a:gd name="T4" fmla="*/ 139 w 386"/>
                <a:gd name="T5" fmla="*/ 12 h 558"/>
                <a:gd name="T6" fmla="*/ 150 w 386"/>
                <a:gd name="T7" fmla="*/ 19 h 558"/>
                <a:gd name="T8" fmla="*/ 163 w 386"/>
                <a:gd name="T9" fmla="*/ 24 h 558"/>
                <a:gd name="T10" fmla="*/ 174 w 386"/>
                <a:gd name="T11" fmla="*/ 30 h 558"/>
                <a:gd name="T12" fmla="*/ 186 w 386"/>
                <a:gd name="T13" fmla="*/ 36 h 558"/>
                <a:gd name="T14" fmla="*/ 197 w 386"/>
                <a:gd name="T15" fmla="*/ 43 h 558"/>
                <a:gd name="T16" fmla="*/ 209 w 386"/>
                <a:gd name="T17" fmla="*/ 49 h 558"/>
                <a:gd name="T18" fmla="*/ 220 w 386"/>
                <a:gd name="T19" fmla="*/ 54 h 558"/>
                <a:gd name="T20" fmla="*/ 232 w 386"/>
                <a:gd name="T21" fmla="*/ 60 h 558"/>
                <a:gd name="T22" fmla="*/ 243 w 386"/>
                <a:gd name="T23" fmla="*/ 67 h 558"/>
                <a:gd name="T24" fmla="*/ 256 w 386"/>
                <a:gd name="T25" fmla="*/ 73 h 558"/>
                <a:gd name="T26" fmla="*/ 268 w 386"/>
                <a:gd name="T27" fmla="*/ 78 h 558"/>
                <a:gd name="T28" fmla="*/ 279 w 386"/>
                <a:gd name="T29" fmla="*/ 84 h 558"/>
                <a:gd name="T30" fmla="*/ 291 w 386"/>
                <a:gd name="T31" fmla="*/ 91 h 558"/>
                <a:gd name="T32" fmla="*/ 302 w 386"/>
                <a:gd name="T33" fmla="*/ 97 h 558"/>
                <a:gd name="T34" fmla="*/ 313 w 386"/>
                <a:gd name="T35" fmla="*/ 104 h 558"/>
                <a:gd name="T36" fmla="*/ 323 w 386"/>
                <a:gd name="T37" fmla="*/ 112 h 558"/>
                <a:gd name="T38" fmla="*/ 333 w 386"/>
                <a:gd name="T39" fmla="*/ 119 h 558"/>
                <a:gd name="T40" fmla="*/ 345 w 386"/>
                <a:gd name="T41" fmla="*/ 127 h 558"/>
                <a:gd name="T42" fmla="*/ 355 w 386"/>
                <a:gd name="T43" fmla="*/ 135 h 558"/>
                <a:gd name="T44" fmla="*/ 366 w 386"/>
                <a:gd name="T45" fmla="*/ 142 h 558"/>
                <a:gd name="T46" fmla="*/ 376 w 386"/>
                <a:gd name="T47" fmla="*/ 150 h 558"/>
                <a:gd name="T48" fmla="*/ 386 w 386"/>
                <a:gd name="T49" fmla="*/ 157 h 558"/>
                <a:gd name="T50" fmla="*/ 381 w 386"/>
                <a:gd name="T51" fmla="*/ 191 h 558"/>
                <a:gd name="T52" fmla="*/ 375 w 386"/>
                <a:gd name="T53" fmla="*/ 226 h 558"/>
                <a:gd name="T54" fmla="*/ 369 w 386"/>
                <a:gd name="T55" fmla="*/ 261 h 558"/>
                <a:gd name="T56" fmla="*/ 363 w 386"/>
                <a:gd name="T57" fmla="*/ 295 h 558"/>
                <a:gd name="T58" fmla="*/ 354 w 386"/>
                <a:gd name="T59" fmla="*/ 319 h 558"/>
                <a:gd name="T60" fmla="*/ 345 w 386"/>
                <a:gd name="T61" fmla="*/ 342 h 558"/>
                <a:gd name="T62" fmla="*/ 337 w 386"/>
                <a:gd name="T63" fmla="*/ 367 h 558"/>
                <a:gd name="T64" fmla="*/ 328 w 386"/>
                <a:gd name="T65" fmla="*/ 390 h 558"/>
                <a:gd name="T66" fmla="*/ 318 w 386"/>
                <a:gd name="T67" fmla="*/ 413 h 558"/>
                <a:gd name="T68" fmla="*/ 309 w 386"/>
                <a:gd name="T69" fmla="*/ 437 h 558"/>
                <a:gd name="T70" fmla="*/ 300 w 386"/>
                <a:gd name="T71" fmla="*/ 460 h 558"/>
                <a:gd name="T72" fmla="*/ 291 w 386"/>
                <a:gd name="T73" fmla="*/ 484 h 558"/>
                <a:gd name="T74" fmla="*/ 276 w 386"/>
                <a:gd name="T75" fmla="*/ 489 h 558"/>
                <a:gd name="T76" fmla="*/ 260 w 386"/>
                <a:gd name="T77" fmla="*/ 493 h 558"/>
                <a:gd name="T78" fmla="*/ 245 w 386"/>
                <a:gd name="T79" fmla="*/ 498 h 558"/>
                <a:gd name="T80" fmla="*/ 230 w 386"/>
                <a:gd name="T81" fmla="*/ 503 h 558"/>
                <a:gd name="T82" fmla="*/ 214 w 386"/>
                <a:gd name="T83" fmla="*/ 507 h 558"/>
                <a:gd name="T84" fmla="*/ 199 w 386"/>
                <a:gd name="T85" fmla="*/ 512 h 558"/>
                <a:gd name="T86" fmla="*/ 182 w 386"/>
                <a:gd name="T87" fmla="*/ 516 h 558"/>
                <a:gd name="T88" fmla="*/ 167 w 386"/>
                <a:gd name="T89" fmla="*/ 521 h 558"/>
                <a:gd name="T90" fmla="*/ 153 w 386"/>
                <a:gd name="T91" fmla="*/ 526 h 558"/>
                <a:gd name="T92" fmla="*/ 136 w 386"/>
                <a:gd name="T93" fmla="*/ 530 h 558"/>
                <a:gd name="T94" fmla="*/ 121 w 386"/>
                <a:gd name="T95" fmla="*/ 535 h 558"/>
                <a:gd name="T96" fmla="*/ 105 w 386"/>
                <a:gd name="T97" fmla="*/ 540 h 558"/>
                <a:gd name="T98" fmla="*/ 90 w 386"/>
                <a:gd name="T99" fmla="*/ 544 h 558"/>
                <a:gd name="T100" fmla="*/ 75 w 386"/>
                <a:gd name="T101" fmla="*/ 549 h 558"/>
                <a:gd name="T102" fmla="*/ 59 w 386"/>
                <a:gd name="T103" fmla="*/ 553 h 558"/>
                <a:gd name="T104" fmla="*/ 44 w 386"/>
                <a:gd name="T105" fmla="*/ 558 h 558"/>
                <a:gd name="T106" fmla="*/ 26 w 386"/>
                <a:gd name="T107" fmla="*/ 514 h 558"/>
                <a:gd name="T108" fmla="*/ 11 w 386"/>
                <a:gd name="T109" fmla="*/ 458 h 558"/>
                <a:gd name="T110" fmla="*/ 2 w 386"/>
                <a:gd name="T111" fmla="*/ 391 h 558"/>
                <a:gd name="T112" fmla="*/ 0 w 386"/>
                <a:gd name="T113" fmla="*/ 317 h 558"/>
                <a:gd name="T114" fmla="*/ 9 w 386"/>
                <a:gd name="T115" fmla="*/ 239 h 558"/>
                <a:gd name="T116" fmla="*/ 29 w 386"/>
                <a:gd name="T117" fmla="*/ 158 h 558"/>
                <a:gd name="T118" fmla="*/ 65 w 386"/>
                <a:gd name="T119" fmla="*/ 77 h 558"/>
                <a:gd name="T120" fmla="*/ 116 w 386"/>
                <a:gd name="T121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558">
                  <a:moveTo>
                    <a:pt x="116" y="0"/>
                  </a:moveTo>
                  <a:lnTo>
                    <a:pt x="127" y="6"/>
                  </a:lnTo>
                  <a:lnTo>
                    <a:pt x="139" y="12"/>
                  </a:lnTo>
                  <a:lnTo>
                    <a:pt x="150" y="19"/>
                  </a:lnTo>
                  <a:lnTo>
                    <a:pt x="163" y="24"/>
                  </a:lnTo>
                  <a:lnTo>
                    <a:pt x="174" y="30"/>
                  </a:lnTo>
                  <a:lnTo>
                    <a:pt x="186" y="36"/>
                  </a:lnTo>
                  <a:lnTo>
                    <a:pt x="197" y="43"/>
                  </a:lnTo>
                  <a:lnTo>
                    <a:pt x="209" y="49"/>
                  </a:lnTo>
                  <a:lnTo>
                    <a:pt x="220" y="54"/>
                  </a:lnTo>
                  <a:lnTo>
                    <a:pt x="232" y="60"/>
                  </a:lnTo>
                  <a:lnTo>
                    <a:pt x="243" y="67"/>
                  </a:lnTo>
                  <a:lnTo>
                    <a:pt x="256" y="73"/>
                  </a:lnTo>
                  <a:lnTo>
                    <a:pt x="268" y="78"/>
                  </a:lnTo>
                  <a:lnTo>
                    <a:pt x="279" y="84"/>
                  </a:lnTo>
                  <a:lnTo>
                    <a:pt x="291" y="91"/>
                  </a:lnTo>
                  <a:lnTo>
                    <a:pt x="302" y="97"/>
                  </a:lnTo>
                  <a:lnTo>
                    <a:pt x="313" y="104"/>
                  </a:lnTo>
                  <a:lnTo>
                    <a:pt x="323" y="112"/>
                  </a:lnTo>
                  <a:lnTo>
                    <a:pt x="333" y="119"/>
                  </a:lnTo>
                  <a:lnTo>
                    <a:pt x="345" y="127"/>
                  </a:lnTo>
                  <a:lnTo>
                    <a:pt x="355" y="135"/>
                  </a:lnTo>
                  <a:lnTo>
                    <a:pt x="366" y="142"/>
                  </a:lnTo>
                  <a:lnTo>
                    <a:pt x="376" y="150"/>
                  </a:lnTo>
                  <a:lnTo>
                    <a:pt x="386" y="157"/>
                  </a:lnTo>
                  <a:lnTo>
                    <a:pt x="381" y="191"/>
                  </a:lnTo>
                  <a:lnTo>
                    <a:pt x="375" y="226"/>
                  </a:lnTo>
                  <a:lnTo>
                    <a:pt x="369" y="261"/>
                  </a:lnTo>
                  <a:lnTo>
                    <a:pt x="363" y="295"/>
                  </a:lnTo>
                  <a:lnTo>
                    <a:pt x="354" y="319"/>
                  </a:lnTo>
                  <a:lnTo>
                    <a:pt x="345" y="342"/>
                  </a:lnTo>
                  <a:lnTo>
                    <a:pt x="337" y="367"/>
                  </a:lnTo>
                  <a:lnTo>
                    <a:pt x="328" y="390"/>
                  </a:lnTo>
                  <a:lnTo>
                    <a:pt x="318" y="413"/>
                  </a:lnTo>
                  <a:lnTo>
                    <a:pt x="309" y="437"/>
                  </a:lnTo>
                  <a:lnTo>
                    <a:pt x="300" y="460"/>
                  </a:lnTo>
                  <a:lnTo>
                    <a:pt x="291" y="484"/>
                  </a:lnTo>
                  <a:lnTo>
                    <a:pt x="276" y="489"/>
                  </a:lnTo>
                  <a:lnTo>
                    <a:pt x="260" y="493"/>
                  </a:lnTo>
                  <a:lnTo>
                    <a:pt x="245" y="498"/>
                  </a:lnTo>
                  <a:lnTo>
                    <a:pt x="230" y="503"/>
                  </a:lnTo>
                  <a:lnTo>
                    <a:pt x="214" y="507"/>
                  </a:lnTo>
                  <a:lnTo>
                    <a:pt x="199" y="512"/>
                  </a:lnTo>
                  <a:lnTo>
                    <a:pt x="182" y="516"/>
                  </a:lnTo>
                  <a:lnTo>
                    <a:pt x="167" y="521"/>
                  </a:lnTo>
                  <a:lnTo>
                    <a:pt x="153" y="526"/>
                  </a:lnTo>
                  <a:lnTo>
                    <a:pt x="136" y="530"/>
                  </a:lnTo>
                  <a:lnTo>
                    <a:pt x="121" y="535"/>
                  </a:lnTo>
                  <a:lnTo>
                    <a:pt x="105" y="540"/>
                  </a:lnTo>
                  <a:lnTo>
                    <a:pt x="90" y="544"/>
                  </a:lnTo>
                  <a:lnTo>
                    <a:pt x="75" y="549"/>
                  </a:lnTo>
                  <a:lnTo>
                    <a:pt x="59" y="553"/>
                  </a:lnTo>
                  <a:lnTo>
                    <a:pt x="44" y="558"/>
                  </a:lnTo>
                  <a:lnTo>
                    <a:pt x="26" y="514"/>
                  </a:lnTo>
                  <a:lnTo>
                    <a:pt x="11" y="458"/>
                  </a:lnTo>
                  <a:lnTo>
                    <a:pt x="2" y="391"/>
                  </a:lnTo>
                  <a:lnTo>
                    <a:pt x="0" y="317"/>
                  </a:lnTo>
                  <a:lnTo>
                    <a:pt x="9" y="239"/>
                  </a:lnTo>
                  <a:lnTo>
                    <a:pt x="29" y="158"/>
                  </a:lnTo>
                  <a:lnTo>
                    <a:pt x="65" y="7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1" name="Freeform 153">
              <a:extLst>
                <a:ext uri="{FF2B5EF4-FFF2-40B4-BE49-F238E27FC236}">
                  <a16:creationId xmlns:a16="http://schemas.microsoft.com/office/drawing/2014/main" id="{45AB1C68-93A9-42D9-8B90-4B8F414FD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305"/>
              <a:ext cx="185" cy="276"/>
            </a:xfrm>
            <a:custGeom>
              <a:avLst/>
              <a:gdLst>
                <a:gd name="T0" fmla="*/ 107 w 369"/>
                <a:gd name="T1" fmla="*/ 0 h 552"/>
                <a:gd name="T2" fmla="*/ 129 w 369"/>
                <a:gd name="T3" fmla="*/ 11 h 552"/>
                <a:gd name="T4" fmla="*/ 152 w 369"/>
                <a:gd name="T5" fmla="*/ 23 h 552"/>
                <a:gd name="T6" fmla="*/ 174 w 369"/>
                <a:gd name="T7" fmla="*/ 34 h 552"/>
                <a:gd name="T8" fmla="*/ 197 w 369"/>
                <a:gd name="T9" fmla="*/ 46 h 552"/>
                <a:gd name="T10" fmla="*/ 218 w 369"/>
                <a:gd name="T11" fmla="*/ 58 h 552"/>
                <a:gd name="T12" fmla="*/ 240 w 369"/>
                <a:gd name="T13" fmla="*/ 70 h 552"/>
                <a:gd name="T14" fmla="*/ 263 w 369"/>
                <a:gd name="T15" fmla="*/ 81 h 552"/>
                <a:gd name="T16" fmla="*/ 285 w 369"/>
                <a:gd name="T17" fmla="*/ 93 h 552"/>
                <a:gd name="T18" fmla="*/ 296 w 369"/>
                <a:gd name="T19" fmla="*/ 100 h 552"/>
                <a:gd name="T20" fmla="*/ 306 w 369"/>
                <a:gd name="T21" fmla="*/ 108 h 552"/>
                <a:gd name="T22" fmla="*/ 316 w 369"/>
                <a:gd name="T23" fmla="*/ 115 h 552"/>
                <a:gd name="T24" fmla="*/ 328 w 369"/>
                <a:gd name="T25" fmla="*/ 123 h 552"/>
                <a:gd name="T26" fmla="*/ 338 w 369"/>
                <a:gd name="T27" fmla="*/ 131 h 552"/>
                <a:gd name="T28" fmla="*/ 349 w 369"/>
                <a:gd name="T29" fmla="*/ 138 h 552"/>
                <a:gd name="T30" fmla="*/ 359 w 369"/>
                <a:gd name="T31" fmla="*/ 146 h 552"/>
                <a:gd name="T32" fmla="*/ 369 w 369"/>
                <a:gd name="T33" fmla="*/ 153 h 552"/>
                <a:gd name="T34" fmla="*/ 365 w 369"/>
                <a:gd name="T35" fmla="*/ 187 h 552"/>
                <a:gd name="T36" fmla="*/ 360 w 369"/>
                <a:gd name="T37" fmla="*/ 222 h 552"/>
                <a:gd name="T38" fmla="*/ 354 w 369"/>
                <a:gd name="T39" fmla="*/ 257 h 552"/>
                <a:gd name="T40" fmla="*/ 350 w 369"/>
                <a:gd name="T41" fmla="*/ 291 h 552"/>
                <a:gd name="T42" fmla="*/ 340 w 369"/>
                <a:gd name="T43" fmla="*/ 315 h 552"/>
                <a:gd name="T44" fmla="*/ 331 w 369"/>
                <a:gd name="T45" fmla="*/ 338 h 552"/>
                <a:gd name="T46" fmla="*/ 321 w 369"/>
                <a:gd name="T47" fmla="*/ 363 h 552"/>
                <a:gd name="T48" fmla="*/ 312 w 369"/>
                <a:gd name="T49" fmla="*/ 386 h 552"/>
                <a:gd name="T50" fmla="*/ 302 w 369"/>
                <a:gd name="T51" fmla="*/ 409 h 552"/>
                <a:gd name="T52" fmla="*/ 293 w 369"/>
                <a:gd name="T53" fmla="*/ 433 h 552"/>
                <a:gd name="T54" fmla="*/ 283 w 369"/>
                <a:gd name="T55" fmla="*/ 456 h 552"/>
                <a:gd name="T56" fmla="*/ 274 w 369"/>
                <a:gd name="T57" fmla="*/ 480 h 552"/>
                <a:gd name="T58" fmla="*/ 259 w 369"/>
                <a:gd name="T59" fmla="*/ 485 h 552"/>
                <a:gd name="T60" fmla="*/ 244 w 369"/>
                <a:gd name="T61" fmla="*/ 489 h 552"/>
                <a:gd name="T62" fmla="*/ 229 w 369"/>
                <a:gd name="T63" fmla="*/ 494 h 552"/>
                <a:gd name="T64" fmla="*/ 214 w 369"/>
                <a:gd name="T65" fmla="*/ 499 h 552"/>
                <a:gd name="T66" fmla="*/ 199 w 369"/>
                <a:gd name="T67" fmla="*/ 502 h 552"/>
                <a:gd name="T68" fmla="*/ 184 w 369"/>
                <a:gd name="T69" fmla="*/ 507 h 552"/>
                <a:gd name="T70" fmla="*/ 169 w 369"/>
                <a:gd name="T71" fmla="*/ 511 h 552"/>
                <a:gd name="T72" fmla="*/ 154 w 369"/>
                <a:gd name="T73" fmla="*/ 516 h 552"/>
                <a:gd name="T74" fmla="*/ 138 w 369"/>
                <a:gd name="T75" fmla="*/ 521 h 552"/>
                <a:gd name="T76" fmla="*/ 123 w 369"/>
                <a:gd name="T77" fmla="*/ 525 h 552"/>
                <a:gd name="T78" fmla="*/ 108 w 369"/>
                <a:gd name="T79" fmla="*/ 530 h 552"/>
                <a:gd name="T80" fmla="*/ 93 w 369"/>
                <a:gd name="T81" fmla="*/ 533 h 552"/>
                <a:gd name="T82" fmla="*/ 78 w 369"/>
                <a:gd name="T83" fmla="*/ 538 h 552"/>
                <a:gd name="T84" fmla="*/ 63 w 369"/>
                <a:gd name="T85" fmla="*/ 542 h 552"/>
                <a:gd name="T86" fmla="*/ 48 w 369"/>
                <a:gd name="T87" fmla="*/ 547 h 552"/>
                <a:gd name="T88" fmla="*/ 33 w 369"/>
                <a:gd name="T89" fmla="*/ 552 h 552"/>
                <a:gd name="T90" fmla="*/ 18 w 369"/>
                <a:gd name="T91" fmla="*/ 508 h 552"/>
                <a:gd name="T92" fmla="*/ 7 w 369"/>
                <a:gd name="T93" fmla="*/ 451 h 552"/>
                <a:gd name="T94" fmla="*/ 0 w 369"/>
                <a:gd name="T95" fmla="*/ 386 h 552"/>
                <a:gd name="T96" fmla="*/ 0 w 369"/>
                <a:gd name="T97" fmla="*/ 312 h 552"/>
                <a:gd name="T98" fmla="*/ 9 w 369"/>
                <a:gd name="T99" fmla="*/ 234 h 552"/>
                <a:gd name="T100" fmla="*/ 28 w 369"/>
                <a:gd name="T101" fmla="*/ 154 h 552"/>
                <a:gd name="T102" fmla="*/ 61 w 369"/>
                <a:gd name="T103" fmla="*/ 76 h 552"/>
                <a:gd name="T104" fmla="*/ 107 w 369"/>
                <a:gd name="T105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9" h="552">
                  <a:moveTo>
                    <a:pt x="107" y="0"/>
                  </a:moveTo>
                  <a:lnTo>
                    <a:pt x="129" y="11"/>
                  </a:lnTo>
                  <a:lnTo>
                    <a:pt x="152" y="23"/>
                  </a:lnTo>
                  <a:lnTo>
                    <a:pt x="174" y="34"/>
                  </a:lnTo>
                  <a:lnTo>
                    <a:pt x="197" y="46"/>
                  </a:lnTo>
                  <a:lnTo>
                    <a:pt x="218" y="58"/>
                  </a:lnTo>
                  <a:lnTo>
                    <a:pt x="240" y="70"/>
                  </a:lnTo>
                  <a:lnTo>
                    <a:pt x="263" y="81"/>
                  </a:lnTo>
                  <a:lnTo>
                    <a:pt x="285" y="93"/>
                  </a:lnTo>
                  <a:lnTo>
                    <a:pt x="296" y="100"/>
                  </a:lnTo>
                  <a:lnTo>
                    <a:pt x="306" y="108"/>
                  </a:lnTo>
                  <a:lnTo>
                    <a:pt x="316" y="115"/>
                  </a:lnTo>
                  <a:lnTo>
                    <a:pt x="328" y="123"/>
                  </a:lnTo>
                  <a:lnTo>
                    <a:pt x="338" y="131"/>
                  </a:lnTo>
                  <a:lnTo>
                    <a:pt x="349" y="138"/>
                  </a:lnTo>
                  <a:lnTo>
                    <a:pt x="359" y="146"/>
                  </a:lnTo>
                  <a:lnTo>
                    <a:pt x="369" y="153"/>
                  </a:lnTo>
                  <a:lnTo>
                    <a:pt x="365" y="187"/>
                  </a:lnTo>
                  <a:lnTo>
                    <a:pt x="360" y="222"/>
                  </a:lnTo>
                  <a:lnTo>
                    <a:pt x="354" y="257"/>
                  </a:lnTo>
                  <a:lnTo>
                    <a:pt x="350" y="291"/>
                  </a:lnTo>
                  <a:lnTo>
                    <a:pt x="340" y="315"/>
                  </a:lnTo>
                  <a:lnTo>
                    <a:pt x="331" y="338"/>
                  </a:lnTo>
                  <a:lnTo>
                    <a:pt x="321" y="363"/>
                  </a:lnTo>
                  <a:lnTo>
                    <a:pt x="312" y="386"/>
                  </a:lnTo>
                  <a:lnTo>
                    <a:pt x="302" y="409"/>
                  </a:lnTo>
                  <a:lnTo>
                    <a:pt x="293" y="433"/>
                  </a:lnTo>
                  <a:lnTo>
                    <a:pt x="283" y="456"/>
                  </a:lnTo>
                  <a:lnTo>
                    <a:pt x="274" y="480"/>
                  </a:lnTo>
                  <a:lnTo>
                    <a:pt x="259" y="485"/>
                  </a:lnTo>
                  <a:lnTo>
                    <a:pt x="244" y="489"/>
                  </a:lnTo>
                  <a:lnTo>
                    <a:pt x="229" y="494"/>
                  </a:lnTo>
                  <a:lnTo>
                    <a:pt x="214" y="499"/>
                  </a:lnTo>
                  <a:lnTo>
                    <a:pt x="199" y="502"/>
                  </a:lnTo>
                  <a:lnTo>
                    <a:pt x="184" y="507"/>
                  </a:lnTo>
                  <a:lnTo>
                    <a:pt x="169" y="511"/>
                  </a:lnTo>
                  <a:lnTo>
                    <a:pt x="154" y="516"/>
                  </a:lnTo>
                  <a:lnTo>
                    <a:pt x="138" y="521"/>
                  </a:lnTo>
                  <a:lnTo>
                    <a:pt x="123" y="525"/>
                  </a:lnTo>
                  <a:lnTo>
                    <a:pt x="108" y="530"/>
                  </a:lnTo>
                  <a:lnTo>
                    <a:pt x="93" y="533"/>
                  </a:lnTo>
                  <a:lnTo>
                    <a:pt x="78" y="538"/>
                  </a:lnTo>
                  <a:lnTo>
                    <a:pt x="63" y="542"/>
                  </a:lnTo>
                  <a:lnTo>
                    <a:pt x="48" y="547"/>
                  </a:lnTo>
                  <a:lnTo>
                    <a:pt x="33" y="552"/>
                  </a:lnTo>
                  <a:lnTo>
                    <a:pt x="18" y="508"/>
                  </a:lnTo>
                  <a:lnTo>
                    <a:pt x="7" y="451"/>
                  </a:lnTo>
                  <a:lnTo>
                    <a:pt x="0" y="386"/>
                  </a:lnTo>
                  <a:lnTo>
                    <a:pt x="0" y="312"/>
                  </a:lnTo>
                  <a:lnTo>
                    <a:pt x="9" y="234"/>
                  </a:lnTo>
                  <a:lnTo>
                    <a:pt x="28" y="154"/>
                  </a:lnTo>
                  <a:lnTo>
                    <a:pt x="61" y="7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2" name="Freeform 154">
              <a:extLst>
                <a:ext uri="{FF2B5EF4-FFF2-40B4-BE49-F238E27FC236}">
                  <a16:creationId xmlns:a16="http://schemas.microsoft.com/office/drawing/2014/main" id="{7B4C5E4E-106D-49FB-B094-2B4D89839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2307"/>
              <a:ext cx="178" cy="273"/>
            </a:xfrm>
            <a:custGeom>
              <a:avLst/>
              <a:gdLst>
                <a:gd name="T0" fmla="*/ 103 w 356"/>
                <a:gd name="T1" fmla="*/ 0 h 545"/>
                <a:gd name="T2" fmla="*/ 124 w 356"/>
                <a:gd name="T3" fmla="*/ 12 h 545"/>
                <a:gd name="T4" fmla="*/ 146 w 356"/>
                <a:gd name="T5" fmla="*/ 22 h 545"/>
                <a:gd name="T6" fmla="*/ 166 w 356"/>
                <a:gd name="T7" fmla="*/ 34 h 545"/>
                <a:gd name="T8" fmla="*/ 188 w 356"/>
                <a:gd name="T9" fmla="*/ 44 h 545"/>
                <a:gd name="T10" fmla="*/ 209 w 356"/>
                <a:gd name="T11" fmla="*/ 55 h 545"/>
                <a:gd name="T12" fmla="*/ 230 w 356"/>
                <a:gd name="T13" fmla="*/ 67 h 545"/>
                <a:gd name="T14" fmla="*/ 251 w 356"/>
                <a:gd name="T15" fmla="*/ 77 h 545"/>
                <a:gd name="T16" fmla="*/ 272 w 356"/>
                <a:gd name="T17" fmla="*/ 89 h 545"/>
                <a:gd name="T18" fmla="*/ 283 w 356"/>
                <a:gd name="T19" fmla="*/ 96 h 545"/>
                <a:gd name="T20" fmla="*/ 293 w 356"/>
                <a:gd name="T21" fmla="*/ 104 h 545"/>
                <a:gd name="T22" fmla="*/ 303 w 356"/>
                <a:gd name="T23" fmla="*/ 111 h 545"/>
                <a:gd name="T24" fmla="*/ 315 w 356"/>
                <a:gd name="T25" fmla="*/ 119 h 545"/>
                <a:gd name="T26" fmla="*/ 325 w 356"/>
                <a:gd name="T27" fmla="*/ 127 h 545"/>
                <a:gd name="T28" fmla="*/ 336 w 356"/>
                <a:gd name="T29" fmla="*/ 134 h 545"/>
                <a:gd name="T30" fmla="*/ 346 w 356"/>
                <a:gd name="T31" fmla="*/ 142 h 545"/>
                <a:gd name="T32" fmla="*/ 356 w 356"/>
                <a:gd name="T33" fmla="*/ 149 h 545"/>
                <a:gd name="T34" fmla="*/ 352 w 356"/>
                <a:gd name="T35" fmla="*/ 183 h 545"/>
                <a:gd name="T36" fmla="*/ 348 w 356"/>
                <a:gd name="T37" fmla="*/ 218 h 545"/>
                <a:gd name="T38" fmla="*/ 345 w 356"/>
                <a:gd name="T39" fmla="*/ 253 h 545"/>
                <a:gd name="T40" fmla="*/ 340 w 356"/>
                <a:gd name="T41" fmla="*/ 287 h 545"/>
                <a:gd name="T42" fmla="*/ 330 w 356"/>
                <a:gd name="T43" fmla="*/ 311 h 545"/>
                <a:gd name="T44" fmla="*/ 321 w 356"/>
                <a:gd name="T45" fmla="*/ 334 h 545"/>
                <a:gd name="T46" fmla="*/ 310 w 356"/>
                <a:gd name="T47" fmla="*/ 359 h 545"/>
                <a:gd name="T48" fmla="*/ 301 w 356"/>
                <a:gd name="T49" fmla="*/ 382 h 545"/>
                <a:gd name="T50" fmla="*/ 291 w 356"/>
                <a:gd name="T51" fmla="*/ 405 h 545"/>
                <a:gd name="T52" fmla="*/ 280 w 356"/>
                <a:gd name="T53" fmla="*/ 429 h 545"/>
                <a:gd name="T54" fmla="*/ 271 w 356"/>
                <a:gd name="T55" fmla="*/ 452 h 545"/>
                <a:gd name="T56" fmla="*/ 261 w 356"/>
                <a:gd name="T57" fmla="*/ 476 h 545"/>
                <a:gd name="T58" fmla="*/ 246 w 356"/>
                <a:gd name="T59" fmla="*/ 481 h 545"/>
                <a:gd name="T60" fmla="*/ 232 w 356"/>
                <a:gd name="T61" fmla="*/ 484 h 545"/>
                <a:gd name="T62" fmla="*/ 217 w 356"/>
                <a:gd name="T63" fmla="*/ 489 h 545"/>
                <a:gd name="T64" fmla="*/ 202 w 356"/>
                <a:gd name="T65" fmla="*/ 493 h 545"/>
                <a:gd name="T66" fmla="*/ 187 w 356"/>
                <a:gd name="T67" fmla="*/ 498 h 545"/>
                <a:gd name="T68" fmla="*/ 173 w 356"/>
                <a:gd name="T69" fmla="*/ 502 h 545"/>
                <a:gd name="T70" fmla="*/ 158 w 356"/>
                <a:gd name="T71" fmla="*/ 506 h 545"/>
                <a:gd name="T72" fmla="*/ 143 w 356"/>
                <a:gd name="T73" fmla="*/ 511 h 545"/>
                <a:gd name="T74" fmla="*/ 128 w 356"/>
                <a:gd name="T75" fmla="*/ 515 h 545"/>
                <a:gd name="T76" fmla="*/ 114 w 356"/>
                <a:gd name="T77" fmla="*/ 519 h 545"/>
                <a:gd name="T78" fmla="*/ 99 w 356"/>
                <a:gd name="T79" fmla="*/ 523 h 545"/>
                <a:gd name="T80" fmla="*/ 85 w 356"/>
                <a:gd name="T81" fmla="*/ 528 h 545"/>
                <a:gd name="T82" fmla="*/ 70 w 356"/>
                <a:gd name="T83" fmla="*/ 533 h 545"/>
                <a:gd name="T84" fmla="*/ 56 w 356"/>
                <a:gd name="T85" fmla="*/ 536 h 545"/>
                <a:gd name="T86" fmla="*/ 41 w 356"/>
                <a:gd name="T87" fmla="*/ 541 h 545"/>
                <a:gd name="T88" fmla="*/ 26 w 356"/>
                <a:gd name="T89" fmla="*/ 545 h 545"/>
                <a:gd name="T90" fmla="*/ 13 w 356"/>
                <a:gd name="T91" fmla="*/ 502 h 545"/>
                <a:gd name="T92" fmla="*/ 5 w 356"/>
                <a:gd name="T93" fmla="*/ 445 h 545"/>
                <a:gd name="T94" fmla="*/ 0 w 356"/>
                <a:gd name="T95" fmla="*/ 379 h 545"/>
                <a:gd name="T96" fmla="*/ 3 w 356"/>
                <a:gd name="T97" fmla="*/ 306 h 545"/>
                <a:gd name="T98" fmla="*/ 13 w 356"/>
                <a:gd name="T99" fmla="*/ 230 h 545"/>
                <a:gd name="T100" fmla="*/ 33 w 356"/>
                <a:gd name="T101" fmla="*/ 151 h 545"/>
                <a:gd name="T102" fmla="*/ 61 w 356"/>
                <a:gd name="T103" fmla="*/ 74 h 545"/>
                <a:gd name="T104" fmla="*/ 103 w 356"/>
                <a:gd name="T105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6" h="545">
                  <a:moveTo>
                    <a:pt x="103" y="0"/>
                  </a:moveTo>
                  <a:lnTo>
                    <a:pt x="124" y="12"/>
                  </a:lnTo>
                  <a:lnTo>
                    <a:pt x="146" y="22"/>
                  </a:lnTo>
                  <a:lnTo>
                    <a:pt x="166" y="34"/>
                  </a:lnTo>
                  <a:lnTo>
                    <a:pt x="188" y="44"/>
                  </a:lnTo>
                  <a:lnTo>
                    <a:pt x="209" y="55"/>
                  </a:lnTo>
                  <a:lnTo>
                    <a:pt x="230" y="67"/>
                  </a:lnTo>
                  <a:lnTo>
                    <a:pt x="251" y="77"/>
                  </a:lnTo>
                  <a:lnTo>
                    <a:pt x="272" y="89"/>
                  </a:lnTo>
                  <a:lnTo>
                    <a:pt x="283" y="96"/>
                  </a:lnTo>
                  <a:lnTo>
                    <a:pt x="293" y="104"/>
                  </a:lnTo>
                  <a:lnTo>
                    <a:pt x="303" y="111"/>
                  </a:lnTo>
                  <a:lnTo>
                    <a:pt x="315" y="119"/>
                  </a:lnTo>
                  <a:lnTo>
                    <a:pt x="325" y="127"/>
                  </a:lnTo>
                  <a:lnTo>
                    <a:pt x="336" y="134"/>
                  </a:lnTo>
                  <a:lnTo>
                    <a:pt x="346" y="142"/>
                  </a:lnTo>
                  <a:lnTo>
                    <a:pt x="356" y="149"/>
                  </a:lnTo>
                  <a:lnTo>
                    <a:pt x="352" y="183"/>
                  </a:lnTo>
                  <a:lnTo>
                    <a:pt x="348" y="218"/>
                  </a:lnTo>
                  <a:lnTo>
                    <a:pt x="345" y="253"/>
                  </a:lnTo>
                  <a:lnTo>
                    <a:pt x="340" y="287"/>
                  </a:lnTo>
                  <a:lnTo>
                    <a:pt x="330" y="311"/>
                  </a:lnTo>
                  <a:lnTo>
                    <a:pt x="321" y="334"/>
                  </a:lnTo>
                  <a:lnTo>
                    <a:pt x="310" y="359"/>
                  </a:lnTo>
                  <a:lnTo>
                    <a:pt x="301" y="382"/>
                  </a:lnTo>
                  <a:lnTo>
                    <a:pt x="291" y="405"/>
                  </a:lnTo>
                  <a:lnTo>
                    <a:pt x="280" y="429"/>
                  </a:lnTo>
                  <a:lnTo>
                    <a:pt x="271" y="452"/>
                  </a:lnTo>
                  <a:lnTo>
                    <a:pt x="261" y="476"/>
                  </a:lnTo>
                  <a:lnTo>
                    <a:pt x="246" y="481"/>
                  </a:lnTo>
                  <a:lnTo>
                    <a:pt x="232" y="484"/>
                  </a:lnTo>
                  <a:lnTo>
                    <a:pt x="217" y="489"/>
                  </a:lnTo>
                  <a:lnTo>
                    <a:pt x="202" y="493"/>
                  </a:lnTo>
                  <a:lnTo>
                    <a:pt x="187" y="498"/>
                  </a:lnTo>
                  <a:lnTo>
                    <a:pt x="173" y="502"/>
                  </a:lnTo>
                  <a:lnTo>
                    <a:pt x="158" y="506"/>
                  </a:lnTo>
                  <a:lnTo>
                    <a:pt x="143" y="511"/>
                  </a:lnTo>
                  <a:lnTo>
                    <a:pt x="128" y="515"/>
                  </a:lnTo>
                  <a:lnTo>
                    <a:pt x="114" y="519"/>
                  </a:lnTo>
                  <a:lnTo>
                    <a:pt x="99" y="523"/>
                  </a:lnTo>
                  <a:lnTo>
                    <a:pt x="85" y="528"/>
                  </a:lnTo>
                  <a:lnTo>
                    <a:pt x="70" y="533"/>
                  </a:lnTo>
                  <a:lnTo>
                    <a:pt x="56" y="536"/>
                  </a:lnTo>
                  <a:lnTo>
                    <a:pt x="41" y="541"/>
                  </a:lnTo>
                  <a:lnTo>
                    <a:pt x="26" y="545"/>
                  </a:lnTo>
                  <a:lnTo>
                    <a:pt x="13" y="502"/>
                  </a:lnTo>
                  <a:lnTo>
                    <a:pt x="5" y="445"/>
                  </a:lnTo>
                  <a:lnTo>
                    <a:pt x="0" y="379"/>
                  </a:lnTo>
                  <a:lnTo>
                    <a:pt x="3" y="306"/>
                  </a:lnTo>
                  <a:lnTo>
                    <a:pt x="13" y="230"/>
                  </a:lnTo>
                  <a:lnTo>
                    <a:pt x="33" y="151"/>
                  </a:lnTo>
                  <a:lnTo>
                    <a:pt x="61" y="7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3" name="Freeform 155">
              <a:extLst>
                <a:ext uri="{FF2B5EF4-FFF2-40B4-BE49-F238E27FC236}">
                  <a16:creationId xmlns:a16="http://schemas.microsoft.com/office/drawing/2014/main" id="{190B686A-6730-4017-A154-228DA854F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309"/>
              <a:ext cx="171" cy="270"/>
            </a:xfrm>
            <a:custGeom>
              <a:avLst/>
              <a:gdLst>
                <a:gd name="T0" fmla="*/ 97 w 342"/>
                <a:gd name="T1" fmla="*/ 0 h 538"/>
                <a:gd name="T2" fmla="*/ 258 w 342"/>
                <a:gd name="T3" fmla="*/ 84 h 538"/>
                <a:gd name="T4" fmla="*/ 342 w 342"/>
                <a:gd name="T5" fmla="*/ 144 h 538"/>
                <a:gd name="T6" fmla="*/ 331 w 342"/>
                <a:gd name="T7" fmla="*/ 282 h 538"/>
                <a:gd name="T8" fmla="*/ 247 w 342"/>
                <a:gd name="T9" fmla="*/ 471 h 538"/>
                <a:gd name="T10" fmla="*/ 16 w 342"/>
                <a:gd name="T11" fmla="*/ 538 h 538"/>
                <a:gd name="T12" fmla="*/ 7 w 342"/>
                <a:gd name="T13" fmla="*/ 494 h 538"/>
                <a:gd name="T14" fmla="*/ 1 w 342"/>
                <a:gd name="T15" fmla="*/ 438 h 538"/>
                <a:gd name="T16" fmla="*/ 0 w 342"/>
                <a:gd name="T17" fmla="*/ 372 h 538"/>
                <a:gd name="T18" fmla="*/ 5 w 342"/>
                <a:gd name="T19" fmla="*/ 299 h 538"/>
                <a:gd name="T20" fmla="*/ 15 w 342"/>
                <a:gd name="T21" fmla="*/ 223 h 538"/>
                <a:gd name="T22" fmla="*/ 34 w 342"/>
                <a:gd name="T23" fmla="*/ 146 h 538"/>
                <a:gd name="T24" fmla="*/ 60 w 342"/>
                <a:gd name="T25" fmla="*/ 71 h 538"/>
                <a:gd name="T26" fmla="*/ 97 w 342"/>
                <a:gd name="T2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2" h="538">
                  <a:moveTo>
                    <a:pt x="97" y="0"/>
                  </a:moveTo>
                  <a:lnTo>
                    <a:pt x="258" y="84"/>
                  </a:lnTo>
                  <a:lnTo>
                    <a:pt x="342" y="144"/>
                  </a:lnTo>
                  <a:lnTo>
                    <a:pt x="331" y="282"/>
                  </a:lnTo>
                  <a:lnTo>
                    <a:pt x="247" y="471"/>
                  </a:lnTo>
                  <a:lnTo>
                    <a:pt x="16" y="538"/>
                  </a:lnTo>
                  <a:lnTo>
                    <a:pt x="7" y="494"/>
                  </a:lnTo>
                  <a:lnTo>
                    <a:pt x="1" y="438"/>
                  </a:lnTo>
                  <a:lnTo>
                    <a:pt x="0" y="372"/>
                  </a:lnTo>
                  <a:lnTo>
                    <a:pt x="5" y="299"/>
                  </a:lnTo>
                  <a:lnTo>
                    <a:pt x="15" y="223"/>
                  </a:lnTo>
                  <a:lnTo>
                    <a:pt x="34" y="146"/>
                  </a:lnTo>
                  <a:lnTo>
                    <a:pt x="60" y="7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4" name="Freeform 156">
              <a:extLst>
                <a:ext uri="{FF2B5EF4-FFF2-40B4-BE49-F238E27FC236}">
                  <a16:creationId xmlns:a16="http://schemas.microsoft.com/office/drawing/2014/main" id="{3B0687CA-9709-42EA-881B-21EAD9C9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032"/>
              <a:ext cx="276" cy="198"/>
            </a:xfrm>
            <a:custGeom>
              <a:avLst/>
              <a:gdLst>
                <a:gd name="T0" fmla="*/ 20 w 553"/>
                <a:gd name="T1" fmla="*/ 269 h 396"/>
                <a:gd name="T2" fmla="*/ 60 w 553"/>
                <a:gd name="T3" fmla="*/ 286 h 396"/>
                <a:gd name="T4" fmla="*/ 100 w 553"/>
                <a:gd name="T5" fmla="*/ 304 h 396"/>
                <a:gd name="T6" fmla="*/ 141 w 553"/>
                <a:gd name="T7" fmla="*/ 320 h 396"/>
                <a:gd name="T8" fmla="*/ 180 w 553"/>
                <a:gd name="T9" fmla="*/ 337 h 396"/>
                <a:gd name="T10" fmla="*/ 220 w 553"/>
                <a:gd name="T11" fmla="*/ 353 h 396"/>
                <a:gd name="T12" fmla="*/ 260 w 553"/>
                <a:gd name="T13" fmla="*/ 370 h 396"/>
                <a:gd name="T14" fmla="*/ 301 w 553"/>
                <a:gd name="T15" fmla="*/ 388 h 396"/>
                <a:gd name="T16" fmla="*/ 329 w 553"/>
                <a:gd name="T17" fmla="*/ 393 h 396"/>
                <a:gd name="T18" fmla="*/ 349 w 553"/>
                <a:gd name="T19" fmla="*/ 388 h 396"/>
                <a:gd name="T20" fmla="*/ 369 w 553"/>
                <a:gd name="T21" fmla="*/ 383 h 396"/>
                <a:gd name="T22" fmla="*/ 388 w 553"/>
                <a:gd name="T23" fmla="*/ 378 h 396"/>
                <a:gd name="T24" fmla="*/ 404 w 553"/>
                <a:gd name="T25" fmla="*/ 362 h 396"/>
                <a:gd name="T26" fmla="*/ 418 w 553"/>
                <a:gd name="T27" fmla="*/ 335 h 396"/>
                <a:gd name="T28" fmla="*/ 432 w 553"/>
                <a:gd name="T29" fmla="*/ 307 h 396"/>
                <a:gd name="T30" fmla="*/ 445 w 553"/>
                <a:gd name="T31" fmla="*/ 279 h 396"/>
                <a:gd name="T32" fmla="*/ 464 w 553"/>
                <a:gd name="T33" fmla="*/ 247 h 396"/>
                <a:gd name="T34" fmla="*/ 491 w 553"/>
                <a:gd name="T35" fmla="*/ 211 h 396"/>
                <a:gd name="T36" fmla="*/ 516 w 553"/>
                <a:gd name="T37" fmla="*/ 174 h 396"/>
                <a:gd name="T38" fmla="*/ 540 w 553"/>
                <a:gd name="T39" fmla="*/ 139 h 396"/>
                <a:gd name="T40" fmla="*/ 540 w 553"/>
                <a:gd name="T41" fmla="*/ 108 h 396"/>
                <a:gd name="T42" fmla="*/ 516 w 553"/>
                <a:gd name="T43" fmla="*/ 83 h 396"/>
                <a:gd name="T44" fmla="*/ 491 w 553"/>
                <a:gd name="T45" fmla="*/ 58 h 396"/>
                <a:gd name="T46" fmla="*/ 464 w 553"/>
                <a:gd name="T47" fmla="*/ 34 h 396"/>
                <a:gd name="T48" fmla="*/ 375 w 553"/>
                <a:gd name="T49" fmla="*/ 12 h 396"/>
                <a:gd name="T50" fmla="*/ 251 w 553"/>
                <a:gd name="T51" fmla="*/ 2 h 396"/>
                <a:gd name="T52" fmla="*/ 158 w 553"/>
                <a:gd name="T53" fmla="*/ 2 h 396"/>
                <a:gd name="T54" fmla="*/ 92 w 553"/>
                <a:gd name="T55" fmla="*/ 13 h 396"/>
                <a:gd name="T56" fmla="*/ 50 w 553"/>
                <a:gd name="T57" fmla="*/ 38 h 396"/>
                <a:gd name="T58" fmla="*/ 23 w 553"/>
                <a:gd name="T59" fmla="*/ 80 h 396"/>
                <a:gd name="T60" fmla="*/ 9 w 553"/>
                <a:gd name="T61" fmla="*/ 138 h 396"/>
                <a:gd name="T62" fmla="*/ 2 w 553"/>
                <a:gd name="T63" fmla="*/ 21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3" h="396">
                  <a:moveTo>
                    <a:pt x="0" y="261"/>
                  </a:moveTo>
                  <a:lnTo>
                    <a:pt x="20" y="269"/>
                  </a:lnTo>
                  <a:lnTo>
                    <a:pt x="40" y="278"/>
                  </a:lnTo>
                  <a:lnTo>
                    <a:pt x="60" y="286"/>
                  </a:lnTo>
                  <a:lnTo>
                    <a:pt x="81" y="294"/>
                  </a:lnTo>
                  <a:lnTo>
                    <a:pt x="100" y="304"/>
                  </a:lnTo>
                  <a:lnTo>
                    <a:pt x="120" y="312"/>
                  </a:lnTo>
                  <a:lnTo>
                    <a:pt x="141" y="320"/>
                  </a:lnTo>
                  <a:lnTo>
                    <a:pt x="160" y="328"/>
                  </a:lnTo>
                  <a:lnTo>
                    <a:pt x="180" y="337"/>
                  </a:lnTo>
                  <a:lnTo>
                    <a:pt x="200" y="345"/>
                  </a:lnTo>
                  <a:lnTo>
                    <a:pt x="220" y="353"/>
                  </a:lnTo>
                  <a:lnTo>
                    <a:pt x="240" y="362"/>
                  </a:lnTo>
                  <a:lnTo>
                    <a:pt x="260" y="370"/>
                  </a:lnTo>
                  <a:lnTo>
                    <a:pt x="280" y="378"/>
                  </a:lnTo>
                  <a:lnTo>
                    <a:pt x="301" y="388"/>
                  </a:lnTo>
                  <a:lnTo>
                    <a:pt x="320" y="396"/>
                  </a:lnTo>
                  <a:lnTo>
                    <a:pt x="329" y="393"/>
                  </a:lnTo>
                  <a:lnTo>
                    <a:pt x="340" y="391"/>
                  </a:lnTo>
                  <a:lnTo>
                    <a:pt x="349" y="388"/>
                  </a:lnTo>
                  <a:lnTo>
                    <a:pt x="359" y="385"/>
                  </a:lnTo>
                  <a:lnTo>
                    <a:pt x="369" y="383"/>
                  </a:lnTo>
                  <a:lnTo>
                    <a:pt x="378" y="381"/>
                  </a:lnTo>
                  <a:lnTo>
                    <a:pt x="388" y="378"/>
                  </a:lnTo>
                  <a:lnTo>
                    <a:pt x="397" y="376"/>
                  </a:lnTo>
                  <a:lnTo>
                    <a:pt x="404" y="362"/>
                  </a:lnTo>
                  <a:lnTo>
                    <a:pt x="411" y="348"/>
                  </a:lnTo>
                  <a:lnTo>
                    <a:pt x="418" y="335"/>
                  </a:lnTo>
                  <a:lnTo>
                    <a:pt x="425" y="321"/>
                  </a:lnTo>
                  <a:lnTo>
                    <a:pt x="432" y="307"/>
                  </a:lnTo>
                  <a:lnTo>
                    <a:pt x="439" y="293"/>
                  </a:lnTo>
                  <a:lnTo>
                    <a:pt x="445" y="279"/>
                  </a:lnTo>
                  <a:lnTo>
                    <a:pt x="452" y="265"/>
                  </a:lnTo>
                  <a:lnTo>
                    <a:pt x="464" y="247"/>
                  </a:lnTo>
                  <a:lnTo>
                    <a:pt x="477" y="229"/>
                  </a:lnTo>
                  <a:lnTo>
                    <a:pt x="491" y="211"/>
                  </a:lnTo>
                  <a:lnTo>
                    <a:pt x="503" y="193"/>
                  </a:lnTo>
                  <a:lnTo>
                    <a:pt x="516" y="174"/>
                  </a:lnTo>
                  <a:lnTo>
                    <a:pt x="529" y="156"/>
                  </a:lnTo>
                  <a:lnTo>
                    <a:pt x="540" y="139"/>
                  </a:lnTo>
                  <a:lnTo>
                    <a:pt x="553" y="120"/>
                  </a:lnTo>
                  <a:lnTo>
                    <a:pt x="540" y="108"/>
                  </a:lnTo>
                  <a:lnTo>
                    <a:pt x="529" y="95"/>
                  </a:lnTo>
                  <a:lnTo>
                    <a:pt x="516" y="83"/>
                  </a:lnTo>
                  <a:lnTo>
                    <a:pt x="503" y="71"/>
                  </a:lnTo>
                  <a:lnTo>
                    <a:pt x="491" y="58"/>
                  </a:lnTo>
                  <a:lnTo>
                    <a:pt x="477" y="46"/>
                  </a:lnTo>
                  <a:lnTo>
                    <a:pt x="464" y="34"/>
                  </a:lnTo>
                  <a:lnTo>
                    <a:pt x="452" y="21"/>
                  </a:lnTo>
                  <a:lnTo>
                    <a:pt x="375" y="12"/>
                  </a:lnTo>
                  <a:lnTo>
                    <a:pt x="309" y="6"/>
                  </a:lnTo>
                  <a:lnTo>
                    <a:pt x="251" y="2"/>
                  </a:lnTo>
                  <a:lnTo>
                    <a:pt x="200" y="0"/>
                  </a:lnTo>
                  <a:lnTo>
                    <a:pt x="158" y="2"/>
                  </a:lnTo>
                  <a:lnTo>
                    <a:pt x="122" y="6"/>
                  </a:lnTo>
                  <a:lnTo>
                    <a:pt x="92" y="13"/>
                  </a:lnTo>
                  <a:lnTo>
                    <a:pt x="69" y="25"/>
                  </a:lnTo>
                  <a:lnTo>
                    <a:pt x="50" y="38"/>
                  </a:lnTo>
                  <a:lnTo>
                    <a:pt x="35" y="57"/>
                  </a:lnTo>
                  <a:lnTo>
                    <a:pt x="23" y="80"/>
                  </a:lnTo>
                  <a:lnTo>
                    <a:pt x="15" y="106"/>
                  </a:lnTo>
                  <a:lnTo>
                    <a:pt x="9" y="138"/>
                  </a:lnTo>
                  <a:lnTo>
                    <a:pt x="5" y="174"/>
                  </a:lnTo>
                  <a:lnTo>
                    <a:pt x="2" y="215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5" name="Freeform 157">
              <a:extLst>
                <a:ext uri="{FF2B5EF4-FFF2-40B4-BE49-F238E27FC236}">
                  <a16:creationId xmlns:a16="http://schemas.microsoft.com/office/drawing/2014/main" id="{137C0770-1FEB-4A5A-9C23-935938C3A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2037"/>
              <a:ext cx="274" cy="193"/>
            </a:xfrm>
            <a:custGeom>
              <a:avLst/>
              <a:gdLst>
                <a:gd name="T0" fmla="*/ 19 w 547"/>
                <a:gd name="T1" fmla="*/ 261 h 386"/>
                <a:gd name="T2" fmla="*/ 59 w 547"/>
                <a:gd name="T3" fmla="*/ 279 h 386"/>
                <a:gd name="T4" fmla="*/ 98 w 547"/>
                <a:gd name="T5" fmla="*/ 295 h 386"/>
                <a:gd name="T6" fmla="*/ 137 w 547"/>
                <a:gd name="T7" fmla="*/ 312 h 386"/>
                <a:gd name="T8" fmla="*/ 177 w 547"/>
                <a:gd name="T9" fmla="*/ 328 h 386"/>
                <a:gd name="T10" fmla="*/ 216 w 547"/>
                <a:gd name="T11" fmla="*/ 344 h 386"/>
                <a:gd name="T12" fmla="*/ 255 w 547"/>
                <a:gd name="T13" fmla="*/ 362 h 386"/>
                <a:gd name="T14" fmla="*/ 295 w 547"/>
                <a:gd name="T15" fmla="*/ 378 h 386"/>
                <a:gd name="T16" fmla="*/ 323 w 547"/>
                <a:gd name="T17" fmla="*/ 383 h 386"/>
                <a:gd name="T18" fmla="*/ 343 w 547"/>
                <a:gd name="T19" fmla="*/ 378 h 386"/>
                <a:gd name="T20" fmla="*/ 363 w 547"/>
                <a:gd name="T21" fmla="*/ 373 h 386"/>
                <a:gd name="T22" fmla="*/ 382 w 547"/>
                <a:gd name="T23" fmla="*/ 368 h 386"/>
                <a:gd name="T24" fmla="*/ 398 w 547"/>
                <a:gd name="T25" fmla="*/ 352 h 386"/>
                <a:gd name="T26" fmla="*/ 412 w 547"/>
                <a:gd name="T27" fmla="*/ 325 h 386"/>
                <a:gd name="T28" fmla="*/ 426 w 547"/>
                <a:gd name="T29" fmla="*/ 297 h 386"/>
                <a:gd name="T30" fmla="*/ 439 w 547"/>
                <a:gd name="T31" fmla="*/ 269 h 386"/>
                <a:gd name="T32" fmla="*/ 458 w 547"/>
                <a:gd name="T33" fmla="*/ 237 h 386"/>
                <a:gd name="T34" fmla="*/ 485 w 547"/>
                <a:gd name="T35" fmla="*/ 201 h 386"/>
                <a:gd name="T36" fmla="*/ 510 w 547"/>
                <a:gd name="T37" fmla="*/ 164 h 386"/>
                <a:gd name="T38" fmla="*/ 534 w 547"/>
                <a:gd name="T39" fmla="*/ 129 h 386"/>
                <a:gd name="T40" fmla="*/ 534 w 547"/>
                <a:gd name="T41" fmla="*/ 98 h 386"/>
                <a:gd name="T42" fmla="*/ 510 w 547"/>
                <a:gd name="T43" fmla="*/ 73 h 386"/>
                <a:gd name="T44" fmla="*/ 485 w 547"/>
                <a:gd name="T45" fmla="*/ 49 h 386"/>
                <a:gd name="T46" fmla="*/ 458 w 547"/>
                <a:gd name="T47" fmla="*/ 25 h 386"/>
                <a:gd name="T48" fmla="*/ 369 w 547"/>
                <a:gd name="T49" fmla="*/ 7 h 386"/>
                <a:gd name="T50" fmla="*/ 246 w 547"/>
                <a:gd name="T51" fmla="*/ 0 h 386"/>
                <a:gd name="T52" fmla="*/ 155 w 547"/>
                <a:gd name="T53" fmla="*/ 3 h 386"/>
                <a:gd name="T54" fmla="*/ 91 w 547"/>
                <a:gd name="T55" fmla="*/ 17 h 386"/>
                <a:gd name="T56" fmla="*/ 49 w 547"/>
                <a:gd name="T57" fmla="*/ 43 h 386"/>
                <a:gd name="T58" fmla="*/ 24 w 547"/>
                <a:gd name="T59" fmla="*/ 84 h 386"/>
                <a:gd name="T60" fmla="*/ 10 w 547"/>
                <a:gd name="T61" fmla="*/ 139 h 386"/>
                <a:gd name="T62" fmla="*/ 2 w 547"/>
                <a:gd name="T63" fmla="*/ 21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7" h="386">
                  <a:moveTo>
                    <a:pt x="0" y="253"/>
                  </a:moveTo>
                  <a:lnTo>
                    <a:pt x="19" y="261"/>
                  </a:lnTo>
                  <a:lnTo>
                    <a:pt x="39" y="270"/>
                  </a:lnTo>
                  <a:lnTo>
                    <a:pt x="59" y="279"/>
                  </a:lnTo>
                  <a:lnTo>
                    <a:pt x="78" y="287"/>
                  </a:lnTo>
                  <a:lnTo>
                    <a:pt x="98" y="295"/>
                  </a:lnTo>
                  <a:lnTo>
                    <a:pt x="117" y="304"/>
                  </a:lnTo>
                  <a:lnTo>
                    <a:pt x="137" y="312"/>
                  </a:lnTo>
                  <a:lnTo>
                    <a:pt x="158" y="320"/>
                  </a:lnTo>
                  <a:lnTo>
                    <a:pt x="177" y="328"/>
                  </a:lnTo>
                  <a:lnTo>
                    <a:pt x="197" y="336"/>
                  </a:lnTo>
                  <a:lnTo>
                    <a:pt x="216" y="344"/>
                  </a:lnTo>
                  <a:lnTo>
                    <a:pt x="236" y="352"/>
                  </a:lnTo>
                  <a:lnTo>
                    <a:pt x="255" y="362"/>
                  </a:lnTo>
                  <a:lnTo>
                    <a:pt x="275" y="370"/>
                  </a:lnTo>
                  <a:lnTo>
                    <a:pt x="295" y="378"/>
                  </a:lnTo>
                  <a:lnTo>
                    <a:pt x="314" y="386"/>
                  </a:lnTo>
                  <a:lnTo>
                    <a:pt x="323" y="383"/>
                  </a:lnTo>
                  <a:lnTo>
                    <a:pt x="334" y="381"/>
                  </a:lnTo>
                  <a:lnTo>
                    <a:pt x="343" y="378"/>
                  </a:lnTo>
                  <a:lnTo>
                    <a:pt x="353" y="375"/>
                  </a:lnTo>
                  <a:lnTo>
                    <a:pt x="363" y="373"/>
                  </a:lnTo>
                  <a:lnTo>
                    <a:pt x="372" y="371"/>
                  </a:lnTo>
                  <a:lnTo>
                    <a:pt x="382" y="368"/>
                  </a:lnTo>
                  <a:lnTo>
                    <a:pt x="391" y="366"/>
                  </a:lnTo>
                  <a:lnTo>
                    <a:pt x="398" y="352"/>
                  </a:lnTo>
                  <a:lnTo>
                    <a:pt x="405" y="338"/>
                  </a:lnTo>
                  <a:lnTo>
                    <a:pt x="412" y="325"/>
                  </a:lnTo>
                  <a:lnTo>
                    <a:pt x="419" y="311"/>
                  </a:lnTo>
                  <a:lnTo>
                    <a:pt x="426" y="297"/>
                  </a:lnTo>
                  <a:lnTo>
                    <a:pt x="433" y="283"/>
                  </a:lnTo>
                  <a:lnTo>
                    <a:pt x="439" y="269"/>
                  </a:lnTo>
                  <a:lnTo>
                    <a:pt x="446" y="255"/>
                  </a:lnTo>
                  <a:lnTo>
                    <a:pt x="458" y="237"/>
                  </a:lnTo>
                  <a:lnTo>
                    <a:pt x="471" y="219"/>
                  </a:lnTo>
                  <a:lnTo>
                    <a:pt x="485" y="201"/>
                  </a:lnTo>
                  <a:lnTo>
                    <a:pt x="497" y="183"/>
                  </a:lnTo>
                  <a:lnTo>
                    <a:pt x="510" y="164"/>
                  </a:lnTo>
                  <a:lnTo>
                    <a:pt x="523" y="146"/>
                  </a:lnTo>
                  <a:lnTo>
                    <a:pt x="534" y="129"/>
                  </a:lnTo>
                  <a:lnTo>
                    <a:pt x="547" y="110"/>
                  </a:lnTo>
                  <a:lnTo>
                    <a:pt x="534" y="98"/>
                  </a:lnTo>
                  <a:lnTo>
                    <a:pt x="523" y="86"/>
                  </a:lnTo>
                  <a:lnTo>
                    <a:pt x="510" y="73"/>
                  </a:lnTo>
                  <a:lnTo>
                    <a:pt x="497" y="62"/>
                  </a:lnTo>
                  <a:lnTo>
                    <a:pt x="485" y="49"/>
                  </a:lnTo>
                  <a:lnTo>
                    <a:pt x="471" y="38"/>
                  </a:lnTo>
                  <a:lnTo>
                    <a:pt x="458" y="25"/>
                  </a:lnTo>
                  <a:lnTo>
                    <a:pt x="446" y="13"/>
                  </a:lnTo>
                  <a:lnTo>
                    <a:pt x="369" y="7"/>
                  </a:lnTo>
                  <a:lnTo>
                    <a:pt x="304" y="2"/>
                  </a:lnTo>
                  <a:lnTo>
                    <a:pt x="246" y="0"/>
                  </a:lnTo>
                  <a:lnTo>
                    <a:pt x="197" y="1"/>
                  </a:lnTo>
                  <a:lnTo>
                    <a:pt x="155" y="3"/>
                  </a:lnTo>
                  <a:lnTo>
                    <a:pt x="121" y="9"/>
                  </a:lnTo>
                  <a:lnTo>
                    <a:pt x="91" y="17"/>
                  </a:lnTo>
                  <a:lnTo>
                    <a:pt x="68" y="28"/>
                  </a:lnTo>
                  <a:lnTo>
                    <a:pt x="49" y="43"/>
                  </a:lnTo>
                  <a:lnTo>
                    <a:pt x="34" y="62"/>
                  </a:lnTo>
                  <a:lnTo>
                    <a:pt x="24" y="84"/>
                  </a:lnTo>
                  <a:lnTo>
                    <a:pt x="16" y="109"/>
                  </a:lnTo>
                  <a:lnTo>
                    <a:pt x="10" y="139"/>
                  </a:lnTo>
                  <a:lnTo>
                    <a:pt x="6" y="172"/>
                  </a:lnTo>
                  <a:lnTo>
                    <a:pt x="2" y="211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6" name="Freeform 158">
              <a:extLst>
                <a:ext uri="{FF2B5EF4-FFF2-40B4-BE49-F238E27FC236}">
                  <a16:creationId xmlns:a16="http://schemas.microsoft.com/office/drawing/2014/main" id="{91223B70-26DC-405D-96C9-5C77D76FD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041"/>
              <a:ext cx="271" cy="189"/>
            </a:xfrm>
            <a:custGeom>
              <a:avLst/>
              <a:gdLst>
                <a:gd name="T0" fmla="*/ 19 w 541"/>
                <a:gd name="T1" fmla="*/ 256 h 377"/>
                <a:gd name="T2" fmla="*/ 57 w 541"/>
                <a:gd name="T3" fmla="*/ 272 h 377"/>
                <a:gd name="T4" fmla="*/ 96 w 541"/>
                <a:gd name="T5" fmla="*/ 288 h 377"/>
                <a:gd name="T6" fmla="*/ 134 w 541"/>
                <a:gd name="T7" fmla="*/ 304 h 377"/>
                <a:gd name="T8" fmla="*/ 173 w 541"/>
                <a:gd name="T9" fmla="*/ 320 h 377"/>
                <a:gd name="T10" fmla="*/ 211 w 541"/>
                <a:gd name="T11" fmla="*/ 336 h 377"/>
                <a:gd name="T12" fmla="*/ 251 w 541"/>
                <a:gd name="T13" fmla="*/ 353 h 377"/>
                <a:gd name="T14" fmla="*/ 289 w 541"/>
                <a:gd name="T15" fmla="*/ 369 h 377"/>
                <a:gd name="T16" fmla="*/ 317 w 541"/>
                <a:gd name="T17" fmla="*/ 374 h 377"/>
                <a:gd name="T18" fmla="*/ 337 w 541"/>
                <a:gd name="T19" fmla="*/ 369 h 377"/>
                <a:gd name="T20" fmla="*/ 357 w 541"/>
                <a:gd name="T21" fmla="*/ 364 h 377"/>
                <a:gd name="T22" fmla="*/ 376 w 541"/>
                <a:gd name="T23" fmla="*/ 359 h 377"/>
                <a:gd name="T24" fmla="*/ 392 w 541"/>
                <a:gd name="T25" fmla="*/ 343 h 377"/>
                <a:gd name="T26" fmla="*/ 406 w 541"/>
                <a:gd name="T27" fmla="*/ 316 h 377"/>
                <a:gd name="T28" fmla="*/ 420 w 541"/>
                <a:gd name="T29" fmla="*/ 288 h 377"/>
                <a:gd name="T30" fmla="*/ 433 w 541"/>
                <a:gd name="T31" fmla="*/ 260 h 377"/>
                <a:gd name="T32" fmla="*/ 452 w 541"/>
                <a:gd name="T33" fmla="*/ 228 h 377"/>
                <a:gd name="T34" fmla="*/ 479 w 541"/>
                <a:gd name="T35" fmla="*/ 192 h 377"/>
                <a:gd name="T36" fmla="*/ 504 w 541"/>
                <a:gd name="T37" fmla="*/ 155 h 377"/>
                <a:gd name="T38" fmla="*/ 528 w 541"/>
                <a:gd name="T39" fmla="*/ 120 h 377"/>
                <a:gd name="T40" fmla="*/ 528 w 541"/>
                <a:gd name="T41" fmla="*/ 90 h 377"/>
                <a:gd name="T42" fmla="*/ 504 w 541"/>
                <a:gd name="T43" fmla="*/ 66 h 377"/>
                <a:gd name="T44" fmla="*/ 479 w 541"/>
                <a:gd name="T45" fmla="*/ 42 h 377"/>
                <a:gd name="T46" fmla="*/ 452 w 541"/>
                <a:gd name="T47" fmla="*/ 18 h 377"/>
                <a:gd name="T48" fmla="*/ 365 w 541"/>
                <a:gd name="T49" fmla="*/ 2 h 377"/>
                <a:gd name="T50" fmla="*/ 243 w 541"/>
                <a:gd name="T51" fmla="*/ 0 h 377"/>
                <a:gd name="T52" fmla="*/ 153 w 541"/>
                <a:gd name="T53" fmla="*/ 6 h 377"/>
                <a:gd name="T54" fmla="*/ 89 w 541"/>
                <a:gd name="T55" fmla="*/ 22 h 377"/>
                <a:gd name="T56" fmla="*/ 49 w 541"/>
                <a:gd name="T57" fmla="*/ 49 h 377"/>
                <a:gd name="T58" fmla="*/ 25 w 541"/>
                <a:gd name="T59" fmla="*/ 89 h 377"/>
                <a:gd name="T60" fmla="*/ 11 w 541"/>
                <a:gd name="T61" fmla="*/ 142 h 377"/>
                <a:gd name="T62" fmla="*/ 3 w 541"/>
                <a:gd name="T63" fmla="*/ 20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1" h="377">
                  <a:moveTo>
                    <a:pt x="0" y="248"/>
                  </a:moveTo>
                  <a:lnTo>
                    <a:pt x="19" y="256"/>
                  </a:lnTo>
                  <a:lnTo>
                    <a:pt x="38" y="264"/>
                  </a:lnTo>
                  <a:lnTo>
                    <a:pt x="57" y="272"/>
                  </a:lnTo>
                  <a:lnTo>
                    <a:pt x="77" y="280"/>
                  </a:lnTo>
                  <a:lnTo>
                    <a:pt x="96" y="288"/>
                  </a:lnTo>
                  <a:lnTo>
                    <a:pt x="115" y="296"/>
                  </a:lnTo>
                  <a:lnTo>
                    <a:pt x="134" y="304"/>
                  </a:lnTo>
                  <a:lnTo>
                    <a:pt x="154" y="312"/>
                  </a:lnTo>
                  <a:lnTo>
                    <a:pt x="173" y="320"/>
                  </a:lnTo>
                  <a:lnTo>
                    <a:pt x="193" y="328"/>
                  </a:lnTo>
                  <a:lnTo>
                    <a:pt x="211" y="336"/>
                  </a:lnTo>
                  <a:lnTo>
                    <a:pt x="231" y="344"/>
                  </a:lnTo>
                  <a:lnTo>
                    <a:pt x="251" y="353"/>
                  </a:lnTo>
                  <a:lnTo>
                    <a:pt x="270" y="361"/>
                  </a:lnTo>
                  <a:lnTo>
                    <a:pt x="289" y="369"/>
                  </a:lnTo>
                  <a:lnTo>
                    <a:pt x="308" y="377"/>
                  </a:lnTo>
                  <a:lnTo>
                    <a:pt x="317" y="374"/>
                  </a:lnTo>
                  <a:lnTo>
                    <a:pt x="328" y="372"/>
                  </a:lnTo>
                  <a:lnTo>
                    <a:pt x="337" y="369"/>
                  </a:lnTo>
                  <a:lnTo>
                    <a:pt x="347" y="366"/>
                  </a:lnTo>
                  <a:lnTo>
                    <a:pt x="357" y="364"/>
                  </a:lnTo>
                  <a:lnTo>
                    <a:pt x="366" y="362"/>
                  </a:lnTo>
                  <a:lnTo>
                    <a:pt x="376" y="359"/>
                  </a:lnTo>
                  <a:lnTo>
                    <a:pt x="385" y="357"/>
                  </a:lnTo>
                  <a:lnTo>
                    <a:pt x="392" y="343"/>
                  </a:lnTo>
                  <a:lnTo>
                    <a:pt x="399" y="329"/>
                  </a:lnTo>
                  <a:lnTo>
                    <a:pt x="406" y="316"/>
                  </a:lnTo>
                  <a:lnTo>
                    <a:pt x="413" y="302"/>
                  </a:lnTo>
                  <a:lnTo>
                    <a:pt x="420" y="288"/>
                  </a:lnTo>
                  <a:lnTo>
                    <a:pt x="427" y="274"/>
                  </a:lnTo>
                  <a:lnTo>
                    <a:pt x="433" y="260"/>
                  </a:lnTo>
                  <a:lnTo>
                    <a:pt x="440" y="246"/>
                  </a:lnTo>
                  <a:lnTo>
                    <a:pt x="452" y="228"/>
                  </a:lnTo>
                  <a:lnTo>
                    <a:pt x="465" y="210"/>
                  </a:lnTo>
                  <a:lnTo>
                    <a:pt x="479" y="192"/>
                  </a:lnTo>
                  <a:lnTo>
                    <a:pt x="491" y="174"/>
                  </a:lnTo>
                  <a:lnTo>
                    <a:pt x="504" y="155"/>
                  </a:lnTo>
                  <a:lnTo>
                    <a:pt x="517" y="137"/>
                  </a:lnTo>
                  <a:lnTo>
                    <a:pt x="528" y="120"/>
                  </a:lnTo>
                  <a:lnTo>
                    <a:pt x="541" y="101"/>
                  </a:lnTo>
                  <a:lnTo>
                    <a:pt x="528" y="90"/>
                  </a:lnTo>
                  <a:lnTo>
                    <a:pt x="517" y="78"/>
                  </a:lnTo>
                  <a:lnTo>
                    <a:pt x="504" y="66"/>
                  </a:lnTo>
                  <a:lnTo>
                    <a:pt x="491" y="54"/>
                  </a:lnTo>
                  <a:lnTo>
                    <a:pt x="479" y="42"/>
                  </a:lnTo>
                  <a:lnTo>
                    <a:pt x="465" y="30"/>
                  </a:lnTo>
                  <a:lnTo>
                    <a:pt x="452" y="18"/>
                  </a:lnTo>
                  <a:lnTo>
                    <a:pt x="440" y="7"/>
                  </a:lnTo>
                  <a:lnTo>
                    <a:pt x="365" y="2"/>
                  </a:lnTo>
                  <a:lnTo>
                    <a:pt x="299" y="0"/>
                  </a:lnTo>
                  <a:lnTo>
                    <a:pt x="243" y="0"/>
                  </a:lnTo>
                  <a:lnTo>
                    <a:pt x="194" y="1"/>
                  </a:lnTo>
                  <a:lnTo>
                    <a:pt x="153" y="6"/>
                  </a:lnTo>
                  <a:lnTo>
                    <a:pt x="118" y="12"/>
                  </a:lnTo>
                  <a:lnTo>
                    <a:pt x="89" y="22"/>
                  </a:lnTo>
                  <a:lnTo>
                    <a:pt x="68" y="33"/>
                  </a:lnTo>
                  <a:lnTo>
                    <a:pt x="49" y="49"/>
                  </a:lnTo>
                  <a:lnTo>
                    <a:pt x="35" y="67"/>
                  </a:lnTo>
                  <a:lnTo>
                    <a:pt x="25" y="89"/>
                  </a:lnTo>
                  <a:lnTo>
                    <a:pt x="17" y="113"/>
                  </a:lnTo>
                  <a:lnTo>
                    <a:pt x="11" y="142"/>
                  </a:lnTo>
                  <a:lnTo>
                    <a:pt x="7" y="173"/>
                  </a:lnTo>
                  <a:lnTo>
                    <a:pt x="3" y="208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7" name="Freeform 159">
              <a:extLst>
                <a:ext uri="{FF2B5EF4-FFF2-40B4-BE49-F238E27FC236}">
                  <a16:creationId xmlns:a16="http://schemas.microsoft.com/office/drawing/2014/main" id="{F5333B39-6864-4733-AE13-EB53AE288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2045"/>
              <a:ext cx="268" cy="185"/>
            </a:xfrm>
            <a:custGeom>
              <a:avLst/>
              <a:gdLst>
                <a:gd name="T0" fmla="*/ 19 w 536"/>
                <a:gd name="T1" fmla="*/ 252 h 370"/>
                <a:gd name="T2" fmla="*/ 57 w 536"/>
                <a:gd name="T3" fmla="*/ 267 h 370"/>
                <a:gd name="T4" fmla="*/ 95 w 536"/>
                <a:gd name="T5" fmla="*/ 283 h 370"/>
                <a:gd name="T6" fmla="*/ 133 w 536"/>
                <a:gd name="T7" fmla="*/ 298 h 370"/>
                <a:gd name="T8" fmla="*/ 171 w 536"/>
                <a:gd name="T9" fmla="*/ 314 h 370"/>
                <a:gd name="T10" fmla="*/ 209 w 536"/>
                <a:gd name="T11" fmla="*/ 331 h 370"/>
                <a:gd name="T12" fmla="*/ 247 w 536"/>
                <a:gd name="T13" fmla="*/ 346 h 370"/>
                <a:gd name="T14" fmla="*/ 285 w 536"/>
                <a:gd name="T15" fmla="*/ 362 h 370"/>
                <a:gd name="T16" fmla="*/ 312 w 536"/>
                <a:gd name="T17" fmla="*/ 367 h 370"/>
                <a:gd name="T18" fmla="*/ 332 w 536"/>
                <a:gd name="T19" fmla="*/ 362 h 370"/>
                <a:gd name="T20" fmla="*/ 352 w 536"/>
                <a:gd name="T21" fmla="*/ 357 h 370"/>
                <a:gd name="T22" fmla="*/ 371 w 536"/>
                <a:gd name="T23" fmla="*/ 352 h 370"/>
                <a:gd name="T24" fmla="*/ 387 w 536"/>
                <a:gd name="T25" fmla="*/ 336 h 370"/>
                <a:gd name="T26" fmla="*/ 401 w 536"/>
                <a:gd name="T27" fmla="*/ 309 h 370"/>
                <a:gd name="T28" fmla="*/ 415 w 536"/>
                <a:gd name="T29" fmla="*/ 281 h 370"/>
                <a:gd name="T30" fmla="*/ 428 w 536"/>
                <a:gd name="T31" fmla="*/ 253 h 370"/>
                <a:gd name="T32" fmla="*/ 447 w 536"/>
                <a:gd name="T33" fmla="*/ 221 h 370"/>
                <a:gd name="T34" fmla="*/ 474 w 536"/>
                <a:gd name="T35" fmla="*/ 185 h 370"/>
                <a:gd name="T36" fmla="*/ 499 w 536"/>
                <a:gd name="T37" fmla="*/ 148 h 370"/>
                <a:gd name="T38" fmla="*/ 523 w 536"/>
                <a:gd name="T39" fmla="*/ 113 h 370"/>
                <a:gd name="T40" fmla="*/ 523 w 536"/>
                <a:gd name="T41" fmla="*/ 83 h 370"/>
                <a:gd name="T42" fmla="*/ 499 w 536"/>
                <a:gd name="T43" fmla="*/ 60 h 370"/>
                <a:gd name="T44" fmla="*/ 474 w 536"/>
                <a:gd name="T45" fmla="*/ 37 h 370"/>
                <a:gd name="T46" fmla="*/ 447 w 536"/>
                <a:gd name="T47" fmla="*/ 14 h 370"/>
                <a:gd name="T48" fmla="*/ 360 w 536"/>
                <a:gd name="T49" fmla="*/ 0 h 370"/>
                <a:gd name="T50" fmla="*/ 239 w 536"/>
                <a:gd name="T51" fmla="*/ 1 h 370"/>
                <a:gd name="T52" fmla="*/ 151 w 536"/>
                <a:gd name="T53" fmla="*/ 10 h 370"/>
                <a:gd name="T54" fmla="*/ 89 w 536"/>
                <a:gd name="T55" fmla="*/ 29 h 370"/>
                <a:gd name="T56" fmla="*/ 50 w 536"/>
                <a:gd name="T57" fmla="*/ 57 h 370"/>
                <a:gd name="T58" fmla="*/ 26 w 536"/>
                <a:gd name="T59" fmla="*/ 95 h 370"/>
                <a:gd name="T60" fmla="*/ 13 w 536"/>
                <a:gd name="T61" fmla="*/ 146 h 370"/>
                <a:gd name="T62" fmla="*/ 4 w 536"/>
                <a:gd name="T63" fmla="*/ 20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6" h="370">
                  <a:moveTo>
                    <a:pt x="0" y="244"/>
                  </a:moveTo>
                  <a:lnTo>
                    <a:pt x="19" y="252"/>
                  </a:lnTo>
                  <a:lnTo>
                    <a:pt x="38" y="260"/>
                  </a:lnTo>
                  <a:lnTo>
                    <a:pt x="57" y="267"/>
                  </a:lnTo>
                  <a:lnTo>
                    <a:pt x="76" y="275"/>
                  </a:lnTo>
                  <a:lnTo>
                    <a:pt x="95" y="283"/>
                  </a:lnTo>
                  <a:lnTo>
                    <a:pt x="114" y="291"/>
                  </a:lnTo>
                  <a:lnTo>
                    <a:pt x="133" y="298"/>
                  </a:lnTo>
                  <a:lnTo>
                    <a:pt x="152" y="306"/>
                  </a:lnTo>
                  <a:lnTo>
                    <a:pt x="171" y="314"/>
                  </a:lnTo>
                  <a:lnTo>
                    <a:pt x="189" y="322"/>
                  </a:lnTo>
                  <a:lnTo>
                    <a:pt x="209" y="331"/>
                  </a:lnTo>
                  <a:lnTo>
                    <a:pt x="227" y="337"/>
                  </a:lnTo>
                  <a:lnTo>
                    <a:pt x="247" y="346"/>
                  </a:lnTo>
                  <a:lnTo>
                    <a:pt x="265" y="354"/>
                  </a:lnTo>
                  <a:lnTo>
                    <a:pt x="285" y="362"/>
                  </a:lnTo>
                  <a:lnTo>
                    <a:pt x="303" y="370"/>
                  </a:lnTo>
                  <a:lnTo>
                    <a:pt x="312" y="367"/>
                  </a:lnTo>
                  <a:lnTo>
                    <a:pt x="323" y="365"/>
                  </a:lnTo>
                  <a:lnTo>
                    <a:pt x="332" y="362"/>
                  </a:lnTo>
                  <a:lnTo>
                    <a:pt x="342" y="359"/>
                  </a:lnTo>
                  <a:lnTo>
                    <a:pt x="352" y="357"/>
                  </a:lnTo>
                  <a:lnTo>
                    <a:pt x="361" y="355"/>
                  </a:lnTo>
                  <a:lnTo>
                    <a:pt x="371" y="352"/>
                  </a:lnTo>
                  <a:lnTo>
                    <a:pt x="380" y="350"/>
                  </a:lnTo>
                  <a:lnTo>
                    <a:pt x="387" y="336"/>
                  </a:lnTo>
                  <a:lnTo>
                    <a:pt x="394" y="322"/>
                  </a:lnTo>
                  <a:lnTo>
                    <a:pt x="401" y="309"/>
                  </a:lnTo>
                  <a:lnTo>
                    <a:pt x="408" y="295"/>
                  </a:lnTo>
                  <a:lnTo>
                    <a:pt x="415" y="281"/>
                  </a:lnTo>
                  <a:lnTo>
                    <a:pt x="422" y="267"/>
                  </a:lnTo>
                  <a:lnTo>
                    <a:pt x="428" y="253"/>
                  </a:lnTo>
                  <a:lnTo>
                    <a:pt x="435" y="239"/>
                  </a:lnTo>
                  <a:lnTo>
                    <a:pt x="447" y="221"/>
                  </a:lnTo>
                  <a:lnTo>
                    <a:pt x="460" y="203"/>
                  </a:lnTo>
                  <a:lnTo>
                    <a:pt x="474" y="185"/>
                  </a:lnTo>
                  <a:lnTo>
                    <a:pt x="486" y="167"/>
                  </a:lnTo>
                  <a:lnTo>
                    <a:pt x="499" y="148"/>
                  </a:lnTo>
                  <a:lnTo>
                    <a:pt x="512" y="130"/>
                  </a:lnTo>
                  <a:lnTo>
                    <a:pt x="523" y="113"/>
                  </a:lnTo>
                  <a:lnTo>
                    <a:pt x="536" y="94"/>
                  </a:lnTo>
                  <a:lnTo>
                    <a:pt x="523" y="83"/>
                  </a:lnTo>
                  <a:lnTo>
                    <a:pt x="512" y="71"/>
                  </a:lnTo>
                  <a:lnTo>
                    <a:pt x="499" y="60"/>
                  </a:lnTo>
                  <a:lnTo>
                    <a:pt x="486" y="48"/>
                  </a:lnTo>
                  <a:lnTo>
                    <a:pt x="474" y="37"/>
                  </a:lnTo>
                  <a:lnTo>
                    <a:pt x="460" y="25"/>
                  </a:lnTo>
                  <a:lnTo>
                    <a:pt x="447" y="14"/>
                  </a:lnTo>
                  <a:lnTo>
                    <a:pt x="435" y="2"/>
                  </a:lnTo>
                  <a:lnTo>
                    <a:pt x="360" y="0"/>
                  </a:lnTo>
                  <a:lnTo>
                    <a:pt x="295" y="0"/>
                  </a:lnTo>
                  <a:lnTo>
                    <a:pt x="239" y="1"/>
                  </a:lnTo>
                  <a:lnTo>
                    <a:pt x="192" y="4"/>
                  </a:lnTo>
                  <a:lnTo>
                    <a:pt x="151" y="10"/>
                  </a:lnTo>
                  <a:lnTo>
                    <a:pt x="117" y="18"/>
                  </a:lnTo>
                  <a:lnTo>
                    <a:pt x="89" y="29"/>
                  </a:lnTo>
                  <a:lnTo>
                    <a:pt x="67" y="41"/>
                  </a:lnTo>
                  <a:lnTo>
                    <a:pt x="50" y="57"/>
                  </a:lnTo>
                  <a:lnTo>
                    <a:pt x="36" y="75"/>
                  </a:lnTo>
                  <a:lnTo>
                    <a:pt x="26" y="95"/>
                  </a:lnTo>
                  <a:lnTo>
                    <a:pt x="19" y="120"/>
                  </a:lnTo>
                  <a:lnTo>
                    <a:pt x="13" y="146"/>
                  </a:lnTo>
                  <a:lnTo>
                    <a:pt x="8" y="175"/>
                  </a:lnTo>
                  <a:lnTo>
                    <a:pt x="4" y="208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8" name="Freeform 160">
              <a:extLst>
                <a:ext uri="{FF2B5EF4-FFF2-40B4-BE49-F238E27FC236}">
                  <a16:creationId xmlns:a16="http://schemas.microsoft.com/office/drawing/2014/main" id="{F2B2F685-F2D2-4A2F-8C96-33066FDCF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2047"/>
              <a:ext cx="265" cy="183"/>
            </a:xfrm>
            <a:custGeom>
              <a:avLst/>
              <a:gdLst>
                <a:gd name="T0" fmla="*/ 19 w 530"/>
                <a:gd name="T1" fmla="*/ 250 h 366"/>
                <a:gd name="T2" fmla="*/ 55 w 530"/>
                <a:gd name="T3" fmla="*/ 265 h 366"/>
                <a:gd name="T4" fmla="*/ 93 w 530"/>
                <a:gd name="T5" fmla="*/ 282 h 366"/>
                <a:gd name="T6" fmla="*/ 130 w 530"/>
                <a:gd name="T7" fmla="*/ 297 h 366"/>
                <a:gd name="T8" fmla="*/ 167 w 530"/>
                <a:gd name="T9" fmla="*/ 312 h 366"/>
                <a:gd name="T10" fmla="*/ 204 w 530"/>
                <a:gd name="T11" fmla="*/ 327 h 366"/>
                <a:gd name="T12" fmla="*/ 242 w 530"/>
                <a:gd name="T13" fmla="*/ 343 h 366"/>
                <a:gd name="T14" fmla="*/ 279 w 530"/>
                <a:gd name="T15" fmla="*/ 358 h 366"/>
                <a:gd name="T16" fmla="*/ 306 w 530"/>
                <a:gd name="T17" fmla="*/ 363 h 366"/>
                <a:gd name="T18" fmla="*/ 326 w 530"/>
                <a:gd name="T19" fmla="*/ 358 h 366"/>
                <a:gd name="T20" fmla="*/ 346 w 530"/>
                <a:gd name="T21" fmla="*/ 353 h 366"/>
                <a:gd name="T22" fmla="*/ 365 w 530"/>
                <a:gd name="T23" fmla="*/ 348 h 366"/>
                <a:gd name="T24" fmla="*/ 381 w 530"/>
                <a:gd name="T25" fmla="*/ 332 h 366"/>
                <a:gd name="T26" fmla="*/ 395 w 530"/>
                <a:gd name="T27" fmla="*/ 305 h 366"/>
                <a:gd name="T28" fmla="*/ 409 w 530"/>
                <a:gd name="T29" fmla="*/ 277 h 366"/>
                <a:gd name="T30" fmla="*/ 422 w 530"/>
                <a:gd name="T31" fmla="*/ 249 h 366"/>
                <a:gd name="T32" fmla="*/ 441 w 530"/>
                <a:gd name="T33" fmla="*/ 217 h 366"/>
                <a:gd name="T34" fmla="*/ 468 w 530"/>
                <a:gd name="T35" fmla="*/ 181 h 366"/>
                <a:gd name="T36" fmla="*/ 493 w 530"/>
                <a:gd name="T37" fmla="*/ 144 h 366"/>
                <a:gd name="T38" fmla="*/ 517 w 530"/>
                <a:gd name="T39" fmla="*/ 109 h 366"/>
                <a:gd name="T40" fmla="*/ 517 w 530"/>
                <a:gd name="T41" fmla="*/ 79 h 366"/>
                <a:gd name="T42" fmla="*/ 493 w 530"/>
                <a:gd name="T43" fmla="*/ 57 h 366"/>
                <a:gd name="T44" fmla="*/ 468 w 530"/>
                <a:gd name="T45" fmla="*/ 34 h 366"/>
                <a:gd name="T46" fmla="*/ 441 w 530"/>
                <a:gd name="T47" fmla="*/ 12 h 366"/>
                <a:gd name="T48" fmla="*/ 355 w 530"/>
                <a:gd name="T49" fmla="*/ 0 h 366"/>
                <a:gd name="T50" fmla="*/ 235 w 530"/>
                <a:gd name="T51" fmla="*/ 6 h 366"/>
                <a:gd name="T52" fmla="*/ 148 w 530"/>
                <a:gd name="T53" fmla="*/ 19 h 366"/>
                <a:gd name="T54" fmla="*/ 88 w 530"/>
                <a:gd name="T55" fmla="*/ 38 h 366"/>
                <a:gd name="T56" fmla="*/ 50 w 530"/>
                <a:gd name="T57" fmla="*/ 68 h 366"/>
                <a:gd name="T58" fmla="*/ 27 w 530"/>
                <a:gd name="T59" fmla="*/ 105 h 366"/>
                <a:gd name="T60" fmla="*/ 14 w 530"/>
                <a:gd name="T61" fmla="*/ 152 h 366"/>
                <a:gd name="T62" fmla="*/ 5 w 530"/>
                <a:gd name="T63" fmla="*/ 21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0" h="366">
                  <a:moveTo>
                    <a:pt x="0" y="242"/>
                  </a:moveTo>
                  <a:lnTo>
                    <a:pt x="19" y="250"/>
                  </a:lnTo>
                  <a:lnTo>
                    <a:pt x="37" y="257"/>
                  </a:lnTo>
                  <a:lnTo>
                    <a:pt x="55" y="265"/>
                  </a:lnTo>
                  <a:lnTo>
                    <a:pt x="75" y="274"/>
                  </a:lnTo>
                  <a:lnTo>
                    <a:pt x="93" y="282"/>
                  </a:lnTo>
                  <a:lnTo>
                    <a:pt x="112" y="288"/>
                  </a:lnTo>
                  <a:lnTo>
                    <a:pt x="130" y="297"/>
                  </a:lnTo>
                  <a:lnTo>
                    <a:pt x="149" y="303"/>
                  </a:lnTo>
                  <a:lnTo>
                    <a:pt x="167" y="312"/>
                  </a:lnTo>
                  <a:lnTo>
                    <a:pt x="186" y="320"/>
                  </a:lnTo>
                  <a:lnTo>
                    <a:pt x="204" y="327"/>
                  </a:lnTo>
                  <a:lnTo>
                    <a:pt x="224" y="335"/>
                  </a:lnTo>
                  <a:lnTo>
                    <a:pt x="242" y="343"/>
                  </a:lnTo>
                  <a:lnTo>
                    <a:pt x="260" y="351"/>
                  </a:lnTo>
                  <a:lnTo>
                    <a:pt x="279" y="358"/>
                  </a:lnTo>
                  <a:lnTo>
                    <a:pt x="297" y="366"/>
                  </a:lnTo>
                  <a:lnTo>
                    <a:pt x="306" y="363"/>
                  </a:lnTo>
                  <a:lnTo>
                    <a:pt x="317" y="361"/>
                  </a:lnTo>
                  <a:lnTo>
                    <a:pt x="326" y="358"/>
                  </a:lnTo>
                  <a:lnTo>
                    <a:pt x="336" y="355"/>
                  </a:lnTo>
                  <a:lnTo>
                    <a:pt x="346" y="353"/>
                  </a:lnTo>
                  <a:lnTo>
                    <a:pt x="355" y="351"/>
                  </a:lnTo>
                  <a:lnTo>
                    <a:pt x="365" y="348"/>
                  </a:lnTo>
                  <a:lnTo>
                    <a:pt x="374" y="346"/>
                  </a:lnTo>
                  <a:lnTo>
                    <a:pt x="381" y="332"/>
                  </a:lnTo>
                  <a:lnTo>
                    <a:pt x="388" y="318"/>
                  </a:lnTo>
                  <a:lnTo>
                    <a:pt x="395" y="305"/>
                  </a:lnTo>
                  <a:lnTo>
                    <a:pt x="402" y="291"/>
                  </a:lnTo>
                  <a:lnTo>
                    <a:pt x="409" y="277"/>
                  </a:lnTo>
                  <a:lnTo>
                    <a:pt x="416" y="263"/>
                  </a:lnTo>
                  <a:lnTo>
                    <a:pt x="422" y="249"/>
                  </a:lnTo>
                  <a:lnTo>
                    <a:pt x="429" y="235"/>
                  </a:lnTo>
                  <a:lnTo>
                    <a:pt x="441" y="217"/>
                  </a:lnTo>
                  <a:lnTo>
                    <a:pt x="454" y="199"/>
                  </a:lnTo>
                  <a:lnTo>
                    <a:pt x="468" y="181"/>
                  </a:lnTo>
                  <a:lnTo>
                    <a:pt x="480" y="163"/>
                  </a:lnTo>
                  <a:lnTo>
                    <a:pt x="493" y="144"/>
                  </a:lnTo>
                  <a:lnTo>
                    <a:pt x="506" y="126"/>
                  </a:lnTo>
                  <a:lnTo>
                    <a:pt x="517" y="109"/>
                  </a:lnTo>
                  <a:lnTo>
                    <a:pt x="530" y="90"/>
                  </a:lnTo>
                  <a:lnTo>
                    <a:pt x="517" y="79"/>
                  </a:lnTo>
                  <a:lnTo>
                    <a:pt x="506" y="67"/>
                  </a:lnTo>
                  <a:lnTo>
                    <a:pt x="493" y="57"/>
                  </a:lnTo>
                  <a:lnTo>
                    <a:pt x="480" y="45"/>
                  </a:lnTo>
                  <a:lnTo>
                    <a:pt x="468" y="34"/>
                  </a:lnTo>
                  <a:lnTo>
                    <a:pt x="454" y="22"/>
                  </a:lnTo>
                  <a:lnTo>
                    <a:pt x="441" y="12"/>
                  </a:lnTo>
                  <a:lnTo>
                    <a:pt x="429" y="0"/>
                  </a:lnTo>
                  <a:lnTo>
                    <a:pt x="355" y="0"/>
                  </a:lnTo>
                  <a:lnTo>
                    <a:pt x="290" y="1"/>
                  </a:lnTo>
                  <a:lnTo>
                    <a:pt x="235" y="6"/>
                  </a:lnTo>
                  <a:lnTo>
                    <a:pt x="188" y="11"/>
                  </a:lnTo>
                  <a:lnTo>
                    <a:pt x="148" y="19"/>
                  </a:lnTo>
                  <a:lnTo>
                    <a:pt x="115" y="28"/>
                  </a:lnTo>
                  <a:lnTo>
                    <a:pt x="88" y="38"/>
                  </a:lnTo>
                  <a:lnTo>
                    <a:pt x="67" y="52"/>
                  </a:lnTo>
                  <a:lnTo>
                    <a:pt x="50" y="68"/>
                  </a:lnTo>
                  <a:lnTo>
                    <a:pt x="37" y="86"/>
                  </a:lnTo>
                  <a:lnTo>
                    <a:pt x="27" y="105"/>
                  </a:lnTo>
                  <a:lnTo>
                    <a:pt x="20" y="128"/>
                  </a:lnTo>
                  <a:lnTo>
                    <a:pt x="14" y="152"/>
                  </a:lnTo>
                  <a:lnTo>
                    <a:pt x="9" y="180"/>
                  </a:lnTo>
                  <a:lnTo>
                    <a:pt x="5" y="21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09" name="Freeform 161">
              <a:extLst>
                <a:ext uri="{FF2B5EF4-FFF2-40B4-BE49-F238E27FC236}">
                  <a16:creationId xmlns:a16="http://schemas.microsoft.com/office/drawing/2014/main" id="{186E0B94-A790-4AE2-8FEC-504C3FB09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2048"/>
              <a:ext cx="262" cy="182"/>
            </a:xfrm>
            <a:custGeom>
              <a:avLst/>
              <a:gdLst>
                <a:gd name="T0" fmla="*/ 18 w 524"/>
                <a:gd name="T1" fmla="*/ 250 h 363"/>
                <a:gd name="T2" fmla="*/ 54 w 524"/>
                <a:gd name="T3" fmla="*/ 265 h 363"/>
                <a:gd name="T4" fmla="*/ 91 w 524"/>
                <a:gd name="T5" fmla="*/ 280 h 363"/>
                <a:gd name="T6" fmla="*/ 128 w 524"/>
                <a:gd name="T7" fmla="*/ 295 h 363"/>
                <a:gd name="T8" fmla="*/ 163 w 524"/>
                <a:gd name="T9" fmla="*/ 310 h 363"/>
                <a:gd name="T10" fmla="*/ 200 w 524"/>
                <a:gd name="T11" fmla="*/ 325 h 363"/>
                <a:gd name="T12" fmla="*/ 237 w 524"/>
                <a:gd name="T13" fmla="*/ 340 h 363"/>
                <a:gd name="T14" fmla="*/ 273 w 524"/>
                <a:gd name="T15" fmla="*/ 355 h 363"/>
                <a:gd name="T16" fmla="*/ 300 w 524"/>
                <a:gd name="T17" fmla="*/ 360 h 363"/>
                <a:gd name="T18" fmla="*/ 320 w 524"/>
                <a:gd name="T19" fmla="*/ 355 h 363"/>
                <a:gd name="T20" fmla="*/ 340 w 524"/>
                <a:gd name="T21" fmla="*/ 350 h 363"/>
                <a:gd name="T22" fmla="*/ 359 w 524"/>
                <a:gd name="T23" fmla="*/ 345 h 363"/>
                <a:gd name="T24" fmla="*/ 375 w 524"/>
                <a:gd name="T25" fmla="*/ 329 h 363"/>
                <a:gd name="T26" fmla="*/ 389 w 524"/>
                <a:gd name="T27" fmla="*/ 302 h 363"/>
                <a:gd name="T28" fmla="*/ 403 w 524"/>
                <a:gd name="T29" fmla="*/ 274 h 363"/>
                <a:gd name="T30" fmla="*/ 416 w 524"/>
                <a:gd name="T31" fmla="*/ 246 h 363"/>
                <a:gd name="T32" fmla="*/ 435 w 524"/>
                <a:gd name="T33" fmla="*/ 214 h 363"/>
                <a:gd name="T34" fmla="*/ 462 w 524"/>
                <a:gd name="T35" fmla="*/ 178 h 363"/>
                <a:gd name="T36" fmla="*/ 487 w 524"/>
                <a:gd name="T37" fmla="*/ 141 h 363"/>
                <a:gd name="T38" fmla="*/ 511 w 524"/>
                <a:gd name="T39" fmla="*/ 106 h 363"/>
                <a:gd name="T40" fmla="*/ 511 w 524"/>
                <a:gd name="T41" fmla="*/ 77 h 363"/>
                <a:gd name="T42" fmla="*/ 487 w 524"/>
                <a:gd name="T43" fmla="*/ 55 h 363"/>
                <a:gd name="T44" fmla="*/ 462 w 524"/>
                <a:gd name="T45" fmla="*/ 32 h 363"/>
                <a:gd name="T46" fmla="*/ 435 w 524"/>
                <a:gd name="T47" fmla="*/ 10 h 363"/>
                <a:gd name="T48" fmla="*/ 349 w 524"/>
                <a:gd name="T49" fmla="*/ 2 h 363"/>
                <a:gd name="T50" fmla="*/ 230 w 524"/>
                <a:gd name="T51" fmla="*/ 11 h 363"/>
                <a:gd name="T52" fmla="*/ 145 w 524"/>
                <a:gd name="T53" fmla="*/ 26 h 363"/>
                <a:gd name="T54" fmla="*/ 86 w 524"/>
                <a:gd name="T55" fmla="*/ 49 h 363"/>
                <a:gd name="T56" fmla="*/ 49 w 524"/>
                <a:gd name="T57" fmla="*/ 79 h 363"/>
                <a:gd name="T58" fmla="*/ 28 w 524"/>
                <a:gd name="T59" fmla="*/ 116 h 363"/>
                <a:gd name="T60" fmla="*/ 15 w 524"/>
                <a:gd name="T61" fmla="*/ 161 h 363"/>
                <a:gd name="T62" fmla="*/ 6 w 524"/>
                <a:gd name="T63" fmla="*/ 21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4" h="363">
                  <a:moveTo>
                    <a:pt x="0" y="243"/>
                  </a:moveTo>
                  <a:lnTo>
                    <a:pt x="18" y="250"/>
                  </a:lnTo>
                  <a:lnTo>
                    <a:pt x="37" y="258"/>
                  </a:lnTo>
                  <a:lnTo>
                    <a:pt x="54" y="265"/>
                  </a:lnTo>
                  <a:lnTo>
                    <a:pt x="72" y="273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8" y="295"/>
                  </a:lnTo>
                  <a:lnTo>
                    <a:pt x="146" y="303"/>
                  </a:lnTo>
                  <a:lnTo>
                    <a:pt x="163" y="310"/>
                  </a:lnTo>
                  <a:lnTo>
                    <a:pt x="182" y="318"/>
                  </a:lnTo>
                  <a:lnTo>
                    <a:pt x="200" y="325"/>
                  </a:lnTo>
                  <a:lnTo>
                    <a:pt x="219" y="333"/>
                  </a:lnTo>
                  <a:lnTo>
                    <a:pt x="237" y="340"/>
                  </a:lnTo>
                  <a:lnTo>
                    <a:pt x="254" y="348"/>
                  </a:lnTo>
                  <a:lnTo>
                    <a:pt x="273" y="355"/>
                  </a:lnTo>
                  <a:lnTo>
                    <a:pt x="291" y="363"/>
                  </a:lnTo>
                  <a:lnTo>
                    <a:pt x="300" y="360"/>
                  </a:lnTo>
                  <a:lnTo>
                    <a:pt x="311" y="358"/>
                  </a:lnTo>
                  <a:lnTo>
                    <a:pt x="320" y="355"/>
                  </a:lnTo>
                  <a:lnTo>
                    <a:pt x="330" y="352"/>
                  </a:lnTo>
                  <a:lnTo>
                    <a:pt x="340" y="350"/>
                  </a:lnTo>
                  <a:lnTo>
                    <a:pt x="349" y="348"/>
                  </a:lnTo>
                  <a:lnTo>
                    <a:pt x="359" y="345"/>
                  </a:lnTo>
                  <a:lnTo>
                    <a:pt x="368" y="343"/>
                  </a:lnTo>
                  <a:lnTo>
                    <a:pt x="375" y="329"/>
                  </a:lnTo>
                  <a:lnTo>
                    <a:pt x="382" y="315"/>
                  </a:lnTo>
                  <a:lnTo>
                    <a:pt x="389" y="302"/>
                  </a:lnTo>
                  <a:lnTo>
                    <a:pt x="396" y="288"/>
                  </a:lnTo>
                  <a:lnTo>
                    <a:pt x="403" y="274"/>
                  </a:lnTo>
                  <a:lnTo>
                    <a:pt x="410" y="260"/>
                  </a:lnTo>
                  <a:lnTo>
                    <a:pt x="416" y="246"/>
                  </a:lnTo>
                  <a:lnTo>
                    <a:pt x="423" y="232"/>
                  </a:lnTo>
                  <a:lnTo>
                    <a:pt x="435" y="214"/>
                  </a:lnTo>
                  <a:lnTo>
                    <a:pt x="448" y="196"/>
                  </a:lnTo>
                  <a:lnTo>
                    <a:pt x="462" y="178"/>
                  </a:lnTo>
                  <a:lnTo>
                    <a:pt x="474" y="160"/>
                  </a:lnTo>
                  <a:lnTo>
                    <a:pt x="487" y="141"/>
                  </a:lnTo>
                  <a:lnTo>
                    <a:pt x="500" y="123"/>
                  </a:lnTo>
                  <a:lnTo>
                    <a:pt x="511" y="106"/>
                  </a:lnTo>
                  <a:lnTo>
                    <a:pt x="524" y="87"/>
                  </a:lnTo>
                  <a:lnTo>
                    <a:pt x="511" y="77"/>
                  </a:lnTo>
                  <a:lnTo>
                    <a:pt x="500" y="65"/>
                  </a:lnTo>
                  <a:lnTo>
                    <a:pt x="487" y="55"/>
                  </a:lnTo>
                  <a:lnTo>
                    <a:pt x="474" y="43"/>
                  </a:lnTo>
                  <a:lnTo>
                    <a:pt x="462" y="32"/>
                  </a:lnTo>
                  <a:lnTo>
                    <a:pt x="448" y="22"/>
                  </a:lnTo>
                  <a:lnTo>
                    <a:pt x="435" y="10"/>
                  </a:lnTo>
                  <a:lnTo>
                    <a:pt x="423" y="0"/>
                  </a:lnTo>
                  <a:lnTo>
                    <a:pt x="349" y="2"/>
                  </a:lnTo>
                  <a:lnTo>
                    <a:pt x="285" y="5"/>
                  </a:lnTo>
                  <a:lnTo>
                    <a:pt x="230" y="11"/>
                  </a:lnTo>
                  <a:lnTo>
                    <a:pt x="184" y="18"/>
                  </a:lnTo>
                  <a:lnTo>
                    <a:pt x="145" y="26"/>
                  </a:lnTo>
                  <a:lnTo>
                    <a:pt x="113" y="37"/>
                  </a:lnTo>
                  <a:lnTo>
                    <a:pt x="86" y="49"/>
                  </a:lnTo>
                  <a:lnTo>
                    <a:pt x="66" y="63"/>
                  </a:lnTo>
                  <a:lnTo>
                    <a:pt x="49" y="79"/>
                  </a:lnTo>
                  <a:lnTo>
                    <a:pt x="37" y="96"/>
                  </a:lnTo>
                  <a:lnTo>
                    <a:pt x="28" y="116"/>
                  </a:lnTo>
                  <a:lnTo>
                    <a:pt x="21" y="138"/>
                  </a:lnTo>
                  <a:lnTo>
                    <a:pt x="15" y="161"/>
                  </a:lnTo>
                  <a:lnTo>
                    <a:pt x="10" y="186"/>
                  </a:lnTo>
                  <a:lnTo>
                    <a:pt x="6" y="214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0" name="Freeform 162">
              <a:extLst>
                <a:ext uri="{FF2B5EF4-FFF2-40B4-BE49-F238E27FC236}">
                  <a16:creationId xmlns:a16="http://schemas.microsoft.com/office/drawing/2014/main" id="{EBB9CAA3-0507-4001-B28A-34734BDF5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2049"/>
              <a:ext cx="259" cy="181"/>
            </a:xfrm>
            <a:custGeom>
              <a:avLst/>
              <a:gdLst>
                <a:gd name="T0" fmla="*/ 18 w 518"/>
                <a:gd name="T1" fmla="*/ 250 h 361"/>
                <a:gd name="T2" fmla="*/ 54 w 518"/>
                <a:gd name="T3" fmla="*/ 265 h 361"/>
                <a:gd name="T4" fmla="*/ 89 w 518"/>
                <a:gd name="T5" fmla="*/ 280 h 361"/>
                <a:gd name="T6" fmla="*/ 125 w 518"/>
                <a:gd name="T7" fmla="*/ 295 h 361"/>
                <a:gd name="T8" fmla="*/ 161 w 518"/>
                <a:gd name="T9" fmla="*/ 309 h 361"/>
                <a:gd name="T10" fmla="*/ 197 w 518"/>
                <a:gd name="T11" fmla="*/ 324 h 361"/>
                <a:gd name="T12" fmla="*/ 232 w 518"/>
                <a:gd name="T13" fmla="*/ 339 h 361"/>
                <a:gd name="T14" fmla="*/ 268 w 518"/>
                <a:gd name="T15" fmla="*/ 354 h 361"/>
                <a:gd name="T16" fmla="*/ 294 w 518"/>
                <a:gd name="T17" fmla="*/ 358 h 361"/>
                <a:gd name="T18" fmla="*/ 314 w 518"/>
                <a:gd name="T19" fmla="*/ 353 h 361"/>
                <a:gd name="T20" fmla="*/ 334 w 518"/>
                <a:gd name="T21" fmla="*/ 348 h 361"/>
                <a:gd name="T22" fmla="*/ 353 w 518"/>
                <a:gd name="T23" fmla="*/ 343 h 361"/>
                <a:gd name="T24" fmla="*/ 369 w 518"/>
                <a:gd name="T25" fmla="*/ 327 h 361"/>
                <a:gd name="T26" fmla="*/ 383 w 518"/>
                <a:gd name="T27" fmla="*/ 300 h 361"/>
                <a:gd name="T28" fmla="*/ 397 w 518"/>
                <a:gd name="T29" fmla="*/ 272 h 361"/>
                <a:gd name="T30" fmla="*/ 410 w 518"/>
                <a:gd name="T31" fmla="*/ 244 h 361"/>
                <a:gd name="T32" fmla="*/ 429 w 518"/>
                <a:gd name="T33" fmla="*/ 212 h 361"/>
                <a:gd name="T34" fmla="*/ 456 w 518"/>
                <a:gd name="T35" fmla="*/ 176 h 361"/>
                <a:gd name="T36" fmla="*/ 481 w 518"/>
                <a:gd name="T37" fmla="*/ 139 h 361"/>
                <a:gd name="T38" fmla="*/ 505 w 518"/>
                <a:gd name="T39" fmla="*/ 104 h 361"/>
                <a:gd name="T40" fmla="*/ 505 w 518"/>
                <a:gd name="T41" fmla="*/ 75 h 361"/>
                <a:gd name="T42" fmla="*/ 481 w 518"/>
                <a:gd name="T43" fmla="*/ 54 h 361"/>
                <a:gd name="T44" fmla="*/ 456 w 518"/>
                <a:gd name="T45" fmla="*/ 32 h 361"/>
                <a:gd name="T46" fmla="*/ 429 w 518"/>
                <a:gd name="T47" fmla="*/ 10 h 361"/>
                <a:gd name="T48" fmla="*/ 344 w 518"/>
                <a:gd name="T49" fmla="*/ 5 h 361"/>
                <a:gd name="T50" fmla="*/ 226 w 518"/>
                <a:gd name="T51" fmla="*/ 17 h 361"/>
                <a:gd name="T52" fmla="*/ 142 w 518"/>
                <a:gd name="T53" fmla="*/ 37 h 361"/>
                <a:gd name="T54" fmla="*/ 85 w 518"/>
                <a:gd name="T55" fmla="*/ 61 h 361"/>
                <a:gd name="T56" fmla="*/ 49 w 518"/>
                <a:gd name="T57" fmla="*/ 92 h 361"/>
                <a:gd name="T58" fmla="*/ 28 w 518"/>
                <a:gd name="T59" fmla="*/ 128 h 361"/>
                <a:gd name="T60" fmla="*/ 16 w 518"/>
                <a:gd name="T61" fmla="*/ 171 h 361"/>
                <a:gd name="T62" fmla="*/ 5 w 518"/>
                <a:gd name="T63" fmla="*/ 21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8" h="361">
                  <a:moveTo>
                    <a:pt x="0" y="243"/>
                  </a:moveTo>
                  <a:lnTo>
                    <a:pt x="18" y="250"/>
                  </a:lnTo>
                  <a:lnTo>
                    <a:pt x="35" y="258"/>
                  </a:lnTo>
                  <a:lnTo>
                    <a:pt x="54" y="265"/>
                  </a:lnTo>
                  <a:lnTo>
                    <a:pt x="71" y="272"/>
                  </a:lnTo>
                  <a:lnTo>
                    <a:pt x="89" y="280"/>
                  </a:lnTo>
                  <a:lnTo>
                    <a:pt x="107" y="287"/>
                  </a:lnTo>
                  <a:lnTo>
                    <a:pt x="125" y="295"/>
                  </a:lnTo>
                  <a:lnTo>
                    <a:pt x="142" y="302"/>
                  </a:lnTo>
                  <a:lnTo>
                    <a:pt x="161" y="309"/>
                  </a:lnTo>
                  <a:lnTo>
                    <a:pt x="178" y="317"/>
                  </a:lnTo>
                  <a:lnTo>
                    <a:pt x="197" y="324"/>
                  </a:lnTo>
                  <a:lnTo>
                    <a:pt x="214" y="331"/>
                  </a:lnTo>
                  <a:lnTo>
                    <a:pt x="232" y="339"/>
                  </a:lnTo>
                  <a:lnTo>
                    <a:pt x="250" y="346"/>
                  </a:lnTo>
                  <a:lnTo>
                    <a:pt x="268" y="354"/>
                  </a:lnTo>
                  <a:lnTo>
                    <a:pt x="285" y="361"/>
                  </a:lnTo>
                  <a:lnTo>
                    <a:pt x="294" y="358"/>
                  </a:lnTo>
                  <a:lnTo>
                    <a:pt x="305" y="356"/>
                  </a:lnTo>
                  <a:lnTo>
                    <a:pt x="314" y="353"/>
                  </a:lnTo>
                  <a:lnTo>
                    <a:pt x="324" y="350"/>
                  </a:lnTo>
                  <a:lnTo>
                    <a:pt x="334" y="348"/>
                  </a:lnTo>
                  <a:lnTo>
                    <a:pt x="343" y="346"/>
                  </a:lnTo>
                  <a:lnTo>
                    <a:pt x="353" y="343"/>
                  </a:lnTo>
                  <a:lnTo>
                    <a:pt x="362" y="341"/>
                  </a:lnTo>
                  <a:lnTo>
                    <a:pt x="369" y="327"/>
                  </a:lnTo>
                  <a:lnTo>
                    <a:pt x="376" y="313"/>
                  </a:lnTo>
                  <a:lnTo>
                    <a:pt x="383" y="300"/>
                  </a:lnTo>
                  <a:lnTo>
                    <a:pt x="390" y="286"/>
                  </a:lnTo>
                  <a:lnTo>
                    <a:pt x="397" y="272"/>
                  </a:lnTo>
                  <a:lnTo>
                    <a:pt x="404" y="258"/>
                  </a:lnTo>
                  <a:lnTo>
                    <a:pt x="410" y="244"/>
                  </a:lnTo>
                  <a:lnTo>
                    <a:pt x="417" y="230"/>
                  </a:lnTo>
                  <a:lnTo>
                    <a:pt x="429" y="212"/>
                  </a:lnTo>
                  <a:lnTo>
                    <a:pt x="442" y="194"/>
                  </a:lnTo>
                  <a:lnTo>
                    <a:pt x="456" y="176"/>
                  </a:lnTo>
                  <a:lnTo>
                    <a:pt x="468" y="158"/>
                  </a:lnTo>
                  <a:lnTo>
                    <a:pt x="481" y="139"/>
                  </a:lnTo>
                  <a:lnTo>
                    <a:pt x="494" y="121"/>
                  </a:lnTo>
                  <a:lnTo>
                    <a:pt x="505" y="104"/>
                  </a:lnTo>
                  <a:lnTo>
                    <a:pt x="518" y="85"/>
                  </a:lnTo>
                  <a:lnTo>
                    <a:pt x="505" y="75"/>
                  </a:lnTo>
                  <a:lnTo>
                    <a:pt x="494" y="65"/>
                  </a:lnTo>
                  <a:lnTo>
                    <a:pt x="481" y="54"/>
                  </a:lnTo>
                  <a:lnTo>
                    <a:pt x="468" y="43"/>
                  </a:lnTo>
                  <a:lnTo>
                    <a:pt x="456" y="32"/>
                  </a:lnTo>
                  <a:lnTo>
                    <a:pt x="442" y="22"/>
                  </a:lnTo>
                  <a:lnTo>
                    <a:pt x="429" y="10"/>
                  </a:lnTo>
                  <a:lnTo>
                    <a:pt x="417" y="0"/>
                  </a:lnTo>
                  <a:lnTo>
                    <a:pt x="344" y="5"/>
                  </a:lnTo>
                  <a:lnTo>
                    <a:pt x="281" y="10"/>
                  </a:lnTo>
                  <a:lnTo>
                    <a:pt x="226" y="17"/>
                  </a:lnTo>
                  <a:lnTo>
                    <a:pt x="180" y="26"/>
                  </a:lnTo>
                  <a:lnTo>
                    <a:pt x="142" y="37"/>
                  </a:lnTo>
                  <a:lnTo>
                    <a:pt x="111" y="48"/>
                  </a:lnTo>
                  <a:lnTo>
                    <a:pt x="85" y="61"/>
                  </a:lnTo>
                  <a:lnTo>
                    <a:pt x="65" y="76"/>
                  </a:lnTo>
                  <a:lnTo>
                    <a:pt x="49" y="92"/>
                  </a:lnTo>
                  <a:lnTo>
                    <a:pt x="38" y="109"/>
                  </a:lnTo>
                  <a:lnTo>
                    <a:pt x="28" y="128"/>
                  </a:lnTo>
                  <a:lnTo>
                    <a:pt x="22" y="149"/>
                  </a:lnTo>
                  <a:lnTo>
                    <a:pt x="16" y="171"/>
                  </a:lnTo>
                  <a:lnTo>
                    <a:pt x="11" y="194"/>
                  </a:lnTo>
                  <a:lnTo>
                    <a:pt x="5" y="218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1" name="Freeform 163">
              <a:extLst>
                <a:ext uri="{FF2B5EF4-FFF2-40B4-BE49-F238E27FC236}">
                  <a16:creationId xmlns:a16="http://schemas.microsoft.com/office/drawing/2014/main" id="{2B1805F0-5EE3-440E-9FE8-B917B1934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051"/>
              <a:ext cx="256" cy="179"/>
            </a:xfrm>
            <a:custGeom>
              <a:avLst/>
              <a:gdLst>
                <a:gd name="T0" fmla="*/ 18 w 513"/>
                <a:gd name="T1" fmla="*/ 252 h 359"/>
                <a:gd name="T2" fmla="*/ 53 w 513"/>
                <a:gd name="T3" fmla="*/ 267 h 359"/>
                <a:gd name="T4" fmla="*/ 88 w 513"/>
                <a:gd name="T5" fmla="*/ 280 h 359"/>
                <a:gd name="T6" fmla="*/ 122 w 513"/>
                <a:gd name="T7" fmla="*/ 294 h 359"/>
                <a:gd name="T8" fmla="*/ 158 w 513"/>
                <a:gd name="T9" fmla="*/ 309 h 359"/>
                <a:gd name="T10" fmla="*/ 193 w 513"/>
                <a:gd name="T11" fmla="*/ 323 h 359"/>
                <a:gd name="T12" fmla="*/ 227 w 513"/>
                <a:gd name="T13" fmla="*/ 337 h 359"/>
                <a:gd name="T14" fmla="*/ 263 w 513"/>
                <a:gd name="T15" fmla="*/ 352 h 359"/>
                <a:gd name="T16" fmla="*/ 289 w 513"/>
                <a:gd name="T17" fmla="*/ 356 h 359"/>
                <a:gd name="T18" fmla="*/ 309 w 513"/>
                <a:gd name="T19" fmla="*/ 351 h 359"/>
                <a:gd name="T20" fmla="*/ 329 w 513"/>
                <a:gd name="T21" fmla="*/ 346 h 359"/>
                <a:gd name="T22" fmla="*/ 348 w 513"/>
                <a:gd name="T23" fmla="*/ 341 h 359"/>
                <a:gd name="T24" fmla="*/ 364 w 513"/>
                <a:gd name="T25" fmla="*/ 325 h 359"/>
                <a:gd name="T26" fmla="*/ 378 w 513"/>
                <a:gd name="T27" fmla="*/ 298 h 359"/>
                <a:gd name="T28" fmla="*/ 392 w 513"/>
                <a:gd name="T29" fmla="*/ 270 h 359"/>
                <a:gd name="T30" fmla="*/ 405 w 513"/>
                <a:gd name="T31" fmla="*/ 242 h 359"/>
                <a:gd name="T32" fmla="*/ 424 w 513"/>
                <a:gd name="T33" fmla="*/ 210 h 359"/>
                <a:gd name="T34" fmla="*/ 451 w 513"/>
                <a:gd name="T35" fmla="*/ 174 h 359"/>
                <a:gd name="T36" fmla="*/ 476 w 513"/>
                <a:gd name="T37" fmla="*/ 137 h 359"/>
                <a:gd name="T38" fmla="*/ 500 w 513"/>
                <a:gd name="T39" fmla="*/ 102 h 359"/>
                <a:gd name="T40" fmla="*/ 500 w 513"/>
                <a:gd name="T41" fmla="*/ 73 h 359"/>
                <a:gd name="T42" fmla="*/ 476 w 513"/>
                <a:gd name="T43" fmla="*/ 52 h 359"/>
                <a:gd name="T44" fmla="*/ 451 w 513"/>
                <a:gd name="T45" fmla="*/ 31 h 359"/>
                <a:gd name="T46" fmla="*/ 424 w 513"/>
                <a:gd name="T47" fmla="*/ 11 h 359"/>
                <a:gd name="T48" fmla="*/ 339 w 513"/>
                <a:gd name="T49" fmla="*/ 7 h 359"/>
                <a:gd name="T50" fmla="*/ 223 w 513"/>
                <a:gd name="T51" fmla="*/ 24 h 359"/>
                <a:gd name="T52" fmla="*/ 141 w 513"/>
                <a:gd name="T53" fmla="*/ 46 h 359"/>
                <a:gd name="T54" fmla="*/ 84 w 513"/>
                <a:gd name="T55" fmla="*/ 74 h 359"/>
                <a:gd name="T56" fmla="*/ 50 w 513"/>
                <a:gd name="T57" fmla="*/ 105 h 359"/>
                <a:gd name="T58" fmla="*/ 29 w 513"/>
                <a:gd name="T59" fmla="*/ 141 h 359"/>
                <a:gd name="T60" fmla="*/ 18 w 513"/>
                <a:gd name="T61" fmla="*/ 180 h 359"/>
                <a:gd name="T62" fmla="*/ 7 w 513"/>
                <a:gd name="T63" fmla="*/ 22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3" h="359">
                  <a:moveTo>
                    <a:pt x="0" y="245"/>
                  </a:moveTo>
                  <a:lnTo>
                    <a:pt x="18" y="252"/>
                  </a:lnTo>
                  <a:lnTo>
                    <a:pt x="35" y="258"/>
                  </a:lnTo>
                  <a:lnTo>
                    <a:pt x="53" y="267"/>
                  </a:lnTo>
                  <a:lnTo>
                    <a:pt x="71" y="273"/>
                  </a:lnTo>
                  <a:lnTo>
                    <a:pt x="88" y="280"/>
                  </a:lnTo>
                  <a:lnTo>
                    <a:pt x="105" y="287"/>
                  </a:lnTo>
                  <a:lnTo>
                    <a:pt x="122" y="294"/>
                  </a:lnTo>
                  <a:lnTo>
                    <a:pt x="141" y="301"/>
                  </a:lnTo>
                  <a:lnTo>
                    <a:pt x="158" y="309"/>
                  </a:lnTo>
                  <a:lnTo>
                    <a:pt x="175" y="316"/>
                  </a:lnTo>
                  <a:lnTo>
                    <a:pt x="193" y="323"/>
                  </a:lnTo>
                  <a:lnTo>
                    <a:pt x="210" y="330"/>
                  </a:lnTo>
                  <a:lnTo>
                    <a:pt x="227" y="337"/>
                  </a:lnTo>
                  <a:lnTo>
                    <a:pt x="246" y="345"/>
                  </a:lnTo>
                  <a:lnTo>
                    <a:pt x="263" y="352"/>
                  </a:lnTo>
                  <a:lnTo>
                    <a:pt x="280" y="359"/>
                  </a:lnTo>
                  <a:lnTo>
                    <a:pt x="289" y="356"/>
                  </a:lnTo>
                  <a:lnTo>
                    <a:pt x="300" y="354"/>
                  </a:lnTo>
                  <a:lnTo>
                    <a:pt x="309" y="351"/>
                  </a:lnTo>
                  <a:lnTo>
                    <a:pt x="319" y="348"/>
                  </a:lnTo>
                  <a:lnTo>
                    <a:pt x="329" y="346"/>
                  </a:lnTo>
                  <a:lnTo>
                    <a:pt x="338" y="344"/>
                  </a:lnTo>
                  <a:lnTo>
                    <a:pt x="348" y="341"/>
                  </a:lnTo>
                  <a:lnTo>
                    <a:pt x="357" y="339"/>
                  </a:lnTo>
                  <a:lnTo>
                    <a:pt x="364" y="325"/>
                  </a:lnTo>
                  <a:lnTo>
                    <a:pt x="371" y="311"/>
                  </a:lnTo>
                  <a:lnTo>
                    <a:pt x="378" y="298"/>
                  </a:lnTo>
                  <a:lnTo>
                    <a:pt x="385" y="284"/>
                  </a:lnTo>
                  <a:lnTo>
                    <a:pt x="392" y="270"/>
                  </a:lnTo>
                  <a:lnTo>
                    <a:pt x="399" y="256"/>
                  </a:lnTo>
                  <a:lnTo>
                    <a:pt x="405" y="242"/>
                  </a:lnTo>
                  <a:lnTo>
                    <a:pt x="412" y="228"/>
                  </a:lnTo>
                  <a:lnTo>
                    <a:pt x="424" y="210"/>
                  </a:lnTo>
                  <a:lnTo>
                    <a:pt x="437" y="192"/>
                  </a:lnTo>
                  <a:lnTo>
                    <a:pt x="451" y="174"/>
                  </a:lnTo>
                  <a:lnTo>
                    <a:pt x="463" y="156"/>
                  </a:lnTo>
                  <a:lnTo>
                    <a:pt x="476" y="137"/>
                  </a:lnTo>
                  <a:lnTo>
                    <a:pt x="489" y="119"/>
                  </a:lnTo>
                  <a:lnTo>
                    <a:pt x="500" y="102"/>
                  </a:lnTo>
                  <a:lnTo>
                    <a:pt x="513" y="83"/>
                  </a:lnTo>
                  <a:lnTo>
                    <a:pt x="500" y="73"/>
                  </a:lnTo>
                  <a:lnTo>
                    <a:pt x="489" y="63"/>
                  </a:lnTo>
                  <a:lnTo>
                    <a:pt x="476" y="52"/>
                  </a:lnTo>
                  <a:lnTo>
                    <a:pt x="463" y="42"/>
                  </a:lnTo>
                  <a:lnTo>
                    <a:pt x="451" y="31"/>
                  </a:lnTo>
                  <a:lnTo>
                    <a:pt x="437" y="21"/>
                  </a:lnTo>
                  <a:lnTo>
                    <a:pt x="424" y="11"/>
                  </a:lnTo>
                  <a:lnTo>
                    <a:pt x="412" y="0"/>
                  </a:lnTo>
                  <a:lnTo>
                    <a:pt x="339" y="7"/>
                  </a:lnTo>
                  <a:lnTo>
                    <a:pt x="277" y="15"/>
                  </a:lnTo>
                  <a:lnTo>
                    <a:pt x="223" y="24"/>
                  </a:lnTo>
                  <a:lnTo>
                    <a:pt x="178" y="35"/>
                  </a:lnTo>
                  <a:lnTo>
                    <a:pt x="141" y="46"/>
                  </a:lnTo>
                  <a:lnTo>
                    <a:pt x="110" y="59"/>
                  </a:lnTo>
                  <a:lnTo>
                    <a:pt x="84" y="74"/>
                  </a:lnTo>
                  <a:lnTo>
                    <a:pt x="65" y="89"/>
                  </a:lnTo>
                  <a:lnTo>
                    <a:pt x="50" y="105"/>
                  </a:lnTo>
                  <a:lnTo>
                    <a:pt x="38" y="122"/>
                  </a:lnTo>
                  <a:lnTo>
                    <a:pt x="29" y="141"/>
                  </a:lnTo>
                  <a:lnTo>
                    <a:pt x="23" y="159"/>
                  </a:lnTo>
                  <a:lnTo>
                    <a:pt x="18" y="180"/>
                  </a:lnTo>
                  <a:lnTo>
                    <a:pt x="12" y="201"/>
                  </a:lnTo>
                  <a:lnTo>
                    <a:pt x="7" y="223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2" name="Freeform 164">
              <a:extLst>
                <a:ext uri="{FF2B5EF4-FFF2-40B4-BE49-F238E27FC236}">
                  <a16:creationId xmlns:a16="http://schemas.microsoft.com/office/drawing/2014/main" id="{3B4B4D6B-B78B-4F65-AA55-55B517F9A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052"/>
              <a:ext cx="253" cy="178"/>
            </a:xfrm>
            <a:custGeom>
              <a:avLst/>
              <a:gdLst>
                <a:gd name="T0" fmla="*/ 17 w 507"/>
                <a:gd name="T1" fmla="*/ 251 h 356"/>
                <a:gd name="T2" fmla="*/ 52 w 507"/>
                <a:gd name="T3" fmla="*/ 265 h 356"/>
                <a:gd name="T4" fmla="*/ 87 w 507"/>
                <a:gd name="T5" fmla="*/ 280 h 356"/>
                <a:gd name="T6" fmla="*/ 121 w 507"/>
                <a:gd name="T7" fmla="*/ 293 h 356"/>
                <a:gd name="T8" fmla="*/ 154 w 507"/>
                <a:gd name="T9" fmla="*/ 307 h 356"/>
                <a:gd name="T10" fmla="*/ 189 w 507"/>
                <a:gd name="T11" fmla="*/ 321 h 356"/>
                <a:gd name="T12" fmla="*/ 224 w 507"/>
                <a:gd name="T13" fmla="*/ 335 h 356"/>
                <a:gd name="T14" fmla="*/ 257 w 507"/>
                <a:gd name="T15" fmla="*/ 349 h 356"/>
                <a:gd name="T16" fmla="*/ 283 w 507"/>
                <a:gd name="T17" fmla="*/ 353 h 356"/>
                <a:gd name="T18" fmla="*/ 303 w 507"/>
                <a:gd name="T19" fmla="*/ 348 h 356"/>
                <a:gd name="T20" fmla="*/ 323 w 507"/>
                <a:gd name="T21" fmla="*/ 343 h 356"/>
                <a:gd name="T22" fmla="*/ 342 w 507"/>
                <a:gd name="T23" fmla="*/ 338 h 356"/>
                <a:gd name="T24" fmla="*/ 358 w 507"/>
                <a:gd name="T25" fmla="*/ 322 h 356"/>
                <a:gd name="T26" fmla="*/ 372 w 507"/>
                <a:gd name="T27" fmla="*/ 295 h 356"/>
                <a:gd name="T28" fmla="*/ 386 w 507"/>
                <a:gd name="T29" fmla="*/ 267 h 356"/>
                <a:gd name="T30" fmla="*/ 399 w 507"/>
                <a:gd name="T31" fmla="*/ 239 h 356"/>
                <a:gd name="T32" fmla="*/ 418 w 507"/>
                <a:gd name="T33" fmla="*/ 207 h 356"/>
                <a:gd name="T34" fmla="*/ 445 w 507"/>
                <a:gd name="T35" fmla="*/ 171 h 356"/>
                <a:gd name="T36" fmla="*/ 470 w 507"/>
                <a:gd name="T37" fmla="*/ 134 h 356"/>
                <a:gd name="T38" fmla="*/ 494 w 507"/>
                <a:gd name="T39" fmla="*/ 99 h 356"/>
                <a:gd name="T40" fmla="*/ 494 w 507"/>
                <a:gd name="T41" fmla="*/ 70 h 356"/>
                <a:gd name="T42" fmla="*/ 470 w 507"/>
                <a:gd name="T43" fmla="*/ 50 h 356"/>
                <a:gd name="T44" fmla="*/ 445 w 507"/>
                <a:gd name="T45" fmla="*/ 30 h 356"/>
                <a:gd name="T46" fmla="*/ 418 w 507"/>
                <a:gd name="T47" fmla="*/ 10 h 356"/>
                <a:gd name="T48" fmla="*/ 333 w 507"/>
                <a:gd name="T49" fmla="*/ 9 h 356"/>
                <a:gd name="T50" fmla="*/ 219 w 507"/>
                <a:gd name="T51" fmla="*/ 30 h 356"/>
                <a:gd name="T52" fmla="*/ 137 w 507"/>
                <a:gd name="T53" fmla="*/ 55 h 356"/>
                <a:gd name="T54" fmla="*/ 83 w 507"/>
                <a:gd name="T55" fmla="*/ 84 h 356"/>
                <a:gd name="T56" fmla="*/ 50 w 507"/>
                <a:gd name="T57" fmla="*/ 117 h 356"/>
                <a:gd name="T58" fmla="*/ 30 w 507"/>
                <a:gd name="T59" fmla="*/ 152 h 356"/>
                <a:gd name="T60" fmla="*/ 19 w 507"/>
                <a:gd name="T61" fmla="*/ 187 h 356"/>
                <a:gd name="T62" fmla="*/ 7 w 507"/>
                <a:gd name="T63" fmla="*/ 22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7" h="356">
                  <a:moveTo>
                    <a:pt x="0" y="244"/>
                  </a:moveTo>
                  <a:lnTo>
                    <a:pt x="17" y="251"/>
                  </a:lnTo>
                  <a:lnTo>
                    <a:pt x="35" y="258"/>
                  </a:lnTo>
                  <a:lnTo>
                    <a:pt x="52" y="265"/>
                  </a:lnTo>
                  <a:lnTo>
                    <a:pt x="69" y="273"/>
                  </a:lnTo>
                  <a:lnTo>
                    <a:pt x="87" y="280"/>
                  </a:lnTo>
                  <a:lnTo>
                    <a:pt x="104" y="287"/>
                  </a:lnTo>
                  <a:lnTo>
                    <a:pt x="121" y="293"/>
                  </a:lnTo>
                  <a:lnTo>
                    <a:pt x="137" y="300"/>
                  </a:lnTo>
                  <a:lnTo>
                    <a:pt x="154" y="307"/>
                  </a:lnTo>
                  <a:lnTo>
                    <a:pt x="172" y="314"/>
                  </a:lnTo>
                  <a:lnTo>
                    <a:pt x="189" y="321"/>
                  </a:lnTo>
                  <a:lnTo>
                    <a:pt x="206" y="328"/>
                  </a:lnTo>
                  <a:lnTo>
                    <a:pt x="224" y="335"/>
                  </a:lnTo>
                  <a:lnTo>
                    <a:pt x="240" y="342"/>
                  </a:lnTo>
                  <a:lnTo>
                    <a:pt x="257" y="349"/>
                  </a:lnTo>
                  <a:lnTo>
                    <a:pt x="274" y="356"/>
                  </a:lnTo>
                  <a:lnTo>
                    <a:pt x="283" y="353"/>
                  </a:lnTo>
                  <a:lnTo>
                    <a:pt x="294" y="351"/>
                  </a:lnTo>
                  <a:lnTo>
                    <a:pt x="303" y="348"/>
                  </a:lnTo>
                  <a:lnTo>
                    <a:pt x="313" y="345"/>
                  </a:lnTo>
                  <a:lnTo>
                    <a:pt x="323" y="343"/>
                  </a:lnTo>
                  <a:lnTo>
                    <a:pt x="332" y="341"/>
                  </a:lnTo>
                  <a:lnTo>
                    <a:pt x="342" y="338"/>
                  </a:lnTo>
                  <a:lnTo>
                    <a:pt x="351" y="336"/>
                  </a:lnTo>
                  <a:lnTo>
                    <a:pt x="358" y="322"/>
                  </a:lnTo>
                  <a:lnTo>
                    <a:pt x="365" y="308"/>
                  </a:lnTo>
                  <a:lnTo>
                    <a:pt x="372" y="295"/>
                  </a:lnTo>
                  <a:lnTo>
                    <a:pt x="379" y="281"/>
                  </a:lnTo>
                  <a:lnTo>
                    <a:pt x="386" y="267"/>
                  </a:lnTo>
                  <a:lnTo>
                    <a:pt x="393" y="253"/>
                  </a:lnTo>
                  <a:lnTo>
                    <a:pt x="399" y="239"/>
                  </a:lnTo>
                  <a:lnTo>
                    <a:pt x="406" y="225"/>
                  </a:lnTo>
                  <a:lnTo>
                    <a:pt x="418" y="207"/>
                  </a:lnTo>
                  <a:lnTo>
                    <a:pt x="431" y="189"/>
                  </a:lnTo>
                  <a:lnTo>
                    <a:pt x="445" y="171"/>
                  </a:lnTo>
                  <a:lnTo>
                    <a:pt x="457" y="153"/>
                  </a:lnTo>
                  <a:lnTo>
                    <a:pt x="470" y="134"/>
                  </a:lnTo>
                  <a:lnTo>
                    <a:pt x="483" y="116"/>
                  </a:lnTo>
                  <a:lnTo>
                    <a:pt x="494" y="99"/>
                  </a:lnTo>
                  <a:lnTo>
                    <a:pt x="507" y="80"/>
                  </a:lnTo>
                  <a:lnTo>
                    <a:pt x="494" y="70"/>
                  </a:lnTo>
                  <a:lnTo>
                    <a:pt x="483" y="61"/>
                  </a:lnTo>
                  <a:lnTo>
                    <a:pt x="470" y="50"/>
                  </a:lnTo>
                  <a:lnTo>
                    <a:pt x="457" y="40"/>
                  </a:lnTo>
                  <a:lnTo>
                    <a:pt x="445" y="30"/>
                  </a:lnTo>
                  <a:lnTo>
                    <a:pt x="431" y="19"/>
                  </a:lnTo>
                  <a:lnTo>
                    <a:pt x="418" y="10"/>
                  </a:lnTo>
                  <a:lnTo>
                    <a:pt x="406" y="0"/>
                  </a:lnTo>
                  <a:lnTo>
                    <a:pt x="333" y="9"/>
                  </a:lnTo>
                  <a:lnTo>
                    <a:pt x="272" y="18"/>
                  </a:lnTo>
                  <a:lnTo>
                    <a:pt x="219" y="30"/>
                  </a:lnTo>
                  <a:lnTo>
                    <a:pt x="174" y="41"/>
                  </a:lnTo>
                  <a:lnTo>
                    <a:pt x="137" y="55"/>
                  </a:lnTo>
                  <a:lnTo>
                    <a:pt x="107" y="69"/>
                  </a:lnTo>
                  <a:lnTo>
                    <a:pt x="83" y="84"/>
                  </a:lnTo>
                  <a:lnTo>
                    <a:pt x="65" y="100"/>
                  </a:lnTo>
                  <a:lnTo>
                    <a:pt x="50" y="117"/>
                  </a:lnTo>
                  <a:lnTo>
                    <a:pt x="39" y="133"/>
                  </a:lnTo>
                  <a:lnTo>
                    <a:pt x="30" y="152"/>
                  </a:lnTo>
                  <a:lnTo>
                    <a:pt x="24" y="169"/>
                  </a:lnTo>
                  <a:lnTo>
                    <a:pt x="19" y="187"/>
                  </a:lnTo>
                  <a:lnTo>
                    <a:pt x="13" y="206"/>
                  </a:lnTo>
                  <a:lnTo>
                    <a:pt x="7" y="225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3" name="Freeform 165">
              <a:extLst>
                <a:ext uri="{FF2B5EF4-FFF2-40B4-BE49-F238E27FC236}">
                  <a16:creationId xmlns:a16="http://schemas.microsoft.com/office/drawing/2014/main" id="{52BF4D7C-54CC-4EEC-B056-3A3EAAADF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2053"/>
              <a:ext cx="251" cy="177"/>
            </a:xfrm>
            <a:custGeom>
              <a:avLst/>
              <a:gdLst>
                <a:gd name="T0" fmla="*/ 17 w 501"/>
                <a:gd name="T1" fmla="*/ 252 h 354"/>
                <a:gd name="T2" fmla="*/ 51 w 501"/>
                <a:gd name="T3" fmla="*/ 265 h 354"/>
                <a:gd name="T4" fmla="*/ 84 w 501"/>
                <a:gd name="T5" fmla="*/ 279 h 354"/>
                <a:gd name="T6" fmla="*/ 117 w 501"/>
                <a:gd name="T7" fmla="*/ 293 h 354"/>
                <a:gd name="T8" fmla="*/ 151 w 501"/>
                <a:gd name="T9" fmla="*/ 305 h 354"/>
                <a:gd name="T10" fmla="*/ 185 w 501"/>
                <a:gd name="T11" fmla="*/ 319 h 354"/>
                <a:gd name="T12" fmla="*/ 219 w 501"/>
                <a:gd name="T13" fmla="*/ 333 h 354"/>
                <a:gd name="T14" fmla="*/ 252 w 501"/>
                <a:gd name="T15" fmla="*/ 347 h 354"/>
                <a:gd name="T16" fmla="*/ 277 w 501"/>
                <a:gd name="T17" fmla="*/ 351 h 354"/>
                <a:gd name="T18" fmla="*/ 297 w 501"/>
                <a:gd name="T19" fmla="*/ 346 h 354"/>
                <a:gd name="T20" fmla="*/ 317 w 501"/>
                <a:gd name="T21" fmla="*/ 341 h 354"/>
                <a:gd name="T22" fmla="*/ 336 w 501"/>
                <a:gd name="T23" fmla="*/ 336 h 354"/>
                <a:gd name="T24" fmla="*/ 352 w 501"/>
                <a:gd name="T25" fmla="*/ 320 h 354"/>
                <a:gd name="T26" fmla="*/ 366 w 501"/>
                <a:gd name="T27" fmla="*/ 293 h 354"/>
                <a:gd name="T28" fmla="*/ 380 w 501"/>
                <a:gd name="T29" fmla="*/ 265 h 354"/>
                <a:gd name="T30" fmla="*/ 393 w 501"/>
                <a:gd name="T31" fmla="*/ 237 h 354"/>
                <a:gd name="T32" fmla="*/ 412 w 501"/>
                <a:gd name="T33" fmla="*/ 205 h 354"/>
                <a:gd name="T34" fmla="*/ 439 w 501"/>
                <a:gd name="T35" fmla="*/ 169 h 354"/>
                <a:gd name="T36" fmla="*/ 464 w 501"/>
                <a:gd name="T37" fmla="*/ 132 h 354"/>
                <a:gd name="T38" fmla="*/ 488 w 501"/>
                <a:gd name="T39" fmla="*/ 97 h 354"/>
                <a:gd name="T40" fmla="*/ 488 w 501"/>
                <a:gd name="T41" fmla="*/ 69 h 354"/>
                <a:gd name="T42" fmla="*/ 464 w 501"/>
                <a:gd name="T43" fmla="*/ 49 h 354"/>
                <a:gd name="T44" fmla="*/ 439 w 501"/>
                <a:gd name="T45" fmla="*/ 30 h 354"/>
                <a:gd name="T46" fmla="*/ 412 w 501"/>
                <a:gd name="T47" fmla="*/ 10 h 354"/>
                <a:gd name="T48" fmla="*/ 328 w 501"/>
                <a:gd name="T49" fmla="*/ 11 h 354"/>
                <a:gd name="T50" fmla="*/ 214 w 501"/>
                <a:gd name="T51" fmla="*/ 36 h 354"/>
                <a:gd name="T52" fmla="*/ 135 w 501"/>
                <a:gd name="T53" fmla="*/ 64 h 354"/>
                <a:gd name="T54" fmla="*/ 82 w 501"/>
                <a:gd name="T55" fmla="*/ 97 h 354"/>
                <a:gd name="T56" fmla="*/ 49 w 501"/>
                <a:gd name="T57" fmla="*/ 129 h 354"/>
                <a:gd name="T58" fmla="*/ 31 w 501"/>
                <a:gd name="T59" fmla="*/ 164 h 354"/>
                <a:gd name="T60" fmla="*/ 19 w 501"/>
                <a:gd name="T61" fmla="*/ 197 h 354"/>
                <a:gd name="T62" fmla="*/ 8 w 501"/>
                <a:gd name="T63" fmla="*/ 22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1" h="354">
                  <a:moveTo>
                    <a:pt x="0" y="245"/>
                  </a:moveTo>
                  <a:lnTo>
                    <a:pt x="17" y="252"/>
                  </a:lnTo>
                  <a:lnTo>
                    <a:pt x="33" y="259"/>
                  </a:lnTo>
                  <a:lnTo>
                    <a:pt x="51" y="265"/>
                  </a:lnTo>
                  <a:lnTo>
                    <a:pt x="67" y="272"/>
                  </a:lnTo>
                  <a:lnTo>
                    <a:pt x="84" y="279"/>
                  </a:lnTo>
                  <a:lnTo>
                    <a:pt x="101" y="286"/>
                  </a:lnTo>
                  <a:lnTo>
                    <a:pt x="117" y="293"/>
                  </a:lnTo>
                  <a:lnTo>
                    <a:pt x="135" y="300"/>
                  </a:lnTo>
                  <a:lnTo>
                    <a:pt x="151" y="305"/>
                  </a:lnTo>
                  <a:lnTo>
                    <a:pt x="168" y="312"/>
                  </a:lnTo>
                  <a:lnTo>
                    <a:pt x="185" y="319"/>
                  </a:lnTo>
                  <a:lnTo>
                    <a:pt x="201" y="326"/>
                  </a:lnTo>
                  <a:lnTo>
                    <a:pt x="219" y="333"/>
                  </a:lnTo>
                  <a:lnTo>
                    <a:pt x="235" y="340"/>
                  </a:lnTo>
                  <a:lnTo>
                    <a:pt x="252" y="347"/>
                  </a:lnTo>
                  <a:lnTo>
                    <a:pt x="268" y="354"/>
                  </a:lnTo>
                  <a:lnTo>
                    <a:pt x="277" y="351"/>
                  </a:lnTo>
                  <a:lnTo>
                    <a:pt x="288" y="349"/>
                  </a:lnTo>
                  <a:lnTo>
                    <a:pt x="297" y="346"/>
                  </a:lnTo>
                  <a:lnTo>
                    <a:pt x="307" y="343"/>
                  </a:lnTo>
                  <a:lnTo>
                    <a:pt x="317" y="341"/>
                  </a:lnTo>
                  <a:lnTo>
                    <a:pt x="326" y="339"/>
                  </a:lnTo>
                  <a:lnTo>
                    <a:pt x="336" y="336"/>
                  </a:lnTo>
                  <a:lnTo>
                    <a:pt x="345" y="334"/>
                  </a:lnTo>
                  <a:lnTo>
                    <a:pt x="352" y="320"/>
                  </a:lnTo>
                  <a:lnTo>
                    <a:pt x="359" y="306"/>
                  </a:lnTo>
                  <a:lnTo>
                    <a:pt x="366" y="293"/>
                  </a:lnTo>
                  <a:lnTo>
                    <a:pt x="373" y="279"/>
                  </a:lnTo>
                  <a:lnTo>
                    <a:pt x="380" y="265"/>
                  </a:lnTo>
                  <a:lnTo>
                    <a:pt x="387" y="251"/>
                  </a:lnTo>
                  <a:lnTo>
                    <a:pt x="393" y="237"/>
                  </a:lnTo>
                  <a:lnTo>
                    <a:pt x="400" y="223"/>
                  </a:lnTo>
                  <a:lnTo>
                    <a:pt x="412" y="205"/>
                  </a:lnTo>
                  <a:lnTo>
                    <a:pt x="425" y="187"/>
                  </a:lnTo>
                  <a:lnTo>
                    <a:pt x="439" y="169"/>
                  </a:lnTo>
                  <a:lnTo>
                    <a:pt x="451" y="151"/>
                  </a:lnTo>
                  <a:lnTo>
                    <a:pt x="464" y="132"/>
                  </a:lnTo>
                  <a:lnTo>
                    <a:pt x="477" y="114"/>
                  </a:lnTo>
                  <a:lnTo>
                    <a:pt x="488" y="97"/>
                  </a:lnTo>
                  <a:lnTo>
                    <a:pt x="501" y="78"/>
                  </a:lnTo>
                  <a:lnTo>
                    <a:pt x="488" y="69"/>
                  </a:lnTo>
                  <a:lnTo>
                    <a:pt x="477" y="59"/>
                  </a:lnTo>
                  <a:lnTo>
                    <a:pt x="464" y="49"/>
                  </a:lnTo>
                  <a:lnTo>
                    <a:pt x="451" y="39"/>
                  </a:lnTo>
                  <a:lnTo>
                    <a:pt x="439" y="30"/>
                  </a:lnTo>
                  <a:lnTo>
                    <a:pt x="425" y="19"/>
                  </a:lnTo>
                  <a:lnTo>
                    <a:pt x="412" y="10"/>
                  </a:lnTo>
                  <a:lnTo>
                    <a:pt x="400" y="0"/>
                  </a:lnTo>
                  <a:lnTo>
                    <a:pt x="328" y="11"/>
                  </a:lnTo>
                  <a:lnTo>
                    <a:pt x="267" y="23"/>
                  </a:lnTo>
                  <a:lnTo>
                    <a:pt x="214" y="36"/>
                  </a:lnTo>
                  <a:lnTo>
                    <a:pt x="170" y="51"/>
                  </a:lnTo>
                  <a:lnTo>
                    <a:pt x="135" y="64"/>
                  </a:lnTo>
                  <a:lnTo>
                    <a:pt x="106" y="81"/>
                  </a:lnTo>
                  <a:lnTo>
                    <a:pt x="82" y="97"/>
                  </a:lnTo>
                  <a:lnTo>
                    <a:pt x="63" y="113"/>
                  </a:lnTo>
                  <a:lnTo>
                    <a:pt x="49" y="129"/>
                  </a:lnTo>
                  <a:lnTo>
                    <a:pt x="39" y="146"/>
                  </a:lnTo>
                  <a:lnTo>
                    <a:pt x="31" y="164"/>
                  </a:lnTo>
                  <a:lnTo>
                    <a:pt x="24" y="181"/>
                  </a:lnTo>
                  <a:lnTo>
                    <a:pt x="19" y="197"/>
                  </a:lnTo>
                  <a:lnTo>
                    <a:pt x="14" y="213"/>
                  </a:lnTo>
                  <a:lnTo>
                    <a:pt x="8" y="229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4" name="Freeform 166">
              <a:extLst>
                <a:ext uri="{FF2B5EF4-FFF2-40B4-BE49-F238E27FC236}">
                  <a16:creationId xmlns:a16="http://schemas.microsoft.com/office/drawing/2014/main" id="{6698C0CA-9054-433A-9F6D-F442B9FA9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054"/>
              <a:ext cx="248" cy="176"/>
            </a:xfrm>
            <a:custGeom>
              <a:avLst/>
              <a:gdLst>
                <a:gd name="T0" fmla="*/ 0 w 495"/>
                <a:gd name="T1" fmla="*/ 247 h 352"/>
                <a:gd name="T2" fmla="*/ 262 w 495"/>
                <a:gd name="T3" fmla="*/ 352 h 352"/>
                <a:gd name="T4" fmla="*/ 339 w 495"/>
                <a:gd name="T5" fmla="*/ 332 h 352"/>
                <a:gd name="T6" fmla="*/ 394 w 495"/>
                <a:gd name="T7" fmla="*/ 221 h 352"/>
                <a:gd name="T8" fmla="*/ 495 w 495"/>
                <a:gd name="T9" fmla="*/ 76 h 352"/>
                <a:gd name="T10" fmla="*/ 394 w 495"/>
                <a:gd name="T11" fmla="*/ 0 h 352"/>
                <a:gd name="T12" fmla="*/ 322 w 495"/>
                <a:gd name="T13" fmla="*/ 13 h 352"/>
                <a:gd name="T14" fmla="*/ 262 w 495"/>
                <a:gd name="T15" fmla="*/ 28 h 352"/>
                <a:gd name="T16" fmla="*/ 210 w 495"/>
                <a:gd name="T17" fmla="*/ 43 h 352"/>
                <a:gd name="T18" fmla="*/ 168 w 495"/>
                <a:gd name="T19" fmla="*/ 58 h 352"/>
                <a:gd name="T20" fmla="*/ 132 w 495"/>
                <a:gd name="T21" fmla="*/ 74 h 352"/>
                <a:gd name="T22" fmla="*/ 103 w 495"/>
                <a:gd name="T23" fmla="*/ 91 h 352"/>
                <a:gd name="T24" fmla="*/ 80 w 495"/>
                <a:gd name="T25" fmla="*/ 109 h 352"/>
                <a:gd name="T26" fmla="*/ 63 w 495"/>
                <a:gd name="T27" fmla="*/ 125 h 352"/>
                <a:gd name="T28" fmla="*/ 49 w 495"/>
                <a:gd name="T29" fmla="*/ 142 h 352"/>
                <a:gd name="T30" fmla="*/ 40 w 495"/>
                <a:gd name="T31" fmla="*/ 159 h 352"/>
                <a:gd name="T32" fmla="*/ 32 w 495"/>
                <a:gd name="T33" fmla="*/ 175 h 352"/>
                <a:gd name="T34" fmla="*/ 26 w 495"/>
                <a:gd name="T35" fmla="*/ 192 h 352"/>
                <a:gd name="T36" fmla="*/ 20 w 495"/>
                <a:gd name="T37" fmla="*/ 206 h 352"/>
                <a:gd name="T38" fmla="*/ 15 w 495"/>
                <a:gd name="T39" fmla="*/ 221 h 352"/>
                <a:gd name="T40" fmla="*/ 8 w 495"/>
                <a:gd name="T41" fmla="*/ 234 h 352"/>
                <a:gd name="T42" fmla="*/ 0 w 495"/>
                <a:gd name="T43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352">
                  <a:moveTo>
                    <a:pt x="0" y="247"/>
                  </a:moveTo>
                  <a:lnTo>
                    <a:pt x="262" y="352"/>
                  </a:lnTo>
                  <a:lnTo>
                    <a:pt x="339" y="332"/>
                  </a:lnTo>
                  <a:lnTo>
                    <a:pt x="394" y="221"/>
                  </a:lnTo>
                  <a:lnTo>
                    <a:pt x="495" y="76"/>
                  </a:lnTo>
                  <a:lnTo>
                    <a:pt x="394" y="0"/>
                  </a:lnTo>
                  <a:lnTo>
                    <a:pt x="322" y="13"/>
                  </a:lnTo>
                  <a:lnTo>
                    <a:pt x="262" y="28"/>
                  </a:lnTo>
                  <a:lnTo>
                    <a:pt x="210" y="43"/>
                  </a:lnTo>
                  <a:lnTo>
                    <a:pt x="168" y="58"/>
                  </a:lnTo>
                  <a:lnTo>
                    <a:pt x="132" y="74"/>
                  </a:lnTo>
                  <a:lnTo>
                    <a:pt x="103" y="91"/>
                  </a:lnTo>
                  <a:lnTo>
                    <a:pt x="80" y="109"/>
                  </a:lnTo>
                  <a:lnTo>
                    <a:pt x="63" y="125"/>
                  </a:lnTo>
                  <a:lnTo>
                    <a:pt x="49" y="142"/>
                  </a:lnTo>
                  <a:lnTo>
                    <a:pt x="40" y="159"/>
                  </a:lnTo>
                  <a:lnTo>
                    <a:pt x="32" y="175"/>
                  </a:lnTo>
                  <a:lnTo>
                    <a:pt x="26" y="192"/>
                  </a:lnTo>
                  <a:lnTo>
                    <a:pt x="20" y="206"/>
                  </a:lnTo>
                  <a:lnTo>
                    <a:pt x="15" y="221"/>
                  </a:lnTo>
                  <a:lnTo>
                    <a:pt x="8" y="234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5" name="Freeform 167">
              <a:extLst>
                <a:ext uri="{FF2B5EF4-FFF2-40B4-BE49-F238E27FC236}">
                  <a16:creationId xmlns:a16="http://schemas.microsoft.com/office/drawing/2014/main" id="{A552DD48-B580-4CBB-A2D1-C1F788605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388"/>
              <a:ext cx="136" cy="242"/>
            </a:xfrm>
            <a:custGeom>
              <a:avLst/>
              <a:gdLst>
                <a:gd name="T0" fmla="*/ 176 w 271"/>
                <a:gd name="T1" fmla="*/ 0 h 484"/>
                <a:gd name="T2" fmla="*/ 185 w 271"/>
                <a:gd name="T3" fmla="*/ 20 h 484"/>
                <a:gd name="T4" fmla="*/ 193 w 271"/>
                <a:gd name="T5" fmla="*/ 42 h 484"/>
                <a:gd name="T6" fmla="*/ 202 w 271"/>
                <a:gd name="T7" fmla="*/ 63 h 484"/>
                <a:gd name="T8" fmla="*/ 212 w 271"/>
                <a:gd name="T9" fmla="*/ 84 h 484"/>
                <a:gd name="T10" fmla="*/ 220 w 271"/>
                <a:gd name="T11" fmla="*/ 106 h 484"/>
                <a:gd name="T12" fmla="*/ 229 w 271"/>
                <a:gd name="T13" fmla="*/ 126 h 484"/>
                <a:gd name="T14" fmla="*/ 238 w 271"/>
                <a:gd name="T15" fmla="*/ 148 h 484"/>
                <a:gd name="T16" fmla="*/ 247 w 271"/>
                <a:gd name="T17" fmla="*/ 169 h 484"/>
                <a:gd name="T18" fmla="*/ 253 w 271"/>
                <a:gd name="T19" fmla="*/ 190 h 484"/>
                <a:gd name="T20" fmla="*/ 260 w 271"/>
                <a:gd name="T21" fmla="*/ 210 h 484"/>
                <a:gd name="T22" fmla="*/ 266 w 271"/>
                <a:gd name="T23" fmla="*/ 232 h 484"/>
                <a:gd name="T24" fmla="*/ 271 w 271"/>
                <a:gd name="T25" fmla="*/ 253 h 484"/>
                <a:gd name="T26" fmla="*/ 265 w 271"/>
                <a:gd name="T27" fmla="*/ 270 h 484"/>
                <a:gd name="T28" fmla="*/ 257 w 271"/>
                <a:gd name="T29" fmla="*/ 287 h 484"/>
                <a:gd name="T30" fmla="*/ 250 w 271"/>
                <a:gd name="T31" fmla="*/ 304 h 484"/>
                <a:gd name="T32" fmla="*/ 242 w 271"/>
                <a:gd name="T33" fmla="*/ 320 h 484"/>
                <a:gd name="T34" fmla="*/ 233 w 271"/>
                <a:gd name="T35" fmla="*/ 336 h 484"/>
                <a:gd name="T36" fmla="*/ 227 w 271"/>
                <a:gd name="T37" fmla="*/ 353 h 484"/>
                <a:gd name="T38" fmla="*/ 219 w 271"/>
                <a:gd name="T39" fmla="*/ 370 h 484"/>
                <a:gd name="T40" fmla="*/ 212 w 271"/>
                <a:gd name="T41" fmla="*/ 387 h 484"/>
                <a:gd name="T42" fmla="*/ 208 w 271"/>
                <a:gd name="T43" fmla="*/ 411 h 484"/>
                <a:gd name="T44" fmla="*/ 206 w 271"/>
                <a:gd name="T45" fmla="*/ 435 h 484"/>
                <a:gd name="T46" fmla="*/ 202 w 271"/>
                <a:gd name="T47" fmla="*/ 459 h 484"/>
                <a:gd name="T48" fmla="*/ 199 w 271"/>
                <a:gd name="T49" fmla="*/ 484 h 484"/>
                <a:gd name="T50" fmla="*/ 185 w 271"/>
                <a:gd name="T51" fmla="*/ 480 h 484"/>
                <a:gd name="T52" fmla="*/ 171 w 271"/>
                <a:gd name="T53" fmla="*/ 478 h 484"/>
                <a:gd name="T54" fmla="*/ 157 w 271"/>
                <a:gd name="T55" fmla="*/ 474 h 484"/>
                <a:gd name="T56" fmla="*/ 143 w 271"/>
                <a:gd name="T57" fmla="*/ 471 h 484"/>
                <a:gd name="T58" fmla="*/ 129 w 271"/>
                <a:gd name="T59" fmla="*/ 467 h 484"/>
                <a:gd name="T60" fmla="*/ 115 w 271"/>
                <a:gd name="T61" fmla="*/ 464 h 484"/>
                <a:gd name="T62" fmla="*/ 100 w 271"/>
                <a:gd name="T63" fmla="*/ 462 h 484"/>
                <a:gd name="T64" fmla="*/ 86 w 271"/>
                <a:gd name="T65" fmla="*/ 458 h 484"/>
                <a:gd name="T66" fmla="*/ 76 w 271"/>
                <a:gd name="T67" fmla="*/ 434 h 484"/>
                <a:gd name="T68" fmla="*/ 64 w 271"/>
                <a:gd name="T69" fmla="*/ 410 h 484"/>
                <a:gd name="T70" fmla="*/ 54 w 271"/>
                <a:gd name="T71" fmla="*/ 386 h 484"/>
                <a:gd name="T72" fmla="*/ 43 w 271"/>
                <a:gd name="T73" fmla="*/ 361 h 484"/>
                <a:gd name="T74" fmla="*/ 32 w 271"/>
                <a:gd name="T75" fmla="*/ 337 h 484"/>
                <a:gd name="T76" fmla="*/ 22 w 271"/>
                <a:gd name="T77" fmla="*/ 313 h 484"/>
                <a:gd name="T78" fmla="*/ 10 w 271"/>
                <a:gd name="T79" fmla="*/ 290 h 484"/>
                <a:gd name="T80" fmla="*/ 0 w 271"/>
                <a:gd name="T81" fmla="*/ 266 h 484"/>
                <a:gd name="T82" fmla="*/ 7 w 271"/>
                <a:gd name="T83" fmla="*/ 237 h 484"/>
                <a:gd name="T84" fmla="*/ 12 w 271"/>
                <a:gd name="T85" fmla="*/ 207 h 484"/>
                <a:gd name="T86" fmla="*/ 19 w 271"/>
                <a:gd name="T87" fmla="*/ 178 h 484"/>
                <a:gd name="T88" fmla="*/ 26 w 271"/>
                <a:gd name="T89" fmla="*/ 149 h 484"/>
                <a:gd name="T90" fmla="*/ 33 w 271"/>
                <a:gd name="T91" fmla="*/ 119 h 484"/>
                <a:gd name="T92" fmla="*/ 40 w 271"/>
                <a:gd name="T93" fmla="*/ 91 h 484"/>
                <a:gd name="T94" fmla="*/ 47 w 271"/>
                <a:gd name="T95" fmla="*/ 62 h 484"/>
                <a:gd name="T96" fmla="*/ 54 w 271"/>
                <a:gd name="T97" fmla="*/ 33 h 484"/>
                <a:gd name="T98" fmla="*/ 69 w 271"/>
                <a:gd name="T99" fmla="*/ 28 h 484"/>
                <a:gd name="T100" fmla="*/ 84 w 271"/>
                <a:gd name="T101" fmla="*/ 25 h 484"/>
                <a:gd name="T102" fmla="*/ 99 w 271"/>
                <a:gd name="T103" fmla="*/ 20 h 484"/>
                <a:gd name="T104" fmla="*/ 115 w 271"/>
                <a:gd name="T105" fmla="*/ 16 h 484"/>
                <a:gd name="T106" fmla="*/ 130 w 271"/>
                <a:gd name="T107" fmla="*/ 11 h 484"/>
                <a:gd name="T108" fmla="*/ 145 w 271"/>
                <a:gd name="T109" fmla="*/ 8 h 484"/>
                <a:gd name="T110" fmla="*/ 161 w 271"/>
                <a:gd name="T111" fmla="*/ 3 h 484"/>
                <a:gd name="T112" fmla="*/ 176 w 271"/>
                <a:gd name="T113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1" h="484">
                  <a:moveTo>
                    <a:pt x="176" y="0"/>
                  </a:moveTo>
                  <a:lnTo>
                    <a:pt x="185" y="20"/>
                  </a:lnTo>
                  <a:lnTo>
                    <a:pt x="193" y="42"/>
                  </a:lnTo>
                  <a:lnTo>
                    <a:pt x="202" y="63"/>
                  </a:lnTo>
                  <a:lnTo>
                    <a:pt x="212" y="84"/>
                  </a:lnTo>
                  <a:lnTo>
                    <a:pt x="220" y="106"/>
                  </a:lnTo>
                  <a:lnTo>
                    <a:pt x="229" y="126"/>
                  </a:lnTo>
                  <a:lnTo>
                    <a:pt x="238" y="148"/>
                  </a:lnTo>
                  <a:lnTo>
                    <a:pt x="247" y="169"/>
                  </a:lnTo>
                  <a:lnTo>
                    <a:pt x="253" y="190"/>
                  </a:lnTo>
                  <a:lnTo>
                    <a:pt x="260" y="210"/>
                  </a:lnTo>
                  <a:lnTo>
                    <a:pt x="266" y="232"/>
                  </a:lnTo>
                  <a:lnTo>
                    <a:pt x="271" y="253"/>
                  </a:lnTo>
                  <a:lnTo>
                    <a:pt x="265" y="270"/>
                  </a:lnTo>
                  <a:lnTo>
                    <a:pt x="257" y="287"/>
                  </a:lnTo>
                  <a:lnTo>
                    <a:pt x="250" y="304"/>
                  </a:lnTo>
                  <a:lnTo>
                    <a:pt x="242" y="320"/>
                  </a:lnTo>
                  <a:lnTo>
                    <a:pt x="233" y="336"/>
                  </a:lnTo>
                  <a:lnTo>
                    <a:pt x="227" y="353"/>
                  </a:lnTo>
                  <a:lnTo>
                    <a:pt x="219" y="370"/>
                  </a:lnTo>
                  <a:lnTo>
                    <a:pt x="212" y="387"/>
                  </a:lnTo>
                  <a:lnTo>
                    <a:pt x="208" y="411"/>
                  </a:lnTo>
                  <a:lnTo>
                    <a:pt x="206" y="435"/>
                  </a:lnTo>
                  <a:lnTo>
                    <a:pt x="202" y="459"/>
                  </a:lnTo>
                  <a:lnTo>
                    <a:pt x="199" y="484"/>
                  </a:lnTo>
                  <a:lnTo>
                    <a:pt x="185" y="480"/>
                  </a:lnTo>
                  <a:lnTo>
                    <a:pt x="171" y="478"/>
                  </a:lnTo>
                  <a:lnTo>
                    <a:pt x="157" y="474"/>
                  </a:lnTo>
                  <a:lnTo>
                    <a:pt x="143" y="471"/>
                  </a:lnTo>
                  <a:lnTo>
                    <a:pt x="129" y="467"/>
                  </a:lnTo>
                  <a:lnTo>
                    <a:pt x="115" y="464"/>
                  </a:lnTo>
                  <a:lnTo>
                    <a:pt x="100" y="462"/>
                  </a:lnTo>
                  <a:lnTo>
                    <a:pt x="86" y="458"/>
                  </a:lnTo>
                  <a:lnTo>
                    <a:pt x="76" y="434"/>
                  </a:lnTo>
                  <a:lnTo>
                    <a:pt x="64" y="410"/>
                  </a:lnTo>
                  <a:lnTo>
                    <a:pt x="54" y="386"/>
                  </a:lnTo>
                  <a:lnTo>
                    <a:pt x="43" y="361"/>
                  </a:lnTo>
                  <a:lnTo>
                    <a:pt x="32" y="337"/>
                  </a:lnTo>
                  <a:lnTo>
                    <a:pt x="22" y="313"/>
                  </a:lnTo>
                  <a:lnTo>
                    <a:pt x="10" y="290"/>
                  </a:lnTo>
                  <a:lnTo>
                    <a:pt x="0" y="266"/>
                  </a:lnTo>
                  <a:lnTo>
                    <a:pt x="7" y="237"/>
                  </a:lnTo>
                  <a:lnTo>
                    <a:pt x="12" y="207"/>
                  </a:lnTo>
                  <a:lnTo>
                    <a:pt x="19" y="178"/>
                  </a:lnTo>
                  <a:lnTo>
                    <a:pt x="26" y="149"/>
                  </a:lnTo>
                  <a:lnTo>
                    <a:pt x="33" y="119"/>
                  </a:lnTo>
                  <a:lnTo>
                    <a:pt x="40" y="91"/>
                  </a:lnTo>
                  <a:lnTo>
                    <a:pt x="47" y="62"/>
                  </a:lnTo>
                  <a:lnTo>
                    <a:pt x="54" y="33"/>
                  </a:lnTo>
                  <a:lnTo>
                    <a:pt x="69" y="28"/>
                  </a:lnTo>
                  <a:lnTo>
                    <a:pt x="84" y="25"/>
                  </a:lnTo>
                  <a:lnTo>
                    <a:pt x="99" y="20"/>
                  </a:lnTo>
                  <a:lnTo>
                    <a:pt x="115" y="16"/>
                  </a:lnTo>
                  <a:lnTo>
                    <a:pt x="130" y="11"/>
                  </a:lnTo>
                  <a:lnTo>
                    <a:pt x="145" y="8"/>
                  </a:lnTo>
                  <a:lnTo>
                    <a:pt x="161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6" name="Freeform 168">
              <a:extLst>
                <a:ext uri="{FF2B5EF4-FFF2-40B4-BE49-F238E27FC236}">
                  <a16:creationId xmlns:a16="http://schemas.microsoft.com/office/drawing/2014/main" id="{80689AE0-8430-4968-82FD-9B1EFB4A8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2388"/>
              <a:ext cx="125" cy="242"/>
            </a:xfrm>
            <a:custGeom>
              <a:avLst/>
              <a:gdLst>
                <a:gd name="T0" fmla="*/ 154 w 249"/>
                <a:gd name="T1" fmla="*/ 0 h 484"/>
                <a:gd name="T2" fmla="*/ 163 w 249"/>
                <a:gd name="T3" fmla="*/ 20 h 484"/>
                <a:gd name="T4" fmla="*/ 171 w 249"/>
                <a:gd name="T5" fmla="*/ 42 h 484"/>
                <a:gd name="T6" fmla="*/ 180 w 249"/>
                <a:gd name="T7" fmla="*/ 63 h 484"/>
                <a:gd name="T8" fmla="*/ 190 w 249"/>
                <a:gd name="T9" fmla="*/ 84 h 484"/>
                <a:gd name="T10" fmla="*/ 198 w 249"/>
                <a:gd name="T11" fmla="*/ 106 h 484"/>
                <a:gd name="T12" fmla="*/ 207 w 249"/>
                <a:gd name="T13" fmla="*/ 126 h 484"/>
                <a:gd name="T14" fmla="*/ 216 w 249"/>
                <a:gd name="T15" fmla="*/ 148 h 484"/>
                <a:gd name="T16" fmla="*/ 225 w 249"/>
                <a:gd name="T17" fmla="*/ 169 h 484"/>
                <a:gd name="T18" fmla="*/ 231 w 249"/>
                <a:gd name="T19" fmla="*/ 190 h 484"/>
                <a:gd name="T20" fmla="*/ 238 w 249"/>
                <a:gd name="T21" fmla="*/ 210 h 484"/>
                <a:gd name="T22" fmla="*/ 244 w 249"/>
                <a:gd name="T23" fmla="*/ 232 h 484"/>
                <a:gd name="T24" fmla="*/ 249 w 249"/>
                <a:gd name="T25" fmla="*/ 253 h 484"/>
                <a:gd name="T26" fmla="*/ 243 w 249"/>
                <a:gd name="T27" fmla="*/ 270 h 484"/>
                <a:gd name="T28" fmla="*/ 235 w 249"/>
                <a:gd name="T29" fmla="*/ 287 h 484"/>
                <a:gd name="T30" fmla="*/ 228 w 249"/>
                <a:gd name="T31" fmla="*/ 304 h 484"/>
                <a:gd name="T32" fmla="*/ 220 w 249"/>
                <a:gd name="T33" fmla="*/ 320 h 484"/>
                <a:gd name="T34" fmla="*/ 211 w 249"/>
                <a:gd name="T35" fmla="*/ 336 h 484"/>
                <a:gd name="T36" fmla="*/ 205 w 249"/>
                <a:gd name="T37" fmla="*/ 353 h 484"/>
                <a:gd name="T38" fmla="*/ 197 w 249"/>
                <a:gd name="T39" fmla="*/ 370 h 484"/>
                <a:gd name="T40" fmla="*/ 190 w 249"/>
                <a:gd name="T41" fmla="*/ 387 h 484"/>
                <a:gd name="T42" fmla="*/ 186 w 249"/>
                <a:gd name="T43" fmla="*/ 411 h 484"/>
                <a:gd name="T44" fmla="*/ 184 w 249"/>
                <a:gd name="T45" fmla="*/ 435 h 484"/>
                <a:gd name="T46" fmla="*/ 180 w 249"/>
                <a:gd name="T47" fmla="*/ 459 h 484"/>
                <a:gd name="T48" fmla="*/ 177 w 249"/>
                <a:gd name="T49" fmla="*/ 484 h 484"/>
                <a:gd name="T50" fmla="*/ 164 w 249"/>
                <a:gd name="T51" fmla="*/ 480 h 484"/>
                <a:gd name="T52" fmla="*/ 150 w 249"/>
                <a:gd name="T53" fmla="*/ 476 h 484"/>
                <a:gd name="T54" fmla="*/ 138 w 249"/>
                <a:gd name="T55" fmla="*/ 472 h 484"/>
                <a:gd name="T56" fmla="*/ 124 w 249"/>
                <a:gd name="T57" fmla="*/ 467 h 484"/>
                <a:gd name="T58" fmla="*/ 111 w 249"/>
                <a:gd name="T59" fmla="*/ 464 h 484"/>
                <a:gd name="T60" fmla="*/ 97 w 249"/>
                <a:gd name="T61" fmla="*/ 461 h 484"/>
                <a:gd name="T62" fmla="*/ 85 w 249"/>
                <a:gd name="T63" fmla="*/ 456 h 484"/>
                <a:gd name="T64" fmla="*/ 71 w 249"/>
                <a:gd name="T65" fmla="*/ 452 h 484"/>
                <a:gd name="T66" fmla="*/ 62 w 249"/>
                <a:gd name="T67" fmla="*/ 429 h 484"/>
                <a:gd name="T68" fmla="*/ 54 w 249"/>
                <a:gd name="T69" fmla="*/ 405 h 484"/>
                <a:gd name="T70" fmla="*/ 45 w 249"/>
                <a:gd name="T71" fmla="*/ 382 h 484"/>
                <a:gd name="T72" fmla="*/ 35 w 249"/>
                <a:gd name="T73" fmla="*/ 359 h 484"/>
                <a:gd name="T74" fmla="*/ 27 w 249"/>
                <a:gd name="T75" fmla="*/ 336 h 484"/>
                <a:gd name="T76" fmla="*/ 18 w 249"/>
                <a:gd name="T77" fmla="*/ 312 h 484"/>
                <a:gd name="T78" fmla="*/ 9 w 249"/>
                <a:gd name="T79" fmla="*/ 289 h 484"/>
                <a:gd name="T80" fmla="*/ 0 w 249"/>
                <a:gd name="T81" fmla="*/ 266 h 484"/>
                <a:gd name="T82" fmla="*/ 5 w 249"/>
                <a:gd name="T83" fmla="*/ 237 h 484"/>
                <a:gd name="T84" fmla="*/ 11 w 249"/>
                <a:gd name="T85" fmla="*/ 208 h 484"/>
                <a:gd name="T86" fmla="*/ 17 w 249"/>
                <a:gd name="T87" fmla="*/ 179 h 484"/>
                <a:gd name="T88" fmla="*/ 23 w 249"/>
                <a:gd name="T89" fmla="*/ 151 h 484"/>
                <a:gd name="T90" fmla="*/ 27 w 249"/>
                <a:gd name="T91" fmla="*/ 123 h 484"/>
                <a:gd name="T92" fmla="*/ 33 w 249"/>
                <a:gd name="T93" fmla="*/ 94 h 484"/>
                <a:gd name="T94" fmla="*/ 39 w 249"/>
                <a:gd name="T95" fmla="*/ 65 h 484"/>
                <a:gd name="T96" fmla="*/ 45 w 249"/>
                <a:gd name="T97" fmla="*/ 36 h 484"/>
                <a:gd name="T98" fmla="*/ 58 w 249"/>
                <a:gd name="T99" fmla="*/ 32 h 484"/>
                <a:gd name="T100" fmla="*/ 71 w 249"/>
                <a:gd name="T101" fmla="*/ 27 h 484"/>
                <a:gd name="T102" fmla="*/ 85 w 249"/>
                <a:gd name="T103" fmla="*/ 23 h 484"/>
                <a:gd name="T104" fmla="*/ 99 w 249"/>
                <a:gd name="T105" fmla="*/ 18 h 484"/>
                <a:gd name="T106" fmla="*/ 112 w 249"/>
                <a:gd name="T107" fmla="*/ 13 h 484"/>
                <a:gd name="T108" fmla="*/ 126 w 249"/>
                <a:gd name="T109" fmla="*/ 9 h 484"/>
                <a:gd name="T110" fmla="*/ 140 w 249"/>
                <a:gd name="T111" fmla="*/ 4 h 484"/>
                <a:gd name="T112" fmla="*/ 154 w 249"/>
                <a:gd name="T113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9" h="484">
                  <a:moveTo>
                    <a:pt x="154" y="0"/>
                  </a:moveTo>
                  <a:lnTo>
                    <a:pt x="163" y="20"/>
                  </a:lnTo>
                  <a:lnTo>
                    <a:pt x="171" y="42"/>
                  </a:lnTo>
                  <a:lnTo>
                    <a:pt x="180" y="63"/>
                  </a:lnTo>
                  <a:lnTo>
                    <a:pt x="190" y="84"/>
                  </a:lnTo>
                  <a:lnTo>
                    <a:pt x="198" y="106"/>
                  </a:lnTo>
                  <a:lnTo>
                    <a:pt x="207" y="126"/>
                  </a:lnTo>
                  <a:lnTo>
                    <a:pt x="216" y="148"/>
                  </a:lnTo>
                  <a:lnTo>
                    <a:pt x="225" y="169"/>
                  </a:lnTo>
                  <a:lnTo>
                    <a:pt x="231" y="190"/>
                  </a:lnTo>
                  <a:lnTo>
                    <a:pt x="238" y="210"/>
                  </a:lnTo>
                  <a:lnTo>
                    <a:pt x="244" y="232"/>
                  </a:lnTo>
                  <a:lnTo>
                    <a:pt x="249" y="253"/>
                  </a:lnTo>
                  <a:lnTo>
                    <a:pt x="243" y="270"/>
                  </a:lnTo>
                  <a:lnTo>
                    <a:pt x="235" y="287"/>
                  </a:lnTo>
                  <a:lnTo>
                    <a:pt x="228" y="304"/>
                  </a:lnTo>
                  <a:lnTo>
                    <a:pt x="220" y="320"/>
                  </a:lnTo>
                  <a:lnTo>
                    <a:pt x="211" y="336"/>
                  </a:lnTo>
                  <a:lnTo>
                    <a:pt x="205" y="353"/>
                  </a:lnTo>
                  <a:lnTo>
                    <a:pt x="197" y="370"/>
                  </a:lnTo>
                  <a:lnTo>
                    <a:pt x="190" y="387"/>
                  </a:lnTo>
                  <a:lnTo>
                    <a:pt x="186" y="411"/>
                  </a:lnTo>
                  <a:lnTo>
                    <a:pt x="184" y="435"/>
                  </a:lnTo>
                  <a:lnTo>
                    <a:pt x="180" y="459"/>
                  </a:lnTo>
                  <a:lnTo>
                    <a:pt x="177" y="484"/>
                  </a:lnTo>
                  <a:lnTo>
                    <a:pt x="164" y="480"/>
                  </a:lnTo>
                  <a:lnTo>
                    <a:pt x="150" y="476"/>
                  </a:lnTo>
                  <a:lnTo>
                    <a:pt x="138" y="472"/>
                  </a:lnTo>
                  <a:lnTo>
                    <a:pt x="124" y="467"/>
                  </a:lnTo>
                  <a:lnTo>
                    <a:pt x="111" y="464"/>
                  </a:lnTo>
                  <a:lnTo>
                    <a:pt x="97" y="461"/>
                  </a:lnTo>
                  <a:lnTo>
                    <a:pt x="85" y="456"/>
                  </a:lnTo>
                  <a:lnTo>
                    <a:pt x="71" y="452"/>
                  </a:lnTo>
                  <a:lnTo>
                    <a:pt x="62" y="429"/>
                  </a:lnTo>
                  <a:lnTo>
                    <a:pt x="54" y="405"/>
                  </a:lnTo>
                  <a:lnTo>
                    <a:pt x="45" y="382"/>
                  </a:lnTo>
                  <a:lnTo>
                    <a:pt x="35" y="359"/>
                  </a:lnTo>
                  <a:lnTo>
                    <a:pt x="27" y="336"/>
                  </a:lnTo>
                  <a:lnTo>
                    <a:pt x="18" y="312"/>
                  </a:lnTo>
                  <a:lnTo>
                    <a:pt x="9" y="289"/>
                  </a:lnTo>
                  <a:lnTo>
                    <a:pt x="0" y="266"/>
                  </a:lnTo>
                  <a:lnTo>
                    <a:pt x="5" y="237"/>
                  </a:lnTo>
                  <a:lnTo>
                    <a:pt x="11" y="208"/>
                  </a:lnTo>
                  <a:lnTo>
                    <a:pt x="17" y="179"/>
                  </a:lnTo>
                  <a:lnTo>
                    <a:pt x="23" y="151"/>
                  </a:lnTo>
                  <a:lnTo>
                    <a:pt x="27" y="123"/>
                  </a:lnTo>
                  <a:lnTo>
                    <a:pt x="33" y="94"/>
                  </a:lnTo>
                  <a:lnTo>
                    <a:pt x="39" y="65"/>
                  </a:lnTo>
                  <a:lnTo>
                    <a:pt x="45" y="36"/>
                  </a:lnTo>
                  <a:lnTo>
                    <a:pt x="58" y="32"/>
                  </a:lnTo>
                  <a:lnTo>
                    <a:pt x="71" y="27"/>
                  </a:lnTo>
                  <a:lnTo>
                    <a:pt x="85" y="23"/>
                  </a:lnTo>
                  <a:lnTo>
                    <a:pt x="99" y="18"/>
                  </a:lnTo>
                  <a:lnTo>
                    <a:pt x="112" y="13"/>
                  </a:lnTo>
                  <a:lnTo>
                    <a:pt x="126" y="9"/>
                  </a:lnTo>
                  <a:lnTo>
                    <a:pt x="140" y="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7" name="Freeform 169">
              <a:extLst>
                <a:ext uri="{FF2B5EF4-FFF2-40B4-BE49-F238E27FC236}">
                  <a16:creationId xmlns:a16="http://schemas.microsoft.com/office/drawing/2014/main" id="{A36FA62D-7CA4-4B16-9325-C14CC86D7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2388"/>
              <a:ext cx="114" cy="242"/>
            </a:xfrm>
            <a:custGeom>
              <a:avLst/>
              <a:gdLst>
                <a:gd name="T0" fmla="*/ 131 w 226"/>
                <a:gd name="T1" fmla="*/ 0 h 484"/>
                <a:gd name="T2" fmla="*/ 140 w 226"/>
                <a:gd name="T3" fmla="*/ 20 h 484"/>
                <a:gd name="T4" fmla="*/ 148 w 226"/>
                <a:gd name="T5" fmla="*/ 42 h 484"/>
                <a:gd name="T6" fmla="*/ 157 w 226"/>
                <a:gd name="T7" fmla="*/ 63 h 484"/>
                <a:gd name="T8" fmla="*/ 167 w 226"/>
                <a:gd name="T9" fmla="*/ 84 h 484"/>
                <a:gd name="T10" fmla="*/ 175 w 226"/>
                <a:gd name="T11" fmla="*/ 106 h 484"/>
                <a:gd name="T12" fmla="*/ 184 w 226"/>
                <a:gd name="T13" fmla="*/ 126 h 484"/>
                <a:gd name="T14" fmla="*/ 193 w 226"/>
                <a:gd name="T15" fmla="*/ 148 h 484"/>
                <a:gd name="T16" fmla="*/ 202 w 226"/>
                <a:gd name="T17" fmla="*/ 169 h 484"/>
                <a:gd name="T18" fmla="*/ 208 w 226"/>
                <a:gd name="T19" fmla="*/ 190 h 484"/>
                <a:gd name="T20" fmla="*/ 215 w 226"/>
                <a:gd name="T21" fmla="*/ 210 h 484"/>
                <a:gd name="T22" fmla="*/ 221 w 226"/>
                <a:gd name="T23" fmla="*/ 232 h 484"/>
                <a:gd name="T24" fmla="*/ 226 w 226"/>
                <a:gd name="T25" fmla="*/ 253 h 484"/>
                <a:gd name="T26" fmla="*/ 220 w 226"/>
                <a:gd name="T27" fmla="*/ 270 h 484"/>
                <a:gd name="T28" fmla="*/ 212 w 226"/>
                <a:gd name="T29" fmla="*/ 287 h 484"/>
                <a:gd name="T30" fmla="*/ 205 w 226"/>
                <a:gd name="T31" fmla="*/ 304 h 484"/>
                <a:gd name="T32" fmla="*/ 197 w 226"/>
                <a:gd name="T33" fmla="*/ 320 h 484"/>
                <a:gd name="T34" fmla="*/ 188 w 226"/>
                <a:gd name="T35" fmla="*/ 336 h 484"/>
                <a:gd name="T36" fmla="*/ 182 w 226"/>
                <a:gd name="T37" fmla="*/ 353 h 484"/>
                <a:gd name="T38" fmla="*/ 174 w 226"/>
                <a:gd name="T39" fmla="*/ 370 h 484"/>
                <a:gd name="T40" fmla="*/ 167 w 226"/>
                <a:gd name="T41" fmla="*/ 387 h 484"/>
                <a:gd name="T42" fmla="*/ 163 w 226"/>
                <a:gd name="T43" fmla="*/ 411 h 484"/>
                <a:gd name="T44" fmla="*/ 161 w 226"/>
                <a:gd name="T45" fmla="*/ 435 h 484"/>
                <a:gd name="T46" fmla="*/ 157 w 226"/>
                <a:gd name="T47" fmla="*/ 459 h 484"/>
                <a:gd name="T48" fmla="*/ 154 w 226"/>
                <a:gd name="T49" fmla="*/ 484 h 484"/>
                <a:gd name="T50" fmla="*/ 141 w 226"/>
                <a:gd name="T51" fmla="*/ 479 h 484"/>
                <a:gd name="T52" fmla="*/ 130 w 226"/>
                <a:gd name="T53" fmla="*/ 474 h 484"/>
                <a:gd name="T54" fmla="*/ 117 w 226"/>
                <a:gd name="T55" fmla="*/ 470 h 484"/>
                <a:gd name="T56" fmla="*/ 106 w 226"/>
                <a:gd name="T57" fmla="*/ 464 h 484"/>
                <a:gd name="T58" fmla="*/ 93 w 226"/>
                <a:gd name="T59" fmla="*/ 459 h 484"/>
                <a:gd name="T60" fmla="*/ 81 w 226"/>
                <a:gd name="T61" fmla="*/ 455 h 484"/>
                <a:gd name="T62" fmla="*/ 69 w 226"/>
                <a:gd name="T63" fmla="*/ 450 h 484"/>
                <a:gd name="T64" fmla="*/ 56 w 226"/>
                <a:gd name="T65" fmla="*/ 446 h 484"/>
                <a:gd name="T66" fmla="*/ 49 w 226"/>
                <a:gd name="T67" fmla="*/ 423 h 484"/>
                <a:gd name="T68" fmla="*/ 42 w 226"/>
                <a:gd name="T69" fmla="*/ 401 h 484"/>
                <a:gd name="T70" fmla="*/ 35 w 226"/>
                <a:gd name="T71" fmla="*/ 378 h 484"/>
                <a:gd name="T72" fmla="*/ 28 w 226"/>
                <a:gd name="T73" fmla="*/ 356 h 484"/>
                <a:gd name="T74" fmla="*/ 20 w 226"/>
                <a:gd name="T75" fmla="*/ 333 h 484"/>
                <a:gd name="T76" fmla="*/ 13 w 226"/>
                <a:gd name="T77" fmla="*/ 311 h 484"/>
                <a:gd name="T78" fmla="*/ 7 w 226"/>
                <a:gd name="T79" fmla="*/ 288 h 484"/>
                <a:gd name="T80" fmla="*/ 0 w 226"/>
                <a:gd name="T81" fmla="*/ 266 h 484"/>
                <a:gd name="T82" fmla="*/ 8 w 226"/>
                <a:gd name="T83" fmla="*/ 209 h 484"/>
                <a:gd name="T84" fmla="*/ 16 w 226"/>
                <a:gd name="T85" fmla="*/ 153 h 484"/>
                <a:gd name="T86" fmla="*/ 25 w 226"/>
                <a:gd name="T87" fmla="*/ 96 h 484"/>
                <a:gd name="T88" fmla="*/ 33 w 226"/>
                <a:gd name="T89" fmla="*/ 40 h 484"/>
                <a:gd name="T90" fmla="*/ 46 w 226"/>
                <a:gd name="T91" fmla="*/ 35 h 484"/>
                <a:gd name="T92" fmla="*/ 57 w 226"/>
                <a:gd name="T93" fmla="*/ 31 h 484"/>
                <a:gd name="T94" fmla="*/ 70 w 226"/>
                <a:gd name="T95" fmla="*/ 25 h 484"/>
                <a:gd name="T96" fmla="*/ 81 w 226"/>
                <a:gd name="T97" fmla="*/ 20 h 484"/>
                <a:gd name="T98" fmla="*/ 94 w 226"/>
                <a:gd name="T99" fmla="*/ 15 h 484"/>
                <a:gd name="T100" fmla="*/ 106 w 226"/>
                <a:gd name="T101" fmla="*/ 10 h 484"/>
                <a:gd name="T102" fmla="*/ 118 w 226"/>
                <a:gd name="T103" fmla="*/ 4 h 484"/>
                <a:gd name="T104" fmla="*/ 131 w 226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6" h="484">
                  <a:moveTo>
                    <a:pt x="131" y="0"/>
                  </a:moveTo>
                  <a:lnTo>
                    <a:pt x="140" y="20"/>
                  </a:lnTo>
                  <a:lnTo>
                    <a:pt x="148" y="42"/>
                  </a:lnTo>
                  <a:lnTo>
                    <a:pt x="157" y="63"/>
                  </a:lnTo>
                  <a:lnTo>
                    <a:pt x="167" y="84"/>
                  </a:lnTo>
                  <a:lnTo>
                    <a:pt x="175" y="106"/>
                  </a:lnTo>
                  <a:lnTo>
                    <a:pt x="184" y="126"/>
                  </a:lnTo>
                  <a:lnTo>
                    <a:pt x="193" y="148"/>
                  </a:lnTo>
                  <a:lnTo>
                    <a:pt x="202" y="169"/>
                  </a:lnTo>
                  <a:lnTo>
                    <a:pt x="208" y="190"/>
                  </a:lnTo>
                  <a:lnTo>
                    <a:pt x="215" y="210"/>
                  </a:lnTo>
                  <a:lnTo>
                    <a:pt x="221" y="232"/>
                  </a:lnTo>
                  <a:lnTo>
                    <a:pt x="226" y="253"/>
                  </a:lnTo>
                  <a:lnTo>
                    <a:pt x="220" y="270"/>
                  </a:lnTo>
                  <a:lnTo>
                    <a:pt x="212" y="287"/>
                  </a:lnTo>
                  <a:lnTo>
                    <a:pt x="205" y="304"/>
                  </a:lnTo>
                  <a:lnTo>
                    <a:pt x="197" y="320"/>
                  </a:lnTo>
                  <a:lnTo>
                    <a:pt x="188" y="336"/>
                  </a:lnTo>
                  <a:lnTo>
                    <a:pt x="182" y="353"/>
                  </a:lnTo>
                  <a:lnTo>
                    <a:pt x="174" y="370"/>
                  </a:lnTo>
                  <a:lnTo>
                    <a:pt x="167" y="387"/>
                  </a:lnTo>
                  <a:lnTo>
                    <a:pt x="163" y="411"/>
                  </a:lnTo>
                  <a:lnTo>
                    <a:pt x="161" y="435"/>
                  </a:lnTo>
                  <a:lnTo>
                    <a:pt x="157" y="459"/>
                  </a:lnTo>
                  <a:lnTo>
                    <a:pt x="154" y="484"/>
                  </a:lnTo>
                  <a:lnTo>
                    <a:pt x="141" y="479"/>
                  </a:lnTo>
                  <a:lnTo>
                    <a:pt x="130" y="474"/>
                  </a:lnTo>
                  <a:lnTo>
                    <a:pt x="117" y="470"/>
                  </a:lnTo>
                  <a:lnTo>
                    <a:pt x="106" y="464"/>
                  </a:lnTo>
                  <a:lnTo>
                    <a:pt x="93" y="459"/>
                  </a:lnTo>
                  <a:lnTo>
                    <a:pt x="81" y="455"/>
                  </a:lnTo>
                  <a:lnTo>
                    <a:pt x="69" y="450"/>
                  </a:lnTo>
                  <a:lnTo>
                    <a:pt x="56" y="446"/>
                  </a:lnTo>
                  <a:lnTo>
                    <a:pt x="49" y="423"/>
                  </a:lnTo>
                  <a:lnTo>
                    <a:pt x="42" y="401"/>
                  </a:lnTo>
                  <a:lnTo>
                    <a:pt x="35" y="378"/>
                  </a:lnTo>
                  <a:lnTo>
                    <a:pt x="28" y="356"/>
                  </a:lnTo>
                  <a:lnTo>
                    <a:pt x="20" y="333"/>
                  </a:lnTo>
                  <a:lnTo>
                    <a:pt x="13" y="311"/>
                  </a:lnTo>
                  <a:lnTo>
                    <a:pt x="7" y="288"/>
                  </a:lnTo>
                  <a:lnTo>
                    <a:pt x="0" y="266"/>
                  </a:lnTo>
                  <a:lnTo>
                    <a:pt x="8" y="209"/>
                  </a:lnTo>
                  <a:lnTo>
                    <a:pt x="16" y="153"/>
                  </a:lnTo>
                  <a:lnTo>
                    <a:pt x="25" y="96"/>
                  </a:lnTo>
                  <a:lnTo>
                    <a:pt x="33" y="40"/>
                  </a:lnTo>
                  <a:lnTo>
                    <a:pt x="46" y="35"/>
                  </a:lnTo>
                  <a:lnTo>
                    <a:pt x="57" y="31"/>
                  </a:lnTo>
                  <a:lnTo>
                    <a:pt x="70" y="25"/>
                  </a:lnTo>
                  <a:lnTo>
                    <a:pt x="81" y="20"/>
                  </a:lnTo>
                  <a:lnTo>
                    <a:pt x="94" y="15"/>
                  </a:lnTo>
                  <a:lnTo>
                    <a:pt x="106" y="10"/>
                  </a:lnTo>
                  <a:lnTo>
                    <a:pt x="118" y="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8" name="Freeform 170">
              <a:extLst>
                <a:ext uri="{FF2B5EF4-FFF2-40B4-BE49-F238E27FC236}">
                  <a16:creationId xmlns:a16="http://schemas.microsoft.com/office/drawing/2014/main" id="{24CFDD97-D9D8-45E7-8918-34C7ECD8F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388"/>
              <a:ext cx="103" cy="242"/>
            </a:xfrm>
            <a:custGeom>
              <a:avLst/>
              <a:gdLst>
                <a:gd name="T0" fmla="*/ 109 w 204"/>
                <a:gd name="T1" fmla="*/ 0 h 484"/>
                <a:gd name="T2" fmla="*/ 118 w 204"/>
                <a:gd name="T3" fmla="*/ 20 h 484"/>
                <a:gd name="T4" fmla="*/ 126 w 204"/>
                <a:gd name="T5" fmla="*/ 42 h 484"/>
                <a:gd name="T6" fmla="*/ 135 w 204"/>
                <a:gd name="T7" fmla="*/ 63 h 484"/>
                <a:gd name="T8" fmla="*/ 145 w 204"/>
                <a:gd name="T9" fmla="*/ 84 h 484"/>
                <a:gd name="T10" fmla="*/ 153 w 204"/>
                <a:gd name="T11" fmla="*/ 106 h 484"/>
                <a:gd name="T12" fmla="*/ 162 w 204"/>
                <a:gd name="T13" fmla="*/ 126 h 484"/>
                <a:gd name="T14" fmla="*/ 171 w 204"/>
                <a:gd name="T15" fmla="*/ 148 h 484"/>
                <a:gd name="T16" fmla="*/ 180 w 204"/>
                <a:gd name="T17" fmla="*/ 169 h 484"/>
                <a:gd name="T18" fmla="*/ 186 w 204"/>
                <a:gd name="T19" fmla="*/ 190 h 484"/>
                <a:gd name="T20" fmla="*/ 193 w 204"/>
                <a:gd name="T21" fmla="*/ 210 h 484"/>
                <a:gd name="T22" fmla="*/ 199 w 204"/>
                <a:gd name="T23" fmla="*/ 232 h 484"/>
                <a:gd name="T24" fmla="*/ 204 w 204"/>
                <a:gd name="T25" fmla="*/ 253 h 484"/>
                <a:gd name="T26" fmla="*/ 198 w 204"/>
                <a:gd name="T27" fmla="*/ 270 h 484"/>
                <a:gd name="T28" fmla="*/ 190 w 204"/>
                <a:gd name="T29" fmla="*/ 287 h 484"/>
                <a:gd name="T30" fmla="*/ 183 w 204"/>
                <a:gd name="T31" fmla="*/ 304 h 484"/>
                <a:gd name="T32" fmla="*/ 175 w 204"/>
                <a:gd name="T33" fmla="*/ 320 h 484"/>
                <a:gd name="T34" fmla="*/ 166 w 204"/>
                <a:gd name="T35" fmla="*/ 336 h 484"/>
                <a:gd name="T36" fmla="*/ 160 w 204"/>
                <a:gd name="T37" fmla="*/ 353 h 484"/>
                <a:gd name="T38" fmla="*/ 152 w 204"/>
                <a:gd name="T39" fmla="*/ 370 h 484"/>
                <a:gd name="T40" fmla="*/ 145 w 204"/>
                <a:gd name="T41" fmla="*/ 387 h 484"/>
                <a:gd name="T42" fmla="*/ 141 w 204"/>
                <a:gd name="T43" fmla="*/ 411 h 484"/>
                <a:gd name="T44" fmla="*/ 139 w 204"/>
                <a:gd name="T45" fmla="*/ 435 h 484"/>
                <a:gd name="T46" fmla="*/ 135 w 204"/>
                <a:gd name="T47" fmla="*/ 459 h 484"/>
                <a:gd name="T48" fmla="*/ 132 w 204"/>
                <a:gd name="T49" fmla="*/ 484 h 484"/>
                <a:gd name="T50" fmla="*/ 120 w 204"/>
                <a:gd name="T51" fmla="*/ 478 h 484"/>
                <a:gd name="T52" fmla="*/ 110 w 204"/>
                <a:gd name="T53" fmla="*/ 472 h 484"/>
                <a:gd name="T54" fmla="*/ 99 w 204"/>
                <a:gd name="T55" fmla="*/ 467 h 484"/>
                <a:gd name="T56" fmla="*/ 87 w 204"/>
                <a:gd name="T57" fmla="*/ 462 h 484"/>
                <a:gd name="T58" fmla="*/ 76 w 204"/>
                <a:gd name="T59" fmla="*/ 456 h 484"/>
                <a:gd name="T60" fmla="*/ 65 w 204"/>
                <a:gd name="T61" fmla="*/ 451 h 484"/>
                <a:gd name="T62" fmla="*/ 54 w 204"/>
                <a:gd name="T63" fmla="*/ 446 h 484"/>
                <a:gd name="T64" fmla="*/ 42 w 204"/>
                <a:gd name="T65" fmla="*/ 440 h 484"/>
                <a:gd name="T66" fmla="*/ 36 w 204"/>
                <a:gd name="T67" fmla="*/ 418 h 484"/>
                <a:gd name="T68" fmla="*/ 32 w 204"/>
                <a:gd name="T69" fmla="*/ 396 h 484"/>
                <a:gd name="T70" fmla="*/ 26 w 204"/>
                <a:gd name="T71" fmla="*/ 374 h 484"/>
                <a:gd name="T72" fmla="*/ 21 w 204"/>
                <a:gd name="T73" fmla="*/ 352 h 484"/>
                <a:gd name="T74" fmla="*/ 16 w 204"/>
                <a:gd name="T75" fmla="*/ 331 h 484"/>
                <a:gd name="T76" fmla="*/ 10 w 204"/>
                <a:gd name="T77" fmla="*/ 310 h 484"/>
                <a:gd name="T78" fmla="*/ 5 w 204"/>
                <a:gd name="T79" fmla="*/ 288 h 484"/>
                <a:gd name="T80" fmla="*/ 0 w 204"/>
                <a:gd name="T81" fmla="*/ 266 h 484"/>
                <a:gd name="T82" fmla="*/ 5 w 204"/>
                <a:gd name="T83" fmla="*/ 210 h 484"/>
                <a:gd name="T84" fmla="*/ 12 w 204"/>
                <a:gd name="T85" fmla="*/ 155 h 484"/>
                <a:gd name="T86" fmla="*/ 18 w 204"/>
                <a:gd name="T87" fmla="*/ 100 h 484"/>
                <a:gd name="T88" fmla="*/ 24 w 204"/>
                <a:gd name="T89" fmla="*/ 44 h 484"/>
                <a:gd name="T90" fmla="*/ 34 w 204"/>
                <a:gd name="T91" fmla="*/ 39 h 484"/>
                <a:gd name="T92" fmla="*/ 44 w 204"/>
                <a:gd name="T93" fmla="*/ 33 h 484"/>
                <a:gd name="T94" fmla="*/ 55 w 204"/>
                <a:gd name="T95" fmla="*/ 27 h 484"/>
                <a:gd name="T96" fmla="*/ 66 w 204"/>
                <a:gd name="T97" fmla="*/ 21 h 484"/>
                <a:gd name="T98" fmla="*/ 77 w 204"/>
                <a:gd name="T99" fmla="*/ 17 h 484"/>
                <a:gd name="T100" fmla="*/ 87 w 204"/>
                <a:gd name="T101" fmla="*/ 11 h 484"/>
                <a:gd name="T102" fmla="*/ 99 w 204"/>
                <a:gd name="T103" fmla="*/ 5 h 484"/>
                <a:gd name="T104" fmla="*/ 109 w 204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484">
                  <a:moveTo>
                    <a:pt x="109" y="0"/>
                  </a:moveTo>
                  <a:lnTo>
                    <a:pt x="118" y="20"/>
                  </a:lnTo>
                  <a:lnTo>
                    <a:pt x="126" y="42"/>
                  </a:lnTo>
                  <a:lnTo>
                    <a:pt x="135" y="63"/>
                  </a:lnTo>
                  <a:lnTo>
                    <a:pt x="145" y="84"/>
                  </a:lnTo>
                  <a:lnTo>
                    <a:pt x="153" y="106"/>
                  </a:lnTo>
                  <a:lnTo>
                    <a:pt x="162" y="126"/>
                  </a:lnTo>
                  <a:lnTo>
                    <a:pt x="171" y="148"/>
                  </a:lnTo>
                  <a:lnTo>
                    <a:pt x="180" y="169"/>
                  </a:lnTo>
                  <a:lnTo>
                    <a:pt x="186" y="190"/>
                  </a:lnTo>
                  <a:lnTo>
                    <a:pt x="193" y="210"/>
                  </a:lnTo>
                  <a:lnTo>
                    <a:pt x="199" y="232"/>
                  </a:lnTo>
                  <a:lnTo>
                    <a:pt x="204" y="253"/>
                  </a:lnTo>
                  <a:lnTo>
                    <a:pt x="198" y="270"/>
                  </a:lnTo>
                  <a:lnTo>
                    <a:pt x="190" y="287"/>
                  </a:lnTo>
                  <a:lnTo>
                    <a:pt x="183" y="304"/>
                  </a:lnTo>
                  <a:lnTo>
                    <a:pt x="175" y="320"/>
                  </a:lnTo>
                  <a:lnTo>
                    <a:pt x="166" y="336"/>
                  </a:lnTo>
                  <a:lnTo>
                    <a:pt x="160" y="353"/>
                  </a:lnTo>
                  <a:lnTo>
                    <a:pt x="152" y="370"/>
                  </a:lnTo>
                  <a:lnTo>
                    <a:pt x="145" y="387"/>
                  </a:lnTo>
                  <a:lnTo>
                    <a:pt x="141" y="411"/>
                  </a:lnTo>
                  <a:lnTo>
                    <a:pt x="139" y="435"/>
                  </a:lnTo>
                  <a:lnTo>
                    <a:pt x="135" y="459"/>
                  </a:lnTo>
                  <a:lnTo>
                    <a:pt x="132" y="484"/>
                  </a:lnTo>
                  <a:lnTo>
                    <a:pt x="120" y="478"/>
                  </a:lnTo>
                  <a:lnTo>
                    <a:pt x="110" y="472"/>
                  </a:lnTo>
                  <a:lnTo>
                    <a:pt x="99" y="467"/>
                  </a:lnTo>
                  <a:lnTo>
                    <a:pt x="87" y="462"/>
                  </a:lnTo>
                  <a:lnTo>
                    <a:pt x="76" y="456"/>
                  </a:lnTo>
                  <a:lnTo>
                    <a:pt x="65" y="451"/>
                  </a:lnTo>
                  <a:lnTo>
                    <a:pt x="54" y="446"/>
                  </a:lnTo>
                  <a:lnTo>
                    <a:pt x="42" y="440"/>
                  </a:lnTo>
                  <a:lnTo>
                    <a:pt x="36" y="418"/>
                  </a:lnTo>
                  <a:lnTo>
                    <a:pt x="32" y="396"/>
                  </a:lnTo>
                  <a:lnTo>
                    <a:pt x="26" y="374"/>
                  </a:lnTo>
                  <a:lnTo>
                    <a:pt x="21" y="352"/>
                  </a:lnTo>
                  <a:lnTo>
                    <a:pt x="16" y="331"/>
                  </a:lnTo>
                  <a:lnTo>
                    <a:pt x="10" y="310"/>
                  </a:lnTo>
                  <a:lnTo>
                    <a:pt x="5" y="288"/>
                  </a:lnTo>
                  <a:lnTo>
                    <a:pt x="0" y="266"/>
                  </a:lnTo>
                  <a:lnTo>
                    <a:pt x="5" y="210"/>
                  </a:lnTo>
                  <a:lnTo>
                    <a:pt x="12" y="155"/>
                  </a:lnTo>
                  <a:lnTo>
                    <a:pt x="18" y="100"/>
                  </a:lnTo>
                  <a:lnTo>
                    <a:pt x="24" y="44"/>
                  </a:lnTo>
                  <a:lnTo>
                    <a:pt x="34" y="39"/>
                  </a:lnTo>
                  <a:lnTo>
                    <a:pt x="44" y="33"/>
                  </a:lnTo>
                  <a:lnTo>
                    <a:pt x="55" y="27"/>
                  </a:lnTo>
                  <a:lnTo>
                    <a:pt x="66" y="21"/>
                  </a:lnTo>
                  <a:lnTo>
                    <a:pt x="77" y="17"/>
                  </a:lnTo>
                  <a:lnTo>
                    <a:pt x="87" y="11"/>
                  </a:lnTo>
                  <a:lnTo>
                    <a:pt x="9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19" name="Freeform 171">
              <a:extLst>
                <a:ext uri="{FF2B5EF4-FFF2-40B4-BE49-F238E27FC236}">
                  <a16:creationId xmlns:a16="http://schemas.microsoft.com/office/drawing/2014/main" id="{867D415F-F2E8-4E7F-A5EE-B91EFB180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2388"/>
              <a:ext cx="91" cy="242"/>
            </a:xfrm>
            <a:custGeom>
              <a:avLst/>
              <a:gdLst>
                <a:gd name="T0" fmla="*/ 86 w 181"/>
                <a:gd name="T1" fmla="*/ 0 h 484"/>
                <a:gd name="T2" fmla="*/ 95 w 181"/>
                <a:gd name="T3" fmla="*/ 20 h 484"/>
                <a:gd name="T4" fmla="*/ 103 w 181"/>
                <a:gd name="T5" fmla="*/ 42 h 484"/>
                <a:gd name="T6" fmla="*/ 112 w 181"/>
                <a:gd name="T7" fmla="*/ 63 h 484"/>
                <a:gd name="T8" fmla="*/ 122 w 181"/>
                <a:gd name="T9" fmla="*/ 84 h 484"/>
                <a:gd name="T10" fmla="*/ 130 w 181"/>
                <a:gd name="T11" fmla="*/ 106 h 484"/>
                <a:gd name="T12" fmla="*/ 139 w 181"/>
                <a:gd name="T13" fmla="*/ 126 h 484"/>
                <a:gd name="T14" fmla="*/ 148 w 181"/>
                <a:gd name="T15" fmla="*/ 148 h 484"/>
                <a:gd name="T16" fmla="*/ 157 w 181"/>
                <a:gd name="T17" fmla="*/ 169 h 484"/>
                <a:gd name="T18" fmla="*/ 163 w 181"/>
                <a:gd name="T19" fmla="*/ 190 h 484"/>
                <a:gd name="T20" fmla="*/ 170 w 181"/>
                <a:gd name="T21" fmla="*/ 210 h 484"/>
                <a:gd name="T22" fmla="*/ 176 w 181"/>
                <a:gd name="T23" fmla="*/ 232 h 484"/>
                <a:gd name="T24" fmla="*/ 181 w 181"/>
                <a:gd name="T25" fmla="*/ 253 h 484"/>
                <a:gd name="T26" fmla="*/ 175 w 181"/>
                <a:gd name="T27" fmla="*/ 270 h 484"/>
                <a:gd name="T28" fmla="*/ 167 w 181"/>
                <a:gd name="T29" fmla="*/ 287 h 484"/>
                <a:gd name="T30" fmla="*/ 160 w 181"/>
                <a:gd name="T31" fmla="*/ 304 h 484"/>
                <a:gd name="T32" fmla="*/ 152 w 181"/>
                <a:gd name="T33" fmla="*/ 320 h 484"/>
                <a:gd name="T34" fmla="*/ 143 w 181"/>
                <a:gd name="T35" fmla="*/ 336 h 484"/>
                <a:gd name="T36" fmla="*/ 137 w 181"/>
                <a:gd name="T37" fmla="*/ 353 h 484"/>
                <a:gd name="T38" fmla="*/ 129 w 181"/>
                <a:gd name="T39" fmla="*/ 370 h 484"/>
                <a:gd name="T40" fmla="*/ 122 w 181"/>
                <a:gd name="T41" fmla="*/ 387 h 484"/>
                <a:gd name="T42" fmla="*/ 118 w 181"/>
                <a:gd name="T43" fmla="*/ 411 h 484"/>
                <a:gd name="T44" fmla="*/ 116 w 181"/>
                <a:gd name="T45" fmla="*/ 435 h 484"/>
                <a:gd name="T46" fmla="*/ 112 w 181"/>
                <a:gd name="T47" fmla="*/ 459 h 484"/>
                <a:gd name="T48" fmla="*/ 109 w 181"/>
                <a:gd name="T49" fmla="*/ 484 h 484"/>
                <a:gd name="T50" fmla="*/ 99 w 181"/>
                <a:gd name="T51" fmla="*/ 478 h 484"/>
                <a:gd name="T52" fmla="*/ 89 w 181"/>
                <a:gd name="T53" fmla="*/ 471 h 484"/>
                <a:gd name="T54" fmla="*/ 79 w 181"/>
                <a:gd name="T55" fmla="*/ 465 h 484"/>
                <a:gd name="T56" fmla="*/ 69 w 181"/>
                <a:gd name="T57" fmla="*/ 458 h 484"/>
                <a:gd name="T58" fmla="*/ 58 w 181"/>
                <a:gd name="T59" fmla="*/ 452 h 484"/>
                <a:gd name="T60" fmla="*/ 48 w 181"/>
                <a:gd name="T61" fmla="*/ 447 h 484"/>
                <a:gd name="T62" fmla="*/ 38 w 181"/>
                <a:gd name="T63" fmla="*/ 440 h 484"/>
                <a:gd name="T64" fmla="*/ 27 w 181"/>
                <a:gd name="T65" fmla="*/ 434 h 484"/>
                <a:gd name="T66" fmla="*/ 20 w 181"/>
                <a:gd name="T67" fmla="*/ 391 h 484"/>
                <a:gd name="T68" fmla="*/ 13 w 181"/>
                <a:gd name="T69" fmla="*/ 350 h 484"/>
                <a:gd name="T70" fmla="*/ 6 w 181"/>
                <a:gd name="T71" fmla="*/ 308 h 484"/>
                <a:gd name="T72" fmla="*/ 0 w 181"/>
                <a:gd name="T73" fmla="*/ 266 h 484"/>
                <a:gd name="T74" fmla="*/ 2 w 181"/>
                <a:gd name="T75" fmla="*/ 212 h 484"/>
                <a:gd name="T76" fmla="*/ 5 w 181"/>
                <a:gd name="T77" fmla="*/ 156 h 484"/>
                <a:gd name="T78" fmla="*/ 9 w 181"/>
                <a:gd name="T79" fmla="*/ 102 h 484"/>
                <a:gd name="T80" fmla="*/ 12 w 181"/>
                <a:gd name="T81" fmla="*/ 48 h 484"/>
                <a:gd name="T82" fmla="*/ 21 w 181"/>
                <a:gd name="T83" fmla="*/ 42 h 484"/>
                <a:gd name="T84" fmla="*/ 31 w 181"/>
                <a:gd name="T85" fmla="*/ 35 h 484"/>
                <a:gd name="T86" fmla="*/ 40 w 181"/>
                <a:gd name="T87" fmla="*/ 29 h 484"/>
                <a:gd name="T88" fmla="*/ 49 w 181"/>
                <a:gd name="T89" fmla="*/ 24 h 484"/>
                <a:gd name="T90" fmla="*/ 58 w 181"/>
                <a:gd name="T91" fmla="*/ 18 h 484"/>
                <a:gd name="T92" fmla="*/ 67 w 181"/>
                <a:gd name="T93" fmla="*/ 11 h 484"/>
                <a:gd name="T94" fmla="*/ 77 w 181"/>
                <a:gd name="T95" fmla="*/ 5 h 484"/>
                <a:gd name="T96" fmla="*/ 86 w 181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1" h="484">
                  <a:moveTo>
                    <a:pt x="86" y="0"/>
                  </a:moveTo>
                  <a:lnTo>
                    <a:pt x="95" y="20"/>
                  </a:lnTo>
                  <a:lnTo>
                    <a:pt x="103" y="42"/>
                  </a:lnTo>
                  <a:lnTo>
                    <a:pt x="112" y="63"/>
                  </a:lnTo>
                  <a:lnTo>
                    <a:pt x="122" y="84"/>
                  </a:lnTo>
                  <a:lnTo>
                    <a:pt x="130" y="106"/>
                  </a:lnTo>
                  <a:lnTo>
                    <a:pt x="139" y="126"/>
                  </a:lnTo>
                  <a:lnTo>
                    <a:pt x="148" y="148"/>
                  </a:lnTo>
                  <a:lnTo>
                    <a:pt x="157" y="169"/>
                  </a:lnTo>
                  <a:lnTo>
                    <a:pt x="163" y="190"/>
                  </a:lnTo>
                  <a:lnTo>
                    <a:pt x="170" y="210"/>
                  </a:lnTo>
                  <a:lnTo>
                    <a:pt x="176" y="232"/>
                  </a:lnTo>
                  <a:lnTo>
                    <a:pt x="181" y="253"/>
                  </a:lnTo>
                  <a:lnTo>
                    <a:pt x="175" y="270"/>
                  </a:lnTo>
                  <a:lnTo>
                    <a:pt x="167" y="287"/>
                  </a:lnTo>
                  <a:lnTo>
                    <a:pt x="160" y="304"/>
                  </a:lnTo>
                  <a:lnTo>
                    <a:pt x="152" y="320"/>
                  </a:lnTo>
                  <a:lnTo>
                    <a:pt x="143" y="336"/>
                  </a:lnTo>
                  <a:lnTo>
                    <a:pt x="137" y="353"/>
                  </a:lnTo>
                  <a:lnTo>
                    <a:pt x="129" y="370"/>
                  </a:lnTo>
                  <a:lnTo>
                    <a:pt x="122" y="387"/>
                  </a:lnTo>
                  <a:lnTo>
                    <a:pt x="118" y="411"/>
                  </a:lnTo>
                  <a:lnTo>
                    <a:pt x="116" y="435"/>
                  </a:lnTo>
                  <a:lnTo>
                    <a:pt x="112" y="459"/>
                  </a:lnTo>
                  <a:lnTo>
                    <a:pt x="109" y="484"/>
                  </a:lnTo>
                  <a:lnTo>
                    <a:pt x="99" y="478"/>
                  </a:lnTo>
                  <a:lnTo>
                    <a:pt x="89" y="471"/>
                  </a:lnTo>
                  <a:lnTo>
                    <a:pt x="79" y="465"/>
                  </a:lnTo>
                  <a:lnTo>
                    <a:pt x="69" y="458"/>
                  </a:lnTo>
                  <a:lnTo>
                    <a:pt x="58" y="452"/>
                  </a:lnTo>
                  <a:lnTo>
                    <a:pt x="48" y="447"/>
                  </a:lnTo>
                  <a:lnTo>
                    <a:pt x="38" y="440"/>
                  </a:lnTo>
                  <a:lnTo>
                    <a:pt x="27" y="434"/>
                  </a:lnTo>
                  <a:lnTo>
                    <a:pt x="20" y="391"/>
                  </a:lnTo>
                  <a:lnTo>
                    <a:pt x="13" y="350"/>
                  </a:lnTo>
                  <a:lnTo>
                    <a:pt x="6" y="308"/>
                  </a:lnTo>
                  <a:lnTo>
                    <a:pt x="0" y="266"/>
                  </a:lnTo>
                  <a:lnTo>
                    <a:pt x="2" y="212"/>
                  </a:lnTo>
                  <a:lnTo>
                    <a:pt x="5" y="156"/>
                  </a:lnTo>
                  <a:lnTo>
                    <a:pt x="9" y="102"/>
                  </a:lnTo>
                  <a:lnTo>
                    <a:pt x="12" y="48"/>
                  </a:lnTo>
                  <a:lnTo>
                    <a:pt x="21" y="42"/>
                  </a:lnTo>
                  <a:lnTo>
                    <a:pt x="31" y="35"/>
                  </a:lnTo>
                  <a:lnTo>
                    <a:pt x="40" y="29"/>
                  </a:lnTo>
                  <a:lnTo>
                    <a:pt x="49" y="24"/>
                  </a:lnTo>
                  <a:lnTo>
                    <a:pt x="58" y="18"/>
                  </a:lnTo>
                  <a:lnTo>
                    <a:pt x="67" y="11"/>
                  </a:lnTo>
                  <a:lnTo>
                    <a:pt x="77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20" name="Freeform 172">
              <a:extLst>
                <a:ext uri="{FF2B5EF4-FFF2-40B4-BE49-F238E27FC236}">
                  <a16:creationId xmlns:a16="http://schemas.microsoft.com/office/drawing/2014/main" id="{B89E3B20-85B2-48E3-A64D-7DD1387C5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2388"/>
              <a:ext cx="80" cy="242"/>
            </a:xfrm>
            <a:custGeom>
              <a:avLst/>
              <a:gdLst>
                <a:gd name="T0" fmla="*/ 65 w 160"/>
                <a:gd name="T1" fmla="*/ 0 h 484"/>
                <a:gd name="T2" fmla="*/ 74 w 160"/>
                <a:gd name="T3" fmla="*/ 20 h 484"/>
                <a:gd name="T4" fmla="*/ 82 w 160"/>
                <a:gd name="T5" fmla="*/ 42 h 484"/>
                <a:gd name="T6" fmla="*/ 91 w 160"/>
                <a:gd name="T7" fmla="*/ 63 h 484"/>
                <a:gd name="T8" fmla="*/ 101 w 160"/>
                <a:gd name="T9" fmla="*/ 84 h 484"/>
                <a:gd name="T10" fmla="*/ 109 w 160"/>
                <a:gd name="T11" fmla="*/ 106 h 484"/>
                <a:gd name="T12" fmla="*/ 118 w 160"/>
                <a:gd name="T13" fmla="*/ 126 h 484"/>
                <a:gd name="T14" fmla="*/ 127 w 160"/>
                <a:gd name="T15" fmla="*/ 148 h 484"/>
                <a:gd name="T16" fmla="*/ 136 w 160"/>
                <a:gd name="T17" fmla="*/ 169 h 484"/>
                <a:gd name="T18" fmla="*/ 142 w 160"/>
                <a:gd name="T19" fmla="*/ 190 h 484"/>
                <a:gd name="T20" fmla="*/ 149 w 160"/>
                <a:gd name="T21" fmla="*/ 210 h 484"/>
                <a:gd name="T22" fmla="*/ 155 w 160"/>
                <a:gd name="T23" fmla="*/ 232 h 484"/>
                <a:gd name="T24" fmla="*/ 160 w 160"/>
                <a:gd name="T25" fmla="*/ 253 h 484"/>
                <a:gd name="T26" fmla="*/ 154 w 160"/>
                <a:gd name="T27" fmla="*/ 270 h 484"/>
                <a:gd name="T28" fmla="*/ 146 w 160"/>
                <a:gd name="T29" fmla="*/ 287 h 484"/>
                <a:gd name="T30" fmla="*/ 139 w 160"/>
                <a:gd name="T31" fmla="*/ 304 h 484"/>
                <a:gd name="T32" fmla="*/ 131 w 160"/>
                <a:gd name="T33" fmla="*/ 320 h 484"/>
                <a:gd name="T34" fmla="*/ 122 w 160"/>
                <a:gd name="T35" fmla="*/ 336 h 484"/>
                <a:gd name="T36" fmla="*/ 116 w 160"/>
                <a:gd name="T37" fmla="*/ 353 h 484"/>
                <a:gd name="T38" fmla="*/ 108 w 160"/>
                <a:gd name="T39" fmla="*/ 370 h 484"/>
                <a:gd name="T40" fmla="*/ 101 w 160"/>
                <a:gd name="T41" fmla="*/ 387 h 484"/>
                <a:gd name="T42" fmla="*/ 97 w 160"/>
                <a:gd name="T43" fmla="*/ 411 h 484"/>
                <a:gd name="T44" fmla="*/ 95 w 160"/>
                <a:gd name="T45" fmla="*/ 435 h 484"/>
                <a:gd name="T46" fmla="*/ 91 w 160"/>
                <a:gd name="T47" fmla="*/ 459 h 484"/>
                <a:gd name="T48" fmla="*/ 88 w 160"/>
                <a:gd name="T49" fmla="*/ 484 h 484"/>
                <a:gd name="T50" fmla="*/ 79 w 160"/>
                <a:gd name="T51" fmla="*/ 477 h 484"/>
                <a:gd name="T52" fmla="*/ 70 w 160"/>
                <a:gd name="T53" fmla="*/ 470 h 484"/>
                <a:gd name="T54" fmla="*/ 60 w 160"/>
                <a:gd name="T55" fmla="*/ 463 h 484"/>
                <a:gd name="T56" fmla="*/ 51 w 160"/>
                <a:gd name="T57" fmla="*/ 456 h 484"/>
                <a:gd name="T58" fmla="*/ 42 w 160"/>
                <a:gd name="T59" fmla="*/ 449 h 484"/>
                <a:gd name="T60" fmla="*/ 32 w 160"/>
                <a:gd name="T61" fmla="*/ 442 h 484"/>
                <a:gd name="T62" fmla="*/ 22 w 160"/>
                <a:gd name="T63" fmla="*/ 435 h 484"/>
                <a:gd name="T64" fmla="*/ 13 w 160"/>
                <a:gd name="T65" fmla="*/ 428 h 484"/>
                <a:gd name="T66" fmla="*/ 11 w 160"/>
                <a:gd name="T67" fmla="*/ 388 h 484"/>
                <a:gd name="T68" fmla="*/ 7 w 160"/>
                <a:gd name="T69" fmla="*/ 346 h 484"/>
                <a:gd name="T70" fmla="*/ 4 w 160"/>
                <a:gd name="T71" fmla="*/ 306 h 484"/>
                <a:gd name="T72" fmla="*/ 0 w 160"/>
                <a:gd name="T73" fmla="*/ 266 h 484"/>
                <a:gd name="T74" fmla="*/ 2 w 160"/>
                <a:gd name="T75" fmla="*/ 213 h 484"/>
                <a:gd name="T76" fmla="*/ 3 w 160"/>
                <a:gd name="T77" fmla="*/ 159 h 484"/>
                <a:gd name="T78" fmla="*/ 3 w 160"/>
                <a:gd name="T79" fmla="*/ 106 h 484"/>
                <a:gd name="T80" fmla="*/ 4 w 160"/>
                <a:gd name="T81" fmla="*/ 53 h 484"/>
                <a:gd name="T82" fmla="*/ 11 w 160"/>
                <a:gd name="T83" fmla="*/ 46 h 484"/>
                <a:gd name="T84" fmla="*/ 19 w 160"/>
                <a:gd name="T85" fmla="*/ 39 h 484"/>
                <a:gd name="T86" fmla="*/ 26 w 160"/>
                <a:gd name="T87" fmla="*/ 32 h 484"/>
                <a:gd name="T88" fmla="*/ 34 w 160"/>
                <a:gd name="T89" fmla="*/ 26 h 484"/>
                <a:gd name="T90" fmla="*/ 42 w 160"/>
                <a:gd name="T91" fmla="*/ 19 h 484"/>
                <a:gd name="T92" fmla="*/ 50 w 160"/>
                <a:gd name="T93" fmla="*/ 12 h 484"/>
                <a:gd name="T94" fmla="*/ 57 w 160"/>
                <a:gd name="T95" fmla="*/ 6 h 484"/>
                <a:gd name="T96" fmla="*/ 65 w 160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484">
                  <a:moveTo>
                    <a:pt x="65" y="0"/>
                  </a:moveTo>
                  <a:lnTo>
                    <a:pt x="74" y="20"/>
                  </a:lnTo>
                  <a:lnTo>
                    <a:pt x="82" y="42"/>
                  </a:lnTo>
                  <a:lnTo>
                    <a:pt x="91" y="63"/>
                  </a:lnTo>
                  <a:lnTo>
                    <a:pt x="101" y="84"/>
                  </a:lnTo>
                  <a:lnTo>
                    <a:pt x="109" y="106"/>
                  </a:lnTo>
                  <a:lnTo>
                    <a:pt x="118" y="126"/>
                  </a:lnTo>
                  <a:lnTo>
                    <a:pt x="127" y="148"/>
                  </a:lnTo>
                  <a:lnTo>
                    <a:pt x="136" y="169"/>
                  </a:lnTo>
                  <a:lnTo>
                    <a:pt x="142" y="190"/>
                  </a:lnTo>
                  <a:lnTo>
                    <a:pt x="149" y="210"/>
                  </a:lnTo>
                  <a:lnTo>
                    <a:pt x="155" y="232"/>
                  </a:lnTo>
                  <a:lnTo>
                    <a:pt x="160" y="253"/>
                  </a:lnTo>
                  <a:lnTo>
                    <a:pt x="154" y="270"/>
                  </a:lnTo>
                  <a:lnTo>
                    <a:pt x="146" y="287"/>
                  </a:lnTo>
                  <a:lnTo>
                    <a:pt x="139" y="304"/>
                  </a:lnTo>
                  <a:lnTo>
                    <a:pt x="131" y="320"/>
                  </a:lnTo>
                  <a:lnTo>
                    <a:pt x="122" y="336"/>
                  </a:lnTo>
                  <a:lnTo>
                    <a:pt x="116" y="353"/>
                  </a:lnTo>
                  <a:lnTo>
                    <a:pt x="108" y="370"/>
                  </a:lnTo>
                  <a:lnTo>
                    <a:pt x="101" y="387"/>
                  </a:lnTo>
                  <a:lnTo>
                    <a:pt x="97" y="411"/>
                  </a:lnTo>
                  <a:lnTo>
                    <a:pt x="95" y="435"/>
                  </a:lnTo>
                  <a:lnTo>
                    <a:pt x="91" y="459"/>
                  </a:lnTo>
                  <a:lnTo>
                    <a:pt x="88" y="484"/>
                  </a:lnTo>
                  <a:lnTo>
                    <a:pt x="79" y="477"/>
                  </a:lnTo>
                  <a:lnTo>
                    <a:pt x="70" y="470"/>
                  </a:lnTo>
                  <a:lnTo>
                    <a:pt x="60" y="463"/>
                  </a:lnTo>
                  <a:lnTo>
                    <a:pt x="51" y="456"/>
                  </a:lnTo>
                  <a:lnTo>
                    <a:pt x="42" y="449"/>
                  </a:lnTo>
                  <a:lnTo>
                    <a:pt x="32" y="442"/>
                  </a:lnTo>
                  <a:lnTo>
                    <a:pt x="22" y="435"/>
                  </a:lnTo>
                  <a:lnTo>
                    <a:pt x="13" y="428"/>
                  </a:lnTo>
                  <a:lnTo>
                    <a:pt x="11" y="388"/>
                  </a:lnTo>
                  <a:lnTo>
                    <a:pt x="7" y="346"/>
                  </a:lnTo>
                  <a:lnTo>
                    <a:pt x="4" y="306"/>
                  </a:lnTo>
                  <a:lnTo>
                    <a:pt x="0" y="266"/>
                  </a:lnTo>
                  <a:lnTo>
                    <a:pt x="2" y="213"/>
                  </a:lnTo>
                  <a:lnTo>
                    <a:pt x="3" y="159"/>
                  </a:lnTo>
                  <a:lnTo>
                    <a:pt x="3" y="106"/>
                  </a:lnTo>
                  <a:lnTo>
                    <a:pt x="4" y="53"/>
                  </a:lnTo>
                  <a:lnTo>
                    <a:pt x="11" y="46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4" y="26"/>
                  </a:lnTo>
                  <a:lnTo>
                    <a:pt x="42" y="19"/>
                  </a:lnTo>
                  <a:lnTo>
                    <a:pt x="50" y="12"/>
                  </a:lnTo>
                  <a:lnTo>
                    <a:pt x="57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21" name="Freeform 173">
              <a:extLst>
                <a:ext uri="{FF2B5EF4-FFF2-40B4-BE49-F238E27FC236}">
                  <a16:creationId xmlns:a16="http://schemas.microsoft.com/office/drawing/2014/main" id="{5C851B88-9AE4-41E7-82D3-A77F9B1E7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2388"/>
              <a:ext cx="73" cy="242"/>
            </a:xfrm>
            <a:custGeom>
              <a:avLst/>
              <a:gdLst>
                <a:gd name="T0" fmla="*/ 50 w 145"/>
                <a:gd name="T1" fmla="*/ 0 h 484"/>
                <a:gd name="T2" fmla="*/ 59 w 145"/>
                <a:gd name="T3" fmla="*/ 20 h 484"/>
                <a:gd name="T4" fmla="*/ 67 w 145"/>
                <a:gd name="T5" fmla="*/ 42 h 484"/>
                <a:gd name="T6" fmla="*/ 76 w 145"/>
                <a:gd name="T7" fmla="*/ 63 h 484"/>
                <a:gd name="T8" fmla="*/ 86 w 145"/>
                <a:gd name="T9" fmla="*/ 84 h 484"/>
                <a:gd name="T10" fmla="*/ 94 w 145"/>
                <a:gd name="T11" fmla="*/ 106 h 484"/>
                <a:gd name="T12" fmla="*/ 103 w 145"/>
                <a:gd name="T13" fmla="*/ 126 h 484"/>
                <a:gd name="T14" fmla="*/ 112 w 145"/>
                <a:gd name="T15" fmla="*/ 148 h 484"/>
                <a:gd name="T16" fmla="*/ 121 w 145"/>
                <a:gd name="T17" fmla="*/ 169 h 484"/>
                <a:gd name="T18" fmla="*/ 127 w 145"/>
                <a:gd name="T19" fmla="*/ 190 h 484"/>
                <a:gd name="T20" fmla="*/ 134 w 145"/>
                <a:gd name="T21" fmla="*/ 210 h 484"/>
                <a:gd name="T22" fmla="*/ 140 w 145"/>
                <a:gd name="T23" fmla="*/ 232 h 484"/>
                <a:gd name="T24" fmla="*/ 145 w 145"/>
                <a:gd name="T25" fmla="*/ 253 h 484"/>
                <a:gd name="T26" fmla="*/ 139 w 145"/>
                <a:gd name="T27" fmla="*/ 270 h 484"/>
                <a:gd name="T28" fmla="*/ 131 w 145"/>
                <a:gd name="T29" fmla="*/ 287 h 484"/>
                <a:gd name="T30" fmla="*/ 124 w 145"/>
                <a:gd name="T31" fmla="*/ 304 h 484"/>
                <a:gd name="T32" fmla="*/ 116 w 145"/>
                <a:gd name="T33" fmla="*/ 320 h 484"/>
                <a:gd name="T34" fmla="*/ 107 w 145"/>
                <a:gd name="T35" fmla="*/ 336 h 484"/>
                <a:gd name="T36" fmla="*/ 101 w 145"/>
                <a:gd name="T37" fmla="*/ 353 h 484"/>
                <a:gd name="T38" fmla="*/ 93 w 145"/>
                <a:gd name="T39" fmla="*/ 370 h 484"/>
                <a:gd name="T40" fmla="*/ 86 w 145"/>
                <a:gd name="T41" fmla="*/ 387 h 484"/>
                <a:gd name="T42" fmla="*/ 82 w 145"/>
                <a:gd name="T43" fmla="*/ 411 h 484"/>
                <a:gd name="T44" fmla="*/ 80 w 145"/>
                <a:gd name="T45" fmla="*/ 435 h 484"/>
                <a:gd name="T46" fmla="*/ 76 w 145"/>
                <a:gd name="T47" fmla="*/ 459 h 484"/>
                <a:gd name="T48" fmla="*/ 73 w 145"/>
                <a:gd name="T49" fmla="*/ 484 h 484"/>
                <a:gd name="T50" fmla="*/ 65 w 145"/>
                <a:gd name="T51" fmla="*/ 476 h 484"/>
                <a:gd name="T52" fmla="*/ 57 w 145"/>
                <a:gd name="T53" fmla="*/ 469 h 484"/>
                <a:gd name="T54" fmla="*/ 49 w 145"/>
                <a:gd name="T55" fmla="*/ 461 h 484"/>
                <a:gd name="T56" fmla="*/ 40 w 145"/>
                <a:gd name="T57" fmla="*/ 452 h 484"/>
                <a:gd name="T58" fmla="*/ 31 w 145"/>
                <a:gd name="T59" fmla="*/ 446 h 484"/>
                <a:gd name="T60" fmla="*/ 23 w 145"/>
                <a:gd name="T61" fmla="*/ 438 h 484"/>
                <a:gd name="T62" fmla="*/ 14 w 145"/>
                <a:gd name="T63" fmla="*/ 431 h 484"/>
                <a:gd name="T64" fmla="*/ 6 w 145"/>
                <a:gd name="T65" fmla="*/ 423 h 484"/>
                <a:gd name="T66" fmla="*/ 7 w 145"/>
                <a:gd name="T67" fmla="*/ 383 h 484"/>
                <a:gd name="T68" fmla="*/ 7 w 145"/>
                <a:gd name="T69" fmla="*/ 344 h 484"/>
                <a:gd name="T70" fmla="*/ 7 w 145"/>
                <a:gd name="T71" fmla="*/ 305 h 484"/>
                <a:gd name="T72" fmla="*/ 7 w 145"/>
                <a:gd name="T73" fmla="*/ 266 h 484"/>
                <a:gd name="T74" fmla="*/ 6 w 145"/>
                <a:gd name="T75" fmla="*/ 213 h 484"/>
                <a:gd name="T76" fmla="*/ 4 w 145"/>
                <a:gd name="T77" fmla="*/ 161 h 484"/>
                <a:gd name="T78" fmla="*/ 3 w 145"/>
                <a:gd name="T79" fmla="*/ 109 h 484"/>
                <a:gd name="T80" fmla="*/ 0 w 145"/>
                <a:gd name="T81" fmla="*/ 56 h 484"/>
                <a:gd name="T82" fmla="*/ 6 w 145"/>
                <a:gd name="T83" fmla="*/ 49 h 484"/>
                <a:gd name="T84" fmla="*/ 13 w 145"/>
                <a:gd name="T85" fmla="*/ 42 h 484"/>
                <a:gd name="T86" fmla="*/ 19 w 145"/>
                <a:gd name="T87" fmla="*/ 35 h 484"/>
                <a:gd name="T88" fmla="*/ 26 w 145"/>
                <a:gd name="T89" fmla="*/ 27 h 484"/>
                <a:gd name="T90" fmla="*/ 31 w 145"/>
                <a:gd name="T91" fmla="*/ 20 h 484"/>
                <a:gd name="T92" fmla="*/ 37 w 145"/>
                <a:gd name="T93" fmla="*/ 13 h 484"/>
                <a:gd name="T94" fmla="*/ 44 w 145"/>
                <a:gd name="T95" fmla="*/ 6 h 484"/>
                <a:gd name="T96" fmla="*/ 50 w 145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484">
                  <a:moveTo>
                    <a:pt x="50" y="0"/>
                  </a:moveTo>
                  <a:lnTo>
                    <a:pt x="59" y="20"/>
                  </a:lnTo>
                  <a:lnTo>
                    <a:pt x="67" y="42"/>
                  </a:lnTo>
                  <a:lnTo>
                    <a:pt x="76" y="63"/>
                  </a:lnTo>
                  <a:lnTo>
                    <a:pt x="86" y="84"/>
                  </a:lnTo>
                  <a:lnTo>
                    <a:pt x="94" y="106"/>
                  </a:lnTo>
                  <a:lnTo>
                    <a:pt x="103" y="126"/>
                  </a:lnTo>
                  <a:lnTo>
                    <a:pt x="112" y="148"/>
                  </a:lnTo>
                  <a:lnTo>
                    <a:pt x="121" y="169"/>
                  </a:lnTo>
                  <a:lnTo>
                    <a:pt x="127" y="190"/>
                  </a:lnTo>
                  <a:lnTo>
                    <a:pt x="134" y="210"/>
                  </a:lnTo>
                  <a:lnTo>
                    <a:pt x="140" y="232"/>
                  </a:lnTo>
                  <a:lnTo>
                    <a:pt x="145" y="253"/>
                  </a:lnTo>
                  <a:lnTo>
                    <a:pt x="139" y="270"/>
                  </a:lnTo>
                  <a:lnTo>
                    <a:pt x="131" y="287"/>
                  </a:lnTo>
                  <a:lnTo>
                    <a:pt x="124" y="304"/>
                  </a:lnTo>
                  <a:lnTo>
                    <a:pt x="116" y="320"/>
                  </a:lnTo>
                  <a:lnTo>
                    <a:pt x="107" y="336"/>
                  </a:lnTo>
                  <a:lnTo>
                    <a:pt x="101" y="353"/>
                  </a:lnTo>
                  <a:lnTo>
                    <a:pt x="93" y="370"/>
                  </a:lnTo>
                  <a:lnTo>
                    <a:pt x="86" y="387"/>
                  </a:lnTo>
                  <a:lnTo>
                    <a:pt x="82" y="411"/>
                  </a:lnTo>
                  <a:lnTo>
                    <a:pt x="80" y="435"/>
                  </a:lnTo>
                  <a:lnTo>
                    <a:pt x="76" y="459"/>
                  </a:lnTo>
                  <a:lnTo>
                    <a:pt x="73" y="484"/>
                  </a:lnTo>
                  <a:lnTo>
                    <a:pt x="65" y="476"/>
                  </a:lnTo>
                  <a:lnTo>
                    <a:pt x="57" y="469"/>
                  </a:lnTo>
                  <a:lnTo>
                    <a:pt x="49" y="461"/>
                  </a:lnTo>
                  <a:lnTo>
                    <a:pt x="40" y="452"/>
                  </a:lnTo>
                  <a:lnTo>
                    <a:pt x="31" y="446"/>
                  </a:lnTo>
                  <a:lnTo>
                    <a:pt x="23" y="438"/>
                  </a:lnTo>
                  <a:lnTo>
                    <a:pt x="14" y="431"/>
                  </a:lnTo>
                  <a:lnTo>
                    <a:pt x="6" y="423"/>
                  </a:lnTo>
                  <a:lnTo>
                    <a:pt x="7" y="383"/>
                  </a:lnTo>
                  <a:lnTo>
                    <a:pt x="7" y="344"/>
                  </a:lnTo>
                  <a:lnTo>
                    <a:pt x="7" y="305"/>
                  </a:lnTo>
                  <a:lnTo>
                    <a:pt x="7" y="266"/>
                  </a:lnTo>
                  <a:lnTo>
                    <a:pt x="6" y="213"/>
                  </a:lnTo>
                  <a:lnTo>
                    <a:pt x="4" y="161"/>
                  </a:lnTo>
                  <a:lnTo>
                    <a:pt x="3" y="109"/>
                  </a:lnTo>
                  <a:lnTo>
                    <a:pt x="0" y="56"/>
                  </a:lnTo>
                  <a:lnTo>
                    <a:pt x="6" y="49"/>
                  </a:lnTo>
                  <a:lnTo>
                    <a:pt x="13" y="42"/>
                  </a:lnTo>
                  <a:lnTo>
                    <a:pt x="19" y="35"/>
                  </a:lnTo>
                  <a:lnTo>
                    <a:pt x="26" y="27"/>
                  </a:lnTo>
                  <a:lnTo>
                    <a:pt x="31" y="20"/>
                  </a:lnTo>
                  <a:lnTo>
                    <a:pt x="37" y="13"/>
                  </a:lnTo>
                  <a:lnTo>
                    <a:pt x="44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22" name="Freeform 174">
              <a:extLst>
                <a:ext uri="{FF2B5EF4-FFF2-40B4-BE49-F238E27FC236}">
                  <a16:creationId xmlns:a16="http://schemas.microsoft.com/office/drawing/2014/main" id="{E3C30651-14CD-4359-A6B4-66511890D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388"/>
              <a:ext cx="66" cy="242"/>
            </a:xfrm>
            <a:custGeom>
              <a:avLst/>
              <a:gdLst>
                <a:gd name="T0" fmla="*/ 37 w 132"/>
                <a:gd name="T1" fmla="*/ 0 h 484"/>
                <a:gd name="T2" fmla="*/ 46 w 132"/>
                <a:gd name="T3" fmla="*/ 20 h 484"/>
                <a:gd name="T4" fmla="*/ 54 w 132"/>
                <a:gd name="T5" fmla="*/ 42 h 484"/>
                <a:gd name="T6" fmla="*/ 63 w 132"/>
                <a:gd name="T7" fmla="*/ 63 h 484"/>
                <a:gd name="T8" fmla="*/ 73 w 132"/>
                <a:gd name="T9" fmla="*/ 84 h 484"/>
                <a:gd name="T10" fmla="*/ 81 w 132"/>
                <a:gd name="T11" fmla="*/ 106 h 484"/>
                <a:gd name="T12" fmla="*/ 90 w 132"/>
                <a:gd name="T13" fmla="*/ 126 h 484"/>
                <a:gd name="T14" fmla="*/ 99 w 132"/>
                <a:gd name="T15" fmla="*/ 148 h 484"/>
                <a:gd name="T16" fmla="*/ 108 w 132"/>
                <a:gd name="T17" fmla="*/ 169 h 484"/>
                <a:gd name="T18" fmla="*/ 114 w 132"/>
                <a:gd name="T19" fmla="*/ 190 h 484"/>
                <a:gd name="T20" fmla="*/ 121 w 132"/>
                <a:gd name="T21" fmla="*/ 210 h 484"/>
                <a:gd name="T22" fmla="*/ 127 w 132"/>
                <a:gd name="T23" fmla="*/ 232 h 484"/>
                <a:gd name="T24" fmla="*/ 132 w 132"/>
                <a:gd name="T25" fmla="*/ 253 h 484"/>
                <a:gd name="T26" fmla="*/ 126 w 132"/>
                <a:gd name="T27" fmla="*/ 270 h 484"/>
                <a:gd name="T28" fmla="*/ 118 w 132"/>
                <a:gd name="T29" fmla="*/ 287 h 484"/>
                <a:gd name="T30" fmla="*/ 111 w 132"/>
                <a:gd name="T31" fmla="*/ 304 h 484"/>
                <a:gd name="T32" fmla="*/ 103 w 132"/>
                <a:gd name="T33" fmla="*/ 320 h 484"/>
                <a:gd name="T34" fmla="*/ 94 w 132"/>
                <a:gd name="T35" fmla="*/ 336 h 484"/>
                <a:gd name="T36" fmla="*/ 88 w 132"/>
                <a:gd name="T37" fmla="*/ 353 h 484"/>
                <a:gd name="T38" fmla="*/ 80 w 132"/>
                <a:gd name="T39" fmla="*/ 370 h 484"/>
                <a:gd name="T40" fmla="*/ 73 w 132"/>
                <a:gd name="T41" fmla="*/ 387 h 484"/>
                <a:gd name="T42" fmla="*/ 69 w 132"/>
                <a:gd name="T43" fmla="*/ 411 h 484"/>
                <a:gd name="T44" fmla="*/ 67 w 132"/>
                <a:gd name="T45" fmla="*/ 435 h 484"/>
                <a:gd name="T46" fmla="*/ 63 w 132"/>
                <a:gd name="T47" fmla="*/ 459 h 484"/>
                <a:gd name="T48" fmla="*/ 60 w 132"/>
                <a:gd name="T49" fmla="*/ 484 h 484"/>
                <a:gd name="T50" fmla="*/ 53 w 132"/>
                <a:gd name="T51" fmla="*/ 476 h 484"/>
                <a:gd name="T52" fmla="*/ 45 w 132"/>
                <a:gd name="T53" fmla="*/ 467 h 484"/>
                <a:gd name="T54" fmla="*/ 38 w 132"/>
                <a:gd name="T55" fmla="*/ 458 h 484"/>
                <a:gd name="T56" fmla="*/ 31 w 132"/>
                <a:gd name="T57" fmla="*/ 450 h 484"/>
                <a:gd name="T58" fmla="*/ 23 w 132"/>
                <a:gd name="T59" fmla="*/ 442 h 484"/>
                <a:gd name="T60" fmla="*/ 16 w 132"/>
                <a:gd name="T61" fmla="*/ 433 h 484"/>
                <a:gd name="T62" fmla="*/ 8 w 132"/>
                <a:gd name="T63" fmla="*/ 425 h 484"/>
                <a:gd name="T64" fmla="*/ 1 w 132"/>
                <a:gd name="T65" fmla="*/ 417 h 484"/>
                <a:gd name="T66" fmla="*/ 6 w 132"/>
                <a:gd name="T67" fmla="*/ 379 h 484"/>
                <a:gd name="T68" fmla="*/ 9 w 132"/>
                <a:gd name="T69" fmla="*/ 341 h 484"/>
                <a:gd name="T70" fmla="*/ 13 w 132"/>
                <a:gd name="T71" fmla="*/ 303 h 484"/>
                <a:gd name="T72" fmla="*/ 17 w 132"/>
                <a:gd name="T73" fmla="*/ 266 h 484"/>
                <a:gd name="T74" fmla="*/ 13 w 132"/>
                <a:gd name="T75" fmla="*/ 214 h 484"/>
                <a:gd name="T76" fmla="*/ 9 w 132"/>
                <a:gd name="T77" fmla="*/ 163 h 484"/>
                <a:gd name="T78" fmla="*/ 5 w 132"/>
                <a:gd name="T79" fmla="*/ 111 h 484"/>
                <a:gd name="T80" fmla="*/ 0 w 132"/>
                <a:gd name="T81" fmla="*/ 61 h 484"/>
                <a:gd name="T82" fmla="*/ 5 w 132"/>
                <a:gd name="T83" fmla="*/ 53 h 484"/>
                <a:gd name="T84" fmla="*/ 9 w 132"/>
                <a:gd name="T85" fmla="*/ 46 h 484"/>
                <a:gd name="T86" fmla="*/ 14 w 132"/>
                <a:gd name="T87" fmla="*/ 38 h 484"/>
                <a:gd name="T88" fmla="*/ 18 w 132"/>
                <a:gd name="T89" fmla="*/ 29 h 484"/>
                <a:gd name="T90" fmla="*/ 23 w 132"/>
                <a:gd name="T91" fmla="*/ 21 h 484"/>
                <a:gd name="T92" fmla="*/ 28 w 132"/>
                <a:gd name="T93" fmla="*/ 15 h 484"/>
                <a:gd name="T94" fmla="*/ 32 w 132"/>
                <a:gd name="T95" fmla="*/ 6 h 484"/>
                <a:gd name="T96" fmla="*/ 37 w 132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484">
                  <a:moveTo>
                    <a:pt x="37" y="0"/>
                  </a:moveTo>
                  <a:lnTo>
                    <a:pt x="46" y="20"/>
                  </a:lnTo>
                  <a:lnTo>
                    <a:pt x="54" y="42"/>
                  </a:lnTo>
                  <a:lnTo>
                    <a:pt x="63" y="63"/>
                  </a:lnTo>
                  <a:lnTo>
                    <a:pt x="73" y="84"/>
                  </a:lnTo>
                  <a:lnTo>
                    <a:pt x="81" y="106"/>
                  </a:lnTo>
                  <a:lnTo>
                    <a:pt x="90" y="126"/>
                  </a:lnTo>
                  <a:lnTo>
                    <a:pt x="99" y="148"/>
                  </a:lnTo>
                  <a:lnTo>
                    <a:pt x="108" y="169"/>
                  </a:lnTo>
                  <a:lnTo>
                    <a:pt x="114" y="190"/>
                  </a:lnTo>
                  <a:lnTo>
                    <a:pt x="121" y="210"/>
                  </a:lnTo>
                  <a:lnTo>
                    <a:pt x="127" y="232"/>
                  </a:lnTo>
                  <a:lnTo>
                    <a:pt x="132" y="253"/>
                  </a:lnTo>
                  <a:lnTo>
                    <a:pt x="126" y="270"/>
                  </a:lnTo>
                  <a:lnTo>
                    <a:pt x="118" y="287"/>
                  </a:lnTo>
                  <a:lnTo>
                    <a:pt x="111" y="304"/>
                  </a:lnTo>
                  <a:lnTo>
                    <a:pt x="103" y="320"/>
                  </a:lnTo>
                  <a:lnTo>
                    <a:pt x="94" y="336"/>
                  </a:lnTo>
                  <a:lnTo>
                    <a:pt x="88" y="353"/>
                  </a:lnTo>
                  <a:lnTo>
                    <a:pt x="80" y="370"/>
                  </a:lnTo>
                  <a:lnTo>
                    <a:pt x="73" y="387"/>
                  </a:lnTo>
                  <a:lnTo>
                    <a:pt x="69" y="411"/>
                  </a:lnTo>
                  <a:lnTo>
                    <a:pt x="67" y="435"/>
                  </a:lnTo>
                  <a:lnTo>
                    <a:pt x="63" y="459"/>
                  </a:lnTo>
                  <a:lnTo>
                    <a:pt x="60" y="484"/>
                  </a:lnTo>
                  <a:lnTo>
                    <a:pt x="53" y="476"/>
                  </a:lnTo>
                  <a:lnTo>
                    <a:pt x="45" y="467"/>
                  </a:lnTo>
                  <a:lnTo>
                    <a:pt x="38" y="458"/>
                  </a:lnTo>
                  <a:lnTo>
                    <a:pt x="31" y="450"/>
                  </a:lnTo>
                  <a:lnTo>
                    <a:pt x="23" y="442"/>
                  </a:lnTo>
                  <a:lnTo>
                    <a:pt x="16" y="433"/>
                  </a:lnTo>
                  <a:lnTo>
                    <a:pt x="8" y="425"/>
                  </a:lnTo>
                  <a:lnTo>
                    <a:pt x="1" y="417"/>
                  </a:lnTo>
                  <a:lnTo>
                    <a:pt x="6" y="379"/>
                  </a:lnTo>
                  <a:lnTo>
                    <a:pt x="9" y="341"/>
                  </a:lnTo>
                  <a:lnTo>
                    <a:pt x="13" y="303"/>
                  </a:lnTo>
                  <a:lnTo>
                    <a:pt x="17" y="266"/>
                  </a:lnTo>
                  <a:lnTo>
                    <a:pt x="13" y="214"/>
                  </a:lnTo>
                  <a:lnTo>
                    <a:pt x="9" y="163"/>
                  </a:lnTo>
                  <a:lnTo>
                    <a:pt x="5" y="111"/>
                  </a:lnTo>
                  <a:lnTo>
                    <a:pt x="0" y="61"/>
                  </a:lnTo>
                  <a:lnTo>
                    <a:pt x="5" y="53"/>
                  </a:lnTo>
                  <a:lnTo>
                    <a:pt x="9" y="46"/>
                  </a:lnTo>
                  <a:lnTo>
                    <a:pt x="14" y="38"/>
                  </a:lnTo>
                  <a:lnTo>
                    <a:pt x="18" y="29"/>
                  </a:lnTo>
                  <a:lnTo>
                    <a:pt x="23" y="21"/>
                  </a:lnTo>
                  <a:lnTo>
                    <a:pt x="28" y="15"/>
                  </a:lnTo>
                  <a:lnTo>
                    <a:pt x="32" y="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23" name="Freeform 175">
              <a:extLst>
                <a:ext uri="{FF2B5EF4-FFF2-40B4-BE49-F238E27FC236}">
                  <a16:creationId xmlns:a16="http://schemas.microsoft.com/office/drawing/2014/main" id="{923BE2CB-3F51-44AF-81A3-7068A86A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2388"/>
              <a:ext cx="62" cy="242"/>
            </a:xfrm>
            <a:custGeom>
              <a:avLst/>
              <a:gdLst>
                <a:gd name="T0" fmla="*/ 28 w 123"/>
                <a:gd name="T1" fmla="*/ 0 h 484"/>
                <a:gd name="T2" fmla="*/ 37 w 123"/>
                <a:gd name="T3" fmla="*/ 20 h 484"/>
                <a:gd name="T4" fmla="*/ 45 w 123"/>
                <a:gd name="T5" fmla="*/ 42 h 484"/>
                <a:gd name="T6" fmla="*/ 54 w 123"/>
                <a:gd name="T7" fmla="*/ 63 h 484"/>
                <a:gd name="T8" fmla="*/ 64 w 123"/>
                <a:gd name="T9" fmla="*/ 84 h 484"/>
                <a:gd name="T10" fmla="*/ 72 w 123"/>
                <a:gd name="T11" fmla="*/ 106 h 484"/>
                <a:gd name="T12" fmla="*/ 81 w 123"/>
                <a:gd name="T13" fmla="*/ 126 h 484"/>
                <a:gd name="T14" fmla="*/ 90 w 123"/>
                <a:gd name="T15" fmla="*/ 148 h 484"/>
                <a:gd name="T16" fmla="*/ 99 w 123"/>
                <a:gd name="T17" fmla="*/ 169 h 484"/>
                <a:gd name="T18" fmla="*/ 105 w 123"/>
                <a:gd name="T19" fmla="*/ 190 h 484"/>
                <a:gd name="T20" fmla="*/ 112 w 123"/>
                <a:gd name="T21" fmla="*/ 210 h 484"/>
                <a:gd name="T22" fmla="*/ 118 w 123"/>
                <a:gd name="T23" fmla="*/ 232 h 484"/>
                <a:gd name="T24" fmla="*/ 123 w 123"/>
                <a:gd name="T25" fmla="*/ 253 h 484"/>
                <a:gd name="T26" fmla="*/ 117 w 123"/>
                <a:gd name="T27" fmla="*/ 270 h 484"/>
                <a:gd name="T28" fmla="*/ 109 w 123"/>
                <a:gd name="T29" fmla="*/ 287 h 484"/>
                <a:gd name="T30" fmla="*/ 102 w 123"/>
                <a:gd name="T31" fmla="*/ 304 h 484"/>
                <a:gd name="T32" fmla="*/ 94 w 123"/>
                <a:gd name="T33" fmla="*/ 320 h 484"/>
                <a:gd name="T34" fmla="*/ 85 w 123"/>
                <a:gd name="T35" fmla="*/ 336 h 484"/>
                <a:gd name="T36" fmla="*/ 79 w 123"/>
                <a:gd name="T37" fmla="*/ 353 h 484"/>
                <a:gd name="T38" fmla="*/ 71 w 123"/>
                <a:gd name="T39" fmla="*/ 370 h 484"/>
                <a:gd name="T40" fmla="*/ 64 w 123"/>
                <a:gd name="T41" fmla="*/ 387 h 484"/>
                <a:gd name="T42" fmla="*/ 60 w 123"/>
                <a:gd name="T43" fmla="*/ 411 h 484"/>
                <a:gd name="T44" fmla="*/ 58 w 123"/>
                <a:gd name="T45" fmla="*/ 435 h 484"/>
                <a:gd name="T46" fmla="*/ 54 w 123"/>
                <a:gd name="T47" fmla="*/ 459 h 484"/>
                <a:gd name="T48" fmla="*/ 51 w 123"/>
                <a:gd name="T49" fmla="*/ 484 h 484"/>
                <a:gd name="T50" fmla="*/ 45 w 123"/>
                <a:gd name="T51" fmla="*/ 474 h 484"/>
                <a:gd name="T52" fmla="*/ 38 w 123"/>
                <a:gd name="T53" fmla="*/ 465 h 484"/>
                <a:gd name="T54" fmla="*/ 33 w 123"/>
                <a:gd name="T55" fmla="*/ 456 h 484"/>
                <a:gd name="T56" fmla="*/ 26 w 123"/>
                <a:gd name="T57" fmla="*/ 447 h 484"/>
                <a:gd name="T58" fmla="*/ 20 w 123"/>
                <a:gd name="T59" fmla="*/ 439 h 484"/>
                <a:gd name="T60" fmla="*/ 13 w 123"/>
                <a:gd name="T61" fmla="*/ 429 h 484"/>
                <a:gd name="T62" fmla="*/ 7 w 123"/>
                <a:gd name="T63" fmla="*/ 420 h 484"/>
                <a:gd name="T64" fmla="*/ 0 w 123"/>
                <a:gd name="T65" fmla="*/ 411 h 484"/>
                <a:gd name="T66" fmla="*/ 8 w 123"/>
                <a:gd name="T67" fmla="*/ 374 h 484"/>
                <a:gd name="T68" fmla="*/ 15 w 123"/>
                <a:gd name="T69" fmla="*/ 338 h 484"/>
                <a:gd name="T70" fmla="*/ 23 w 123"/>
                <a:gd name="T71" fmla="*/ 301 h 484"/>
                <a:gd name="T72" fmla="*/ 30 w 123"/>
                <a:gd name="T73" fmla="*/ 266 h 484"/>
                <a:gd name="T74" fmla="*/ 23 w 123"/>
                <a:gd name="T75" fmla="*/ 215 h 484"/>
                <a:gd name="T76" fmla="*/ 16 w 123"/>
                <a:gd name="T77" fmla="*/ 164 h 484"/>
                <a:gd name="T78" fmla="*/ 9 w 123"/>
                <a:gd name="T79" fmla="*/ 115 h 484"/>
                <a:gd name="T80" fmla="*/ 4 w 123"/>
                <a:gd name="T81" fmla="*/ 64 h 484"/>
                <a:gd name="T82" fmla="*/ 9 w 123"/>
                <a:gd name="T83" fmla="*/ 48 h 484"/>
                <a:gd name="T84" fmla="*/ 16 w 123"/>
                <a:gd name="T85" fmla="*/ 32 h 484"/>
                <a:gd name="T86" fmla="*/ 22 w 123"/>
                <a:gd name="T87" fmla="*/ 16 h 484"/>
                <a:gd name="T88" fmla="*/ 28 w 123"/>
                <a:gd name="T8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484">
                  <a:moveTo>
                    <a:pt x="28" y="0"/>
                  </a:moveTo>
                  <a:lnTo>
                    <a:pt x="37" y="20"/>
                  </a:lnTo>
                  <a:lnTo>
                    <a:pt x="45" y="42"/>
                  </a:lnTo>
                  <a:lnTo>
                    <a:pt x="54" y="63"/>
                  </a:lnTo>
                  <a:lnTo>
                    <a:pt x="64" y="84"/>
                  </a:lnTo>
                  <a:lnTo>
                    <a:pt x="72" y="106"/>
                  </a:lnTo>
                  <a:lnTo>
                    <a:pt x="81" y="126"/>
                  </a:lnTo>
                  <a:lnTo>
                    <a:pt x="90" y="148"/>
                  </a:lnTo>
                  <a:lnTo>
                    <a:pt x="99" y="169"/>
                  </a:lnTo>
                  <a:lnTo>
                    <a:pt x="105" y="190"/>
                  </a:lnTo>
                  <a:lnTo>
                    <a:pt x="112" y="210"/>
                  </a:lnTo>
                  <a:lnTo>
                    <a:pt x="118" y="232"/>
                  </a:lnTo>
                  <a:lnTo>
                    <a:pt x="123" y="253"/>
                  </a:lnTo>
                  <a:lnTo>
                    <a:pt x="117" y="270"/>
                  </a:lnTo>
                  <a:lnTo>
                    <a:pt x="109" y="287"/>
                  </a:lnTo>
                  <a:lnTo>
                    <a:pt x="102" y="304"/>
                  </a:lnTo>
                  <a:lnTo>
                    <a:pt x="94" y="320"/>
                  </a:lnTo>
                  <a:lnTo>
                    <a:pt x="85" y="336"/>
                  </a:lnTo>
                  <a:lnTo>
                    <a:pt x="79" y="353"/>
                  </a:lnTo>
                  <a:lnTo>
                    <a:pt x="71" y="370"/>
                  </a:lnTo>
                  <a:lnTo>
                    <a:pt x="64" y="387"/>
                  </a:lnTo>
                  <a:lnTo>
                    <a:pt x="60" y="411"/>
                  </a:lnTo>
                  <a:lnTo>
                    <a:pt x="58" y="435"/>
                  </a:lnTo>
                  <a:lnTo>
                    <a:pt x="54" y="459"/>
                  </a:lnTo>
                  <a:lnTo>
                    <a:pt x="51" y="484"/>
                  </a:lnTo>
                  <a:lnTo>
                    <a:pt x="45" y="474"/>
                  </a:lnTo>
                  <a:lnTo>
                    <a:pt x="38" y="465"/>
                  </a:lnTo>
                  <a:lnTo>
                    <a:pt x="33" y="456"/>
                  </a:lnTo>
                  <a:lnTo>
                    <a:pt x="26" y="447"/>
                  </a:lnTo>
                  <a:lnTo>
                    <a:pt x="20" y="439"/>
                  </a:lnTo>
                  <a:lnTo>
                    <a:pt x="13" y="429"/>
                  </a:lnTo>
                  <a:lnTo>
                    <a:pt x="7" y="420"/>
                  </a:lnTo>
                  <a:lnTo>
                    <a:pt x="0" y="411"/>
                  </a:lnTo>
                  <a:lnTo>
                    <a:pt x="8" y="374"/>
                  </a:lnTo>
                  <a:lnTo>
                    <a:pt x="15" y="338"/>
                  </a:lnTo>
                  <a:lnTo>
                    <a:pt x="23" y="301"/>
                  </a:lnTo>
                  <a:lnTo>
                    <a:pt x="30" y="266"/>
                  </a:lnTo>
                  <a:lnTo>
                    <a:pt x="23" y="215"/>
                  </a:lnTo>
                  <a:lnTo>
                    <a:pt x="16" y="164"/>
                  </a:lnTo>
                  <a:lnTo>
                    <a:pt x="9" y="115"/>
                  </a:lnTo>
                  <a:lnTo>
                    <a:pt x="4" y="64"/>
                  </a:lnTo>
                  <a:lnTo>
                    <a:pt x="9" y="48"/>
                  </a:lnTo>
                  <a:lnTo>
                    <a:pt x="16" y="32"/>
                  </a:lnTo>
                  <a:lnTo>
                    <a:pt x="22" y="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24" name="Freeform 176">
              <a:extLst>
                <a:ext uri="{FF2B5EF4-FFF2-40B4-BE49-F238E27FC236}">
                  <a16:creationId xmlns:a16="http://schemas.microsoft.com/office/drawing/2014/main" id="{7713F7B9-A1A1-44E7-8F3E-0E7F6CC94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388"/>
              <a:ext cx="58" cy="242"/>
            </a:xfrm>
            <a:custGeom>
              <a:avLst/>
              <a:gdLst>
                <a:gd name="T0" fmla="*/ 20 w 115"/>
                <a:gd name="T1" fmla="*/ 0 h 484"/>
                <a:gd name="T2" fmla="*/ 29 w 115"/>
                <a:gd name="T3" fmla="*/ 20 h 484"/>
                <a:gd name="T4" fmla="*/ 37 w 115"/>
                <a:gd name="T5" fmla="*/ 42 h 484"/>
                <a:gd name="T6" fmla="*/ 46 w 115"/>
                <a:gd name="T7" fmla="*/ 63 h 484"/>
                <a:gd name="T8" fmla="*/ 56 w 115"/>
                <a:gd name="T9" fmla="*/ 84 h 484"/>
                <a:gd name="T10" fmla="*/ 64 w 115"/>
                <a:gd name="T11" fmla="*/ 106 h 484"/>
                <a:gd name="T12" fmla="*/ 73 w 115"/>
                <a:gd name="T13" fmla="*/ 126 h 484"/>
                <a:gd name="T14" fmla="*/ 82 w 115"/>
                <a:gd name="T15" fmla="*/ 148 h 484"/>
                <a:gd name="T16" fmla="*/ 91 w 115"/>
                <a:gd name="T17" fmla="*/ 169 h 484"/>
                <a:gd name="T18" fmla="*/ 97 w 115"/>
                <a:gd name="T19" fmla="*/ 190 h 484"/>
                <a:gd name="T20" fmla="*/ 104 w 115"/>
                <a:gd name="T21" fmla="*/ 210 h 484"/>
                <a:gd name="T22" fmla="*/ 110 w 115"/>
                <a:gd name="T23" fmla="*/ 232 h 484"/>
                <a:gd name="T24" fmla="*/ 115 w 115"/>
                <a:gd name="T25" fmla="*/ 253 h 484"/>
                <a:gd name="T26" fmla="*/ 109 w 115"/>
                <a:gd name="T27" fmla="*/ 270 h 484"/>
                <a:gd name="T28" fmla="*/ 101 w 115"/>
                <a:gd name="T29" fmla="*/ 287 h 484"/>
                <a:gd name="T30" fmla="*/ 94 w 115"/>
                <a:gd name="T31" fmla="*/ 304 h 484"/>
                <a:gd name="T32" fmla="*/ 86 w 115"/>
                <a:gd name="T33" fmla="*/ 320 h 484"/>
                <a:gd name="T34" fmla="*/ 77 w 115"/>
                <a:gd name="T35" fmla="*/ 336 h 484"/>
                <a:gd name="T36" fmla="*/ 71 w 115"/>
                <a:gd name="T37" fmla="*/ 353 h 484"/>
                <a:gd name="T38" fmla="*/ 63 w 115"/>
                <a:gd name="T39" fmla="*/ 370 h 484"/>
                <a:gd name="T40" fmla="*/ 56 w 115"/>
                <a:gd name="T41" fmla="*/ 387 h 484"/>
                <a:gd name="T42" fmla="*/ 52 w 115"/>
                <a:gd name="T43" fmla="*/ 411 h 484"/>
                <a:gd name="T44" fmla="*/ 50 w 115"/>
                <a:gd name="T45" fmla="*/ 435 h 484"/>
                <a:gd name="T46" fmla="*/ 46 w 115"/>
                <a:gd name="T47" fmla="*/ 459 h 484"/>
                <a:gd name="T48" fmla="*/ 43 w 115"/>
                <a:gd name="T49" fmla="*/ 484 h 484"/>
                <a:gd name="T50" fmla="*/ 37 w 115"/>
                <a:gd name="T51" fmla="*/ 473 h 484"/>
                <a:gd name="T52" fmla="*/ 33 w 115"/>
                <a:gd name="T53" fmla="*/ 464 h 484"/>
                <a:gd name="T54" fmla="*/ 27 w 115"/>
                <a:gd name="T55" fmla="*/ 454 h 484"/>
                <a:gd name="T56" fmla="*/ 22 w 115"/>
                <a:gd name="T57" fmla="*/ 444 h 484"/>
                <a:gd name="T58" fmla="*/ 16 w 115"/>
                <a:gd name="T59" fmla="*/ 434 h 484"/>
                <a:gd name="T60" fmla="*/ 11 w 115"/>
                <a:gd name="T61" fmla="*/ 425 h 484"/>
                <a:gd name="T62" fmla="*/ 6 w 115"/>
                <a:gd name="T63" fmla="*/ 414 h 484"/>
                <a:gd name="T64" fmla="*/ 0 w 115"/>
                <a:gd name="T65" fmla="*/ 405 h 484"/>
                <a:gd name="T66" fmla="*/ 6 w 115"/>
                <a:gd name="T67" fmla="*/ 388 h 484"/>
                <a:gd name="T68" fmla="*/ 12 w 115"/>
                <a:gd name="T69" fmla="*/ 370 h 484"/>
                <a:gd name="T70" fmla="*/ 18 w 115"/>
                <a:gd name="T71" fmla="*/ 352 h 484"/>
                <a:gd name="T72" fmla="*/ 23 w 115"/>
                <a:gd name="T73" fmla="*/ 335 h 484"/>
                <a:gd name="T74" fmla="*/ 28 w 115"/>
                <a:gd name="T75" fmla="*/ 318 h 484"/>
                <a:gd name="T76" fmla="*/ 34 w 115"/>
                <a:gd name="T77" fmla="*/ 300 h 484"/>
                <a:gd name="T78" fmla="*/ 39 w 115"/>
                <a:gd name="T79" fmla="*/ 283 h 484"/>
                <a:gd name="T80" fmla="*/ 45 w 115"/>
                <a:gd name="T81" fmla="*/ 266 h 484"/>
                <a:gd name="T82" fmla="*/ 41 w 115"/>
                <a:gd name="T83" fmla="*/ 242 h 484"/>
                <a:gd name="T84" fmla="*/ 36 w 115"/>
                <a:gd name="T85" fmla="*/ 216 h 484"/>
                <a:gd name="T86" fmla="*/ 31 w 115"/>
                <a:gd name="T87" fmla="*/ 192 h 484"/>
                <a:gd name="T88" fmla="*/ 27 w 115"/>
                <a:gd name="T89" fmla="*/ 167 h 484"/>
                <a:gd name="T90" fmla="*/ 21 w 115"/>
                <a:gd name="T91" fmla="*/ 142 h 484"/>
                <a:gd name="T92" fmla="*/ 16 w 115"/>
                <a:gd name="T93" fmla="*/ 117 h 484"/>
                <a:gd name="T94" fmla="*/ 12 w 115"/>
                <a:gd name="T95" fmla="*/ 93 h 484"/>
                <a:gd name="T96" fmla="*/ 7 w 115"/>
                <a:gd name="T97" fmla="*/ 68 h 484"/>
                <a:gd name="T98" fmla="*/ 11 w 115"/>
                <a:gd name="T99" fmla="*/ 51 h 484"/>
                <a:gd name="T100" fmla="*/ 14 w 115"/>
                <a:gd name="T101" fmla="*/ 34 h 484"/>
                <a:gd name="T102" fmla="*/ 16 w 115"/>
                <a:gd name="T103" fmla="*/ 17 h 484"/>
                <a:gd name="T104" fmla="*/ 20 w 115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" h="484">
                  <a:moveTo>
                    <a:pt x="20" y="0"/>
                  </a:moveTo>
                  <a:lnTo>
                    <a:pt x="29" y="20"/>
                  </a:lnTo>
                  <a:lnTo>
                    <a:pt x="37" y="42"/>
                  </a:lnTo>
                  <a:lnTo>
                    <a:pt x="46" y="63"/>
                  </a:lnTo>
                  <a:lnTo>
                    <a:pt x="56" y="84"/>
                  </a:lnTo>
                  <a:lnTo>
                    <a:pt x="64" y="106"/>
                  </a:lnTo>
                  <a:lnTo>
                    <a:pt x="73" y="126"/>
                  </a:lnTo>
                  <a:lnTo>
                    <a:pt x="82" y="148"/>
                  </a:lnTo>
                  <a:lnTo>
                    <a:pt x="91" y="169"/>
                  </a:lnTo>
                  <a:lnTo>
                    <a:pt x="97" y="190"/>
                  </a:lnTo>
                  <a:lnTo>
                    <a:pt x="104" y="210"/>
                  </a:lnTo>
                  <a:lnTo>
                    <a:pt x="110" y="232"/>
                  </a:lnTo>
                  <a:lnTo>
                    <a:pt x="115" y="253"/>
                  </a:lnTo>
                  <a:lnTo>
                    <a:pt x="109" y="270"/>
                  </a:lnTo>
                  <a:lnTo>
                    <a:pt x="101" y="287"/>
                  </a:lnTo>
                  <a:lnTo>
                    <a:pt x="94" y="304"/>
                  </a:lnTo>
                  <a:lnTo>
                    <a:pt x="86" y="320"/>
                  </a:lnTo>
                  <a:lnTo>
                    <a:pt x="77" y="336"/>
                  </a:lnTo>
                  <a:lnTo>
                    <a:pt x="71" y="353"/>
                  </a:lnTo>
                  <a:lnTo>
                    <a:pt x="63" y="370"/>
                  </a:lnTo>
                  <a:lnTo>
                    <a:pt x="56" y="387"/>
                  </a:lnTo>
                  <a:lnTo>
                    <a:pt x="52" y="411"/>
                  </a:lnTo>
                  <a:lnTo>
                    <a:pt x="50" y="435"/>
                  </a:lnTo>
                  <a:lnTo>
                    <a:pt x="46" y="459"/>
                  </a:lnTo>
                  <a:lnTo>
                    <a:pt x="43" y="484"/>
                  </a:lnTo>
                  <a:lnTo>
                    <a:pt x="37" y="473"/>
                  </a:lnTo>
                  <a:lnTo>
                    <a:pt x="33" y="464"/>
                  </a:lnTo>
                  <a:lnTo>
                    <a:pt x="27" y="454"/>
                  </a:lnTo>
                  <a:lnTo>
                    <a:pt x="22" y="444"/>
                  </a:lnTo>
                  <a:lnTo>
                    <a:pt x="16" y="434"/>
                  </a:lnTo>
                  <a:lnTo>
                    <a:pt x="11" y="425"/>
                  </a:lnTo>
                  <a:lnTo>
                    <a:pt x="6" y="414"/>
                  </a:lnTo>
                  <a:lnTo>
                    <a:pt x="0" y="405"/>
                  </a:lnTo>
                  <a:lnTo>
                    <a:pt x="6" y="388"/>
                  </a:lnTo>
                  <a:lnTo>
                    <a:pt x="12" y="370"/>
                  </a:lnTo>
                  <a:lnTo>
                    <a:pt x="18" y="352"/>
                  </a:lnTo>
                  <a:lnTo>
                    <a:pt x="23" y="335"/>
                  </a:lnTo>
                  <a:lnTo>
                    <a:pt x="28" y="318"/>
                  </a:lnTo>
                  <a:lnTo>
                    <a:pt x="34" y="300"/>
                  </a:lnTo>
                  <a:lnTo>
                    <a:pt x="39" y="283"/>
                  </a:lnTo>
                  <a:lnTo>
                    <a:pt x="45" y="266"/>
                  </a:lnTo>
                  <a:lnTo>
                    <a:pt x="41" y="242"/>
                  </a:lnTo>
                  <a:lnTo>
                    <a:pt x="36" y="216"/>
                  </a:lnTo>
                  <a:lnTo>
                    <a:pt x="31" y="192"/>
                  </a:lnTo>
                  <a:lnTo>
                    <a:pt x="27" y="167"/>
                  </a:lnTo>
                  <a:lnTo>
                    <a:pt x="21" y="142"/>
                  </a:lnTo>
                  <a:lnTo>
                    <a:pt x="16" y="117"/>
                  </a:lnTo>
                  <a:lnTo>
                    <a:pt x="12" y="93"/>
                  </a:lnTo>
                  <a:lnTo>
                    <a:pt x="7" y="68"/>
                  </a:lnTo>
                  <a:lnTo>
                    <a:pt x="11" y="51"/>
                  </a:lnTo>
                  <a:lnTo>
                    <a:pt x="14" y="34"/>
                  </a:lnTo>
                  <a:lnTo>
                    <a:pt x="16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25" name="Freeform 177">
              <a:extLst>
                <a:ext uri="{FF2B5EF4-FFF2-40B4-BE49-F238E27FC236}">
                  <a16:creationId xmlns:a16="http://schemas.microsoft.com/office/drawing/2014/main" id="{2300D0CC-B5E1-47E1-854E-3EBA00733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2388"/>
              <a:ext cx="54" cy="242"/>
            </a:xfrm>
            <a:custGeom>
              <a:avLst/>
              <a:gdLst>
                <a:gd name="T0" fmla="*/ 13 w 108"/>
                <a:gd name="T1" fmla="*/ 0 h 484"/>
                <a:gd name="T2" fmla="*/ 84 w 108"/>
                <a:gd name="T3" fmla="*/ 169 h 484"/>
                <a:gd name="T4" fmla="*/ 108 w 108"/>
                <a:gd name="T5" fmla="*/ 253 h 484"/>
                <a:gd name="T6" fmla="*/ 49 w 108"/>
                <a:gd name="T7" fmla="*/ 387 h 484"/>
                <a:gd name="T8" fmla="*/ 36 w 108"/>
                <a:gd name="T9" fmla="*/ 484 h 484"/>
                <a:gd name="T10" fmla="*/ 0 w 108"/>
                <a:gd name="T11" fmla="*/ 398 h 484"/>
                <a:gd name="T12" fmla="*/ 60 w 108"/>
                <a:gd name="T13" fmla="*/ 266 h 484"/>
                <a:gd name="T14" fmla="*/ 13 w 108"/>
                <a:gd name="T15" fmla="*/ 72 h 484"/>
                <a:gd name="T16" fmla="*/ 13 w 108"/>
                <a:gd name="T1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84">
                  <a:moveTo>
                    <a:pt x="13" y="0"/>
                  </a:moveTo>
                  <a:lnTo>
                    <a:pt x="84" y="169"/>
                  </a:lnTo>
                  <a:lnTo>
                    <a:pt x="108" y="253"/>
                  </a:lnTo>
                  <a:lnTo>
                    <a:pt x="49" y="387"/>
                  </a:lnTo>
                  <a:lnTo>
                    <a:pt x="36" y="484"/>
                  </a:lnTo>
                  <a:lnTo>
                    <a:pt x="0" y="398"/>
                  </a:lnTo>
                  <a:lnTo>
                    <a:pt x="60" y="266"/>
                  </a:lnTo>
                  <a:lnTo>
                    <a:pt x="13" y="7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8226" name="Group 178">
            <a:extLst>
              <a:ext uri="{FF2B5EF4-FFF2-40B4-BE49-F238E27FC236}">
                <a16:creationId xmlns:a16="http://schemas.microsoft.com/office/drawing/2014/main" id="{FD229F70-55C3-4E51-9745-6050FAA1A2C8}"/>
              </a:ext>
            </a:extLst>
          </p:cNvPr>
          <p:cNvGrpSpPr>
            <a:grpSpLocks/>
          </p:cNvGrpSpPr>
          <p:nvPr/>
        </p:nvGrpSpPr>
        <p:grpSpPr bwMode="auto">
          <a:xfrm rot="-1278288">
            <a:off x="5791200" y="5029200"/>
            <a:ext cx="762000" cy="666750"/>
            <a:chOff x="2304" y="1959"/>
            <a:chExt cx="1151" cy="948"/>
          </a:xfrm>
        </p:grpSpPr>
        <p:sp>
          <p:nvSpPr>
            <p:cNvPr id="258227" name="AutoShape 179">
              <a:extLst>
                <a:ext uri="{FF2B5EF4-FFF2-40B4-BE49-F238E27FC236}">
                  <a16:creationId xmlns:a16="http://schemas.microsoft.com/office/drawing/2014/main" id="{82FD32D9-9688-42E8-B312-C4A0C829C93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04" y="1959"/>
              <a:ext cx="1151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28" name="Freeform 180">
              <a:extLst>
                <a:ext uri="{FF2B5EF4-FFF2-40B4-BE49-F238E27FC236}">
                  <a16:creationId xmlns:a16="http://schemas.microsoft.com/office/drawing/2014/main" id="{FE6FCAF6-BDCB-435A-AC3B-0743A6CA1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976"/>
              <a:ext cx="929" cy="931"/>
            </a:xfrm>
            <a:custGeom>
              <a:avLst/>
              <a:gdLst>
                <a:gd name="T0" fmla="*/ 1024 w 1859"/>
                <a:gd name="T1" fmla="*/ 5 h 1863"/>
                <a:gd name="T2" fmla="*/ 1161 w 1859"/>
                <a:gd name="T3" fmla="*/ 30 h 1863"/>
                <a:gd name="T4" fmla="*/ 1290 w 1859"/>
                <a:gd name="T5" fmla="*/ 74 h 1863"/>
                <a:gd name="T6" fmla="*/ 1411 w 1859"/>
                <a:gd name="T7" fmla="*/ 136 h 1863"/>
                <a:gd name="T8" fmla="*/ 1520 w 1859"/>
                <a:gd name="T9" fmla="*/ 214 h 1863"/>
                <a:gd name="T10" fmla="*/ 1617 w 1859"/>
                <a:gd name="T11" fmla="*/ 307 h 1863"/>
                <a:gd name="T12" fmla="*/ 1700 w 1859"/>
                <a:gd name="T13" fmla="*/ 412 h 1863"/>
                <a:gd name="T14" fmla="*/ 1767 w 1859"/>
                <a:gd name="T15" fmla="*/ 529 h 1863"/>
                <a:gd name="T16" fmla="*/ 1818 w 1859"/>
                <a:gd name="T17" fmla="*/ 656 h 1863"/>
                <a:gd name="T18" fmla="*/ 1849 w 1859"/>
                <a:gd name="T19" fmla="*/ 791 h 1863"/>
                <a:gd name="T20" fmla="*/ 1859 w 1859"/>
                <a:gd name="T21" fmla="*/ 933 h 1863"/>
                <a:gd name="T22" fmla="*/ 1849 w 1859"/>
                <a:gd name="T23" fmla="*/ 1075 h 1863"/>
                <a:gd name="T24" fmla="*/ 1818 w 1859"/>
                <a:gd name="T25" fmla="*/ 1209 h 1863"/>
                <a:gd name="T26" fmla="*/ 1767 w 1859"/>
                <a:gd name="T27" fmla="*/ 1336 h 1863"/>
                <a:gd name="T28" fmla="*/ 1700 w 1859"/>
                <a:gd name="T29" fmla="*/ 1453 h 1863"/>
                <a:gd name="T30" fmla="*/ 1617 w 1859"/>
                <a:gd name="T31" fmla="*/ 1559 h 1863"/>
                <a:gd name="T32" fmla="*/ 1520 w 1859"/>
                <a:gd name="T33" fmla="*/ 1651 h 1863"/>
                <a:gd name="T34" fmla="*/ 1411 w 1859"/>
                <a:gd name="T35" fmla="*/ 1728 h 1863"/>
                <a:gd name="T36" fmla="*/ 1290 w 1859"/>
                <a:gd name="T37" fmla="*/ 1790 h 1863"/>
                <a:gd name="T38" fmla="*/ 1161 w 1859"/>
                <a:gd name="T39" fmla="*/ 1834 h 1863"/>
                <a:gd name="T40" fmla="*/ 1024 w 1859"/>
                <a:gd name="T41" fmla="*/ 1858 h 1863"/>
                <a:gd name="T42" fmla="*/ 882 w 1859"/>
                <a:gd name="T43" fmla="*/ 1862 h 1863"/>
                <a:gd name="T44" fmla="*/ 743 w 1859"/>
                <a:gd name="T45" fmla="*/ 1845 h 1863"/>
                <a:gd name="T46" fmla="*/ 611 w 1859"/>
                <a:gd name="T47" fmla="*/ 1807 h 1863"/>
                <a:gd name="T48" fmla="*/ 487 w 1859"/>
                <a:gd name="T49" fmla="*/ 1751 h 1863"/>
                <a:gd name="T50" fmla="*/ 375 w 1859"/>
                <a:gd name="T51" fmla="*/ 1679 h 1863"/>
                <a:gd name="T52" fmla="*/ 273 w 1859"/>
                <a:gd name="T53" fmla="*/ 1591 h 1863"/>
                <a:gd name="T54" fmla="*/ 186 w 1859"/>
                <a:gd name="T55" fmla="*/ 1490 h 1863"/>
                <a:gd name="T56" fmla="*/ 113 w 1859"/>
                <a:gd name="T57" fmla="*/ 1377 h 1863"/>
                <a:gd name="T58" fmla="*/ 57 w 1859"/>
                <a:gd name="T59" fmla="*/ 1253 h 1863"/>
                <a:gd name="T60" fmla="*/ 19 w 1859"/>
                <a:gd name="T61" fmla="*/ 1121 h 1863"/>
                <a:gd name="T62" fmla="*/ 2 w 1859"/>
                <a:gd name="T63" fmla="*/ 981 h 1863"/>
                <a:gd name="T64" fmla="*/ 5 w 1859"/>
                <a:gd name="T65" fmla="*/ 838 h 1863"/>
                <a:gd name="T66" fmla="*/ 30 w 1859"/>
                <a:gd name="T67" fmla="*/ 700 h 1863"/>
                <a:gd name="T68" fmla="*/ 74 w 1859"/>
                <a:gd name="T69" fmla="*/ 571 h 1863"/>
                <a:gd name="T70" fmla="*/ 135 w 1859"/>
                <a:gd name="T71" fmla="*/ 450 h 1863"/>
                <a:gd name="T72" fmla="*/ 213 w 1859"/>
                <a:gd name="T73" fmla="*/ 340 h 1863"/>
                <a:gd name="T74" fmla="*/ 306 w 1859"/>
                <a:gd name="T75" fmla="*/ 244 h 1863"/>
                <a:gd name="T76" fmla="*/ 411 w 1859"/>
                <a:gd name="T77" fmla="*/ 161 h 1863"/>
                <a:gd name="T78" fmla="*/ 528 w 1859"/>
                <a:gd name="T79" fmla="*/ 93 h 1863"/>
                <a:gd name="T80" fmla="*/ 654 w 1859"/>
                <a:gd name="T81" fmla="*/ 43 h 1863"/>
                <a:gd name="T82" fmla="*/ 788 w 1859"/>
                <a:gd name="T83" fmla="*/ 11 h 1863"/>
                <a:gd name="T84" fmla="*/ 930 w 1859"/>
                <a:gd name="T85" fmla="*/ 0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59" h="1863">
                  <a:moveTo>
                    <a:pt x="930" y="0"/>
                  </a:moveTo>
                  <a:lnTo>
                    <a:pt x="977" y="2"/>
                  </a:lnTo>
                  <a:lnTo>
                    <a:pt x="1024" y="5"/>
                  </a:lnTo>
                  <a:lnTo>
                    <a:pt x="1071" y="11"/>
                  </a:lnTo>
                  <a:lnTo>
                    <a:pt x="1116" y="20"/>
                  </a:lnTo>
                  <a:lnTo>
                    <a:pt x="1161" y="30"/>
                  </a:lnTo>
                  <a:lnTo>
                    <a:pt x="1205" y="43"/>
                  </a:lnTo>
                  <a:lnTo>
                    <a:pt x="1249" y="57"/>
                  </a:lnTo>
                  <a:lnTo>
                    <a:pt x="1290" y="74"/>
                  </a:lnTo>
                  <a:lnTo>
                    <a:pt x="1332" y="93"/>
                  </a:lnTo>
                  <a:lnTo>
                    <a:pt x="1372" y="113"/>
                  </a:lnTo>
                  <a:lnTo>
                    <a:pt x="1411" y="136"/>
                  </a:lnTo>
                  <a:lnTo>
                    <a:pt x="1448" y="161"/>
                  </a:lnTo>
                  <a:lnTo>
                    <a:pt x="1485" y="186"/>
                  </a:lnTo>
                  <a:lnTo>
                    <a:pt x="1520" y="214"/>
                  </a:lnTo>
                  <a:lnTo>
                    <a:pt x="1554" y="244"/>
                  </a:lnTo>
                  <a:lnTo>
                    <a:pt x="1586" y="275"/>
                  </a:lnTo>
                  <a:lnTo>
                    <a:pt x="1617" y="307"/>
                  </a:lnTo>
                  <a:lnTo>
                    <a:pt x="1646" y="340"/>
                  </a:lnTo>
                  <a:lnTo>
                    <a:pt x="1674" y="376"/>
                  </a:lnTo>
                  <a:lnTo>
                    <a:pt x="1700" y="412"/>
                  </a:lnTo>
                  <a:lnTo>
                    <a:pt x="1724" y="450"/>
                  </a:lnTo>
                  <a:lnTo>
                    <a:pt x="1746" y="489"/>
                  </a:lnTo>
                  <a:lnTo>
                    <a:pt x="1767" y="529"/>
                  </a:lnTo>
                  <a:lnTo>
                    <a:pt x="1785" y="571"/>
                  </a:lnTo>
                  <a:lnTo>
                    <a:pt x="1803" y="614"/>
                  </a:lnTo>
                  <a:lnTo>
                    <a:pt x="1818" y="656"/>
                  </a:lnTo>
                  <a:lnTo>
                    <a:pt x="1829" y="700"/>
                  </a:lnTo>
                  <a:lnTo>
                    <a:pt x="1841" y="745"/>
                  </a:lnTo>
                  <a:lnTo>
                    <a:pt x="1849" y="791"/>
                  </a:lnTo>
                  <a:lnTo>
                    <a:pt x="1854" y="838"/>
                  </a:lnTo>
                  <a:lnTo>
                    <a:pt x="1858" y="886"/>
                  </a:lnTo>
                  <a:lnTo>
                    <a:pt x="1859" y="933"/>
                  </a:lnTo>
                  <a:lnTo>
                    <a:pt x="1858" y="981"/>
                  </a:lnTo>
                  <a:lnTo>
                    <a:pt x="1854" y="1029"/>
                  </a:lnTo>
                  <a:lnTo>
                    <a:pt x="1849" y="1075"/>
                  </a:lnTo>
                  <a:lnTo>
                    <a:pt x="1841" y="1121"/>
                  </a:lnTo>
                  <a:lnTo>
                    <a:pt x="1829" y="1166"/>
                  </a:lnTo>
                  <a:lnTo>
                    <a:pt x="1818" y="1209"/>
                  </a:lnTo>
                  <a:lnTo>
                    <a:pt x="1803" y="1253"/>
                  </a:lnTo>
                  <a:lnTo>
                    <a:pt x="1785" y="1295"/>
                  </a:lnTo>
                  <a:lnTo>
                    <a:pt x="1767" y="1336"/>
                  </a:lnTo>
                  <a:lnTo>
                    <a:pt x="1746" y="1377"/>
                  </a:lnTo>
                  <a:lnTo>
                    <a:pt x="1724" y="1416"/>
                  </a:lnTo>
                  <a:lnTo>
                    <a:pt x="1700" y="1453"/>
                  </a:lnTo>
                  <a:lnTo>
                    <a:pt x="1674" y="1490"/>
                  </a:lnTo>
                  <a:lnTo>
                    <a:pt x="1646" y="1524"/>
                  </a:lnTo>
                  <a:lnTo>
                    <a:pt x="1617" y="1559"/>
                  </a:lnTo>
                  <a:lnTo>
                    <a:pt x="1586" y="1591"/>
                  </a:lnTo>
                  <a:lnTo>
                    <a:pt x="1554" y="1621"/>
                  </a:lnTo>
                  <a:lnTo>
                    <a:pt x="1520" y="1651"/>
                  </a:lnTo>
                  <a:lnTo>
                    <a:pt x="1485" y="1679"/>
                  </a:lnTo>
                  <a:lnTo>
                    <a:pt x="1448" y="1704"/>
                  </a:lnTo>
                  <a:lnTo>
                    <a:pt x="1411" y="1728"/>
                  </a:lnTo>
                  <a:lnTo>
                    <a:pt x="1372" y="1751"/>
                  </a:lnTo>
                  <a:lnTo>
                    <a:pt x="1332" y="1771"/>
                  </a:lnTo>
                  <a:lnTo>
                    <a:pt x="1290" y="1790"/>
                  </a:lnTo>
                  <a:lnTo>
                    <a:pt x="1249" y="1807"/>
                  </a:lnTo>
                  <a:lnTo>
                    <a:pt x="1205" y="1822"/>
                  </a:lnTo>
                  <a:lnTo>
                    <a:pt x="1161" y="1834"/>
                  </a:lnTo>
                  <a:lnTo>
                    <a:pt x="1116" y="1845"/>
                  </a:lnTo>
                  <a:lnTo>
                    <a:pt x="1071" y="1853"/>
                  </a:lnTo>
                  <a:lnTo>
                    <a:pt x="1024" y="1858"/>
                  </a:lnTo>
                  <a:lnTo>
                    <a:pt x="977" y="1862"/>
                  </a:lnTo>
                  <a:lnTo>
                    <a:pt x="930" y="1863"/>
                  </a:lnTo>
                  <a:lnTo>
                    <a:pt x="882" y="1862"/>
                  </a:lnTo>
                  <a:lnTo>
                    <a:pt x="835" y="1858"/>
                  </a:lnTo>
                  <a:lnTo>
                    <a:pt x="788" y="1853"/>
                  </a:lnTo>
                  <a:lnTo>
                    <a:pt x="743" y="1845"/>
                  </a:lnTo>
                  <a:lnTo>
                    <a:pt x="698" y="1834"/>
                  </a:lnTo>
                  <a:lnTo>
                    <a:pt x="654" y="1822"/>
                  </a:lnTo>
                  <a:lnTo>
                    <a:pt x="611" y="1807"/>
                  </a:lnTo>
                  <a:lnTo>
                    <a:pt x="569" y="1790"/>
                  </a:lnTo>
                  <a:lnTo>
                    <a:pt x="528" y="1771"/>
                  </a:lnTo>
                  <a:lnTo>
                    <a:pt x="487" y="1751"/>
                  </a:lnTo>
                  <a:lnTo>
                    <a:pt x="448" y="1728"/>
                  </a:lnTo>
                  <a:lnTo>
                    <a:pt x="411" y="1704"/>
                  </a:lnTo>
                  <a:lnTo>
                    <a:pt x="375" y="1679"/>
                  </a:lnTo>
                  <a:lnTo>
                    <a:pt x="339" y="1651"/>
                  </a:lnTo>
                  <a:lnTo>
                    <a:pt x="306" y="1621"/>
                  </a:lnTo>
                  <a:lnTo>
                    <a:pt x="273" y="1591"/>
                  </a:lnTo>
                  <a:lnTo>
                    <a:pt x="242" y="1559"/>
                  </a:lnTo>
                  <a:lnTo>
                    <a:pt x="213" y="1524"/>
                  </a:lnTo>
                  <a:lnTo>
                    <a:pt x="186" y="1490"/>
                  </a:lnTo>
                  <a:lnTo>
                    <a:pt x="159" y="1453"/>
                  </a:lnTo>
                  <a:lnTo>
                    <a:pt x="135" y="1416"/>
                  </a:lnTo>
                  <a:lnTo>
                    <a:pt x="113" y="1377"/>
                  </a:lnTo>
                  <a:lnTo>
                    <a:pt x="92" y="1336"/>
                  </a:lnTo>
                  <a:lnTo>
                    <a:pt x="74" y="1295"/>
                  </a:lnTo>
                  <a:lnTo>
                    <a:pt x="57" y="1253"/>
                  </a:lnTo>
                  <a:lnTo>
                    <a:pt x="42" y="1209"/>
                  </a:lnTo>
                  <a:lnTo>
                    <a:pt x="30" y="1166"/>
                  </a:lnTo>
                  <a:lnTo>
                    <a:pt x="19" y="1121"/>
                  </a:lnTo>
                  <a:lnTo>
                    <a:pt x="11" y="1075"/>
                  </a:lnTo>
                  <a:lnTo>
                    <a:pt x="5" y="1029"/>
                  </a:lnTo>
                  <a:lnTo>
                    <a:pt x="2" y="981"/>
                  </a:lnTo>
                  <a:lnTo>
                    <a:pt x="0" y="933"/>
                  </a:lnTo>
                  <a:lnTo>
                    <a:pt x="2" y="886"/>
                  </a:lnTo>
                  <a:lnTo>
                    <a:pt x="5" y="838"/>
                  </a:lnTo>
                  <a:lnTo>
                    <a:pt x="11" y="791"/>
                  </a:lnTo>
                  <a:lnTo>
                    <a:pt x="19" y="745"/>
                  </a:lnTo>
                  <a:lnTo>
                    <a:pt x="30" y="700"/>
                  </a:lnTo>
                  <a:lnTo>
                    <a:pt x="42" y="656"/>
                  </a:lnTo>
                  <a:lnTo>
                    <a:pt x="57" y="614"/>
                  </a:lnTo>
                  <a:lnTo>
                    <a:pt x="74" y="571"/>
                  </a:lnTo>
                  <a:lnTo>
                    <a:pt x="92" y="529"/>
                  </a:lnTo>
                  <a:lnTo>
                    <a:pt x="113" y="489"/>
                  </a:lnTo>
                  <a:lnTo>
                    <a:pt x="135" y="450"/>
                  </a:lnTo>
                  <a:lnTo>
                    <a:pt x="159" y="412"/>
                  </a:lnTo>
                  <a:lnTo>
                    <a:pt x="186" y="376"/>
                  </a:lnTo>
                  <a:lnTo>
                    <a:pt x="213" y="340"/>
                  </a:lnTo>
                  <a:lnTo>
                    <a:pt x="242" y="307"/>
                  </a:lnTo>
                  <a:lnTo>
                    <a:pt x="273" y="275"/>
                  </a:lnTo>
                  <a:lnTo>
                    <a:pt x="306" y="244"/>
                  </a:lnTo>
                  <a:lnTo>
                    <a:pt x="339" y="214"/>
                  </a:lnTo>
                  <a:lnTo>
                    <a:pt x="375" y="186"/>
                  </a:lnTo>
                  <a:lnTo>
                    <a:pt x="411" y="161"/>
                  </a:lnTo>
                  <a:lnTo>
                    <a:pt x="448" y="136"/>
                  </a:lnTo>
                  <a:lnTo>
                    <a:pt x="487" y="113"/>
                  </a:lnTo>
                  <a:lnTo>
                    <a:pt x="528" y="93"/>
                  </a:lnTo>
                  <a:lnTo>
                    <a:pt x="569" y="74"/>
                  </a:lnTo>
                  <a:lnTo>
                    <a:pt x="611" y="57"/>
                  </a:lnTo>
                  <a:lnTo>
                    <a:pt x="654" y="43"/>
                  </a:lnTo>
                  <a:lnTo>
                    <a:pt x="698" y="30"/>
                  </a:lnTo>
                  <a:lnTo>
                    <a:pt x="743" y="20"/>
                  </a:lnTo>
                  <a:lnTo>
                    <a:pt x="788" y="11"/>
                  </a:lnTo>
                  <a:lnTo>
                    <a:pt x="835" y="5"/>
                  </a:lnTo>
                  <a:lnTo>
                    <a:pt x="882" y="2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29" name="Freeform 181">
              <a:extLst>
                <a:ext uri="{FF2B5EF4-FFF2-40B4-BE49-F238E27FC236}">
                  <a16:creationId xmlns:a16="http://schemas.microsoft.com/office/drawing/2014/main" id="{8A817580-DD0F-4B27-B12F-E4147BACF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" y="2006"/>
              <a:ext cx="306" cy="152"/>
            </a:xfrm>
            <a:custGeom>
              <a:avLst/>
              <a:gdLst>
                <a:gd name="T0" fmla="*/ 158 w 613"/>
                <a:gd name="T1" fmla="*/ 85 h 303"/>
                <a:gd name="T2" fmla="*/ 181 w 613"/>
                <a:gd name="T3" fmla="*/ 193 h 303"/>
                <a:gd name="T4" fmla="*/ 540 w 613"/>
                <a:gd name="T5" fmla="*/ 266 h 303"/>
                <a:gd name="T6" fmla="*/ 613 w 613"/>
                <a:gd name="T7" fmla="*/ 303 h 303"/>
                <a:gd name="T8" fmla="*/ 552 w 613"/>
                <a:gd name="T9" fmla="*/ 193 h 303"/>
                <a:gd name="T10" fmla="*/ 312 w 613"/>
                <a:gd name="T11" fmla="*/ 35 h 303"/>
                <a:gd name="T12" fmla="*/ 0 w 613"/>
                <a:gd name="T13" fmla="*/ 0 h 303"/>
                <a:gd name="T14" fmla="*/ 158 w 613"/>
                <a:gd name="T15" fmla="*/ 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3" h="303">
                  <a:moveTo>
                    <a:pt x="158" y="85"/>
                  </a:moveTo>
                  <a:lnTo>
                    <a:pt x="181" y="193"/>
                  </a:lnTo>
                  <a:lnTo>
                    <a:pt x="540" y="266"/>
                  </a:lnTo>
                  <a:lnTo>
                    <a:pt x="613" y="303"/>
                  </a:lnTo>
                  <a:lnTo>
                    <a:pt x="552" y="193"/>
                  </a:lnTo>
                  <a:lnTo>
                    <a:pt x="312" y="35"/>
                  </a:lnTo>
                  <a:lnTo>
                    <a:pt x="0" y="0"/>
                  </a:lnTo>
                  <a:lnTo>
                    <a:pt x="158" y="85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30" name="Freeform 182">
              <a:extLst>
                <a:ext uri="{FF2B5EF4-FFF2-40B4-BE49-F238E27FC236}">
                  <a16:creationId xmlns:a16="http://schemas.microsoft.com/office/drawing/2014/main" id="{3BEFCF59-5CC0-42ED-9897-F5830B16C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2200"/>
              <a:ext cx="317" cy="297"/>
            </a:xfrm>
            <a:custGeom>
              <a:avLst/>
              <a:gdLst>
                <a:gd name="T0" fmla="*/ 431 w 634"/>
                <a:gd name="T1" fmla="*/ 37 h 593"/>
                <a:gd name="T2" fmla="*/ 634 w 634"/>
                <a:gd name="T3" fmla="*/ 121 h 593"/>
                <a:gd name="T4" fmla="*/ 539 w 634"/>
                <a:gd name="T5" fmla="*/ 314 h 593"/>
                <a:gd name="T6" fmla="*/ 479 w 634"/>
                <a:gd name="T7" fmla="*/ 497 h 593"/>
                <a:gd name="T8" fmla="*/ 311 w 634"/>
                <a:gd name="T9" fmla="*/ 532 h 593"/>
                <a:gd name="T10" fmla="*/ 131 w 634"/>
                <a:gd name="T11" fmla="*/ 593 h 593"/>
                <a:gd name="T12" fmla="*/ 0 w 634"/>
                <a:gd name="T13" fmla="*/ 351 h 593"/>
                <a:gd name="T14" fmla="*/ 131 w 634"/>
                <a:gd name="T15" fmla="*/ 97 h 593"/>
                <a:gd name="T16" fmla="*/ 275 w 634"/>
                <a:gd name="T17" fmla="*/ 0 h 593"/>
                <a:gd name="T18" fmla="*/ 431 w 634"/>
                <a:gd name="T19" fmla="*/ 3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4" h="593">
                  <a:moveTo>
                    <a:pt x="431" y="37"/>
                  </a:moveTo>
                  <a:lnTo>
                    <a:pt x="634" y="121"/>
                  </a:lnTo>
                  <a:lnTo>
                    <a:pt x="539" y="314"/>
                  </a:lnTo>
                  <a:lnTo>
                    <a:pt x="479" y="497"/>
                  </a:lnTo>
                  <a:lnTo>
                    <a:pt x="311" y="532"/>
                  </a:lnTo>
                  <a:lnTo>
                    <a:pt x="131" y="593"/>
                  </a:lnTo>
                  <a:lnTo>
                    <a:pt x="0" y="351"/>
                  </a:lnTo>
                  <a:lnTo>
                    <a:pt x="131" y="97"/>
                  </a:lnTo>
                  <a:lnTo>
                    <a:pt x="275" y="0"/>
                  </a:lnTo>
                  <a:lnTo>
                    <a:pt x="431" y="37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31" name="Freeform 183">
              <a:extLst>
                <a:ext uri="{FF2B5EF4-FFF2-40B4-BE49-F238E27FC236}">
                  <a16:creationId xmlns:a16="http://schemas.microsoft.com/office/drawing/2014/main" id="{C70088B8-4F3D-4067-8E88-763C07A97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2085"/>
              <a:ext cx="221" cy="309"/>
            </a:xfrm>
            <a:custGeom>
              <a:avLst/>
              <a:gdLst>
                <a:gd name="T0" fmla="*/ 0 w 443"/>
                <a:gd name="T1" fmla="*/ 617 h 617"/>
                <a:gd name="T2" fmla="*/ 203 w 443"/>
                <a:gd name="T3" fmla="*/ 533 h 617"/>
                <a:gd name="T4" fmla="*/ 263 w 443"/>
                <a:gd name="T5" fmla="*/ 375 h 617"/>
                <a:gd name="T6" fmla="*/ 443 w 443"/>
                <a:gd name="T7" fmla="*/ 194 h 617"/>
                <a:gd name="T8" fmla="*/ 396 w 443"/>
                <a:gd name="T9" fmla="*/ 97 h 617"/>
                <a:gd name="T10" fmla="*/ 359 w 443"/>
                <a:gd name="T11" fmla="*/ 0 h 617"/>
                <a:gd name="T12" fmla="*/ 155 w 443"/>
                <a:gd name="T13" fmla="*/ 133 h 617"/>
                <a:gd name="T14" fmla="*/ 35 w 443"/>
                <a:gd name="T15" fmla="*/ 291 h 617"/>
                <a:gd name="T16" fmla="*/ 12 w 443"/>
                <a:gd name="T17" fmla="*/ 436 h 617"/>
                <a:gd name="T18" fmla="*/ 0 w 443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3" h="617">
                  <a:moveTo>
                    <a:pt x="0" y="617"/>
                  </a:moveTo>
                  <a:lnTo>
                    <a:pt x="203" y="533"/>
                  </a:lnTo>
                  <a:lnTo>
                    <a:pt x="263" y="375"/>
                  </a:lnTo>
                  <a:lnTo>
                    <a:pt x="443" y="194"/>
                  </a:lnTo>
                  <a:lnTo>
                    <a:pt x="396" y="97"/>
                  </a:lnTo>
                  <a:lnTo>
                    <a:pt x="359" y="0"/>
                  </a:lnTo>
                  <a:lnTo>
                    <a:pt x="155" y="133"/>
                  </a:lnTo>
                  <a:lnTo>
                    <a:pt x="35" y="291"/>
                  </a:lnTo>
                  <a:lnTo>
                    <a:pt x="12" y="436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32" name="Freeform 184">
              <a:extLst>
                <a:ext uri="{FF2B5EF4-FFF2-40B4-BE49-F238E27FC236}">
                  <a16:creationId xmlns:a16="http://schemas.microsoft.com/office/drawing/2014/main" id="{6A560F0F-28BF-4BE5-AA2B-8585FB72C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2478"/>
              <a:ext cx="311" cy="302"/>
            </a:xfrm>
            <a:custGeom>
              <a:avLst/>
              <a:gdLst>
                <a:gd name="T0" fmla="*/ 71 w 623"/>
                <a:gd name="T1" fmla="*/ 86 h 604"/>
                <a:gd name="T2" fmla="*/ 299 w 623"/>
                <a:gd name="T3" fmla="*/ 25 h 604"/>
                <a:gd name="T4" fmla="*/ 455 w 623"/>
                <a:gd name="T5" fmla="*/ 0 h 604"/>
                <a:gd name="T6" fmla="*/ 503 w 623"/>
                <a:gd name="T7" fmla="*/ 110 h 604"/>
                <a:gd name="T8" fmla="*/ 623 w 623"/>
                <a:gd name="T9" fmla="*/ 243 h 604"/>
                <a:gd name="T10" fmla="*/ 527 w 623"/>
                <a:gd name="T11" fmla="*/ 388 h 604"/>
                <a:gd name="T12" fmla="*/ 467 w 623"/>
                <a:gd name="T13" fmla="*/ 543 h 604"/>
                <a:gd name="T14" fmla="*/ 383 w 623"/>
                <a:gd name="T15" fmla="*/ 543 h 604"/>
                <a:gd name="T16" fmla="*/ 179 w 623"/>
                <a:gd name="T17" fmla="*/ 604 h 604"/>
                <a:gd name="T18" fmla="*/ 84 w 623"/>
                <a:gd name="T19" fmla="*/ 510 h 604"/>
                <a:gd name="T20" fmla="*/ 0 w 623"/>
                <a:gd name="T21" fmla="*/ 352 h 604"/>
                <a:gd name="T22" fmla="*/ 71 w 623"/>
                <a:gd name="T23" fmla="*/ 86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3" h="604">
                  <a:moveTo>
                    <a:pt x="71" y="86"/>
                  </a:moveTo>
                  <a:lnTo>
                    <a:pt x="299" y="25"/>
                  </a:lnTo>
                  <a:lnTo>
                    <a:pt x="455" y="0"/>
                  </a:lnTo>
                  <a:lnTo>
                    <a:pt x="503" y="110"/>
                  </a:lnTo>
                  <a:lnTo>
                    <a:pt x="623" y="243"/>
                  </a:lnTo>
                  <a:lnTo>
                    <a:pt x="527" y="388"/>
                  </a:lnTo>
                  <a:lnTo>
                    <a:pt x="467" y="543"/>
                  </a:lnTo>
                  <a:lnTo>
                    <a:pt x="383" y="543"/>
                  </a:lnTo>
                  <a:lnTo>
                    <a:pt x="179" y="604"/>
                  </a:lnTo>
                  <a:lnTo>
                    <a:pt x="84" y="510"/>
                  </a:lnTo>
                  <a:lnTo>
                    <a:pt x="0" y="352"/>
                  </a:lnTo>
                  <a:lnTo>
                    <a:pt x="71" y="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33" name="Freeform 185">
              <a:extLst>
                <a:ext uri="{FF2B5EF4-FFF2-40B4-BE49-F238E27FC236}">
                  <a16:creationId xmlns:a16="http://schemas.microsoft.com/office/drawing/2014/main" id="{0C5B02C4-4C57-4A01-8AD3-F7DB60CA1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" y="2611"/>
              <a:ext cx="186" cy="235"/>
            </a:xfrm>
            <a:custGeom>
              <a:avLst/>
              <a:gdLst>
                <a:gd name="T0" fmla="*/ 0 w 372"/>
                <a:gd name="T1" fmla="*/ 0 h 470"/>
                <a:gd name="T2" fmla="*/ 108 w 372"/>
                <a:gd name="T3" fmla="*/ 61 h 470"/>
                <a:gd name="T4" fmla="*/ 203 w 372"/>
                <a:gd name="T5" fmla="*/ 72 h 470"/>
                <a:gd name="T6" fmla="*/ 239 w 372"/>
                <a:gd name="T7" fmla="*/ 219 h 470"/>
                <a:gd name="T8" fmla="*/ 372 w 372"/>
                <a:gd name="T9" fmla="*/ 362 h 470"/>
                <a:gd name="T10" fmla="*/ 372 w 372"/>
                <a:gd name="T11" fmla="*/ 470 h 470"/>
                <a:gd name="T12" fmla="*/ 252 w 372"/>
                <a:gd name="T13" fmla="*/ 362 h 470"/>
                <a:gd name="T14" fmla="*/ 35 w 372"/>
                <a:gd name="T15" fmla="*/ 121 h 470"/>
                <a:gd name="T16" fmla="*/ 0 w 372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70">
                  <a:moveTo>
                    <a:pt x="0" y="0"/>
                  </a:moveTo>
                  <a:lnTo>
                    <a:pt x="108" y="61"/>
                  </a:lnTo>
                  <a:lnTo>
                    <a:pt x="203" y="72"/>
                  </a:lnTo>
                  <a:lnTo>
                    <a:pt x="239" y="219"/>
                  </a:lnTo>
                  <a:lnTo>
                    <a:pt x="372" y="362"/>
                  </a:lnTo>
                  <a:lnTo>
                    <a:pt x="372" y="470"/>
                  </a:lnTo>
                  <a:lnTo>
                    <a:pt x="252" y="362"/>
                  </a:lnTo>
                  <a:lnTo>
                    <a:pt x="35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34" name="Freeform 186">
              <a:extLst>
                <a:ext uri="{FF2B5EF4-FFF2-40B4-BE49-F238E27FC236}">
                  <a16:creationId xmlns:a16="http://schemas.microsoft.com/office/drawing/2014/main" id="{32657147-62EB-408E-8A27-0989EB617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2575"/>
              <a:ext cx="281" cy="271"/>
            </a:xfrm>
            <a:custGeom>
              <a:avLst/>
              <a:gdLst>
                <a:gd name="T0" fmla="*/ 144 w 563"/>
                <a:gd name="T1" fmla="*/ 85 h 543"/>
                <a:gd name="T2" fmla="*/ 312 w 563"/>
                <a:gd name="T3" fmla="*/ 37 h 543"/>
                <a:gd name="T4" fmla="*/ 395 w 563"/>
                <a:gd name="T5" fmla="*/ 0 h 543"/>
                <a:gd name="T6" fmla="*/ 563 w 563"/>
                <a:gd name="T7" fmla="*/ 170 h 543"/>
                <a:gd name="T8" fmla="*/ 528 w 563"/>
                <a:gd name="T9" fmla="*/ 340 h 543"/>
                <a:gd name="T10" fmla="*/ 456 w 563"/>
                <a:gd name="T11" fmla="*/ 446 h 543"/>
                <a:gd name="T12" fmla="*/ 312 w 563"/>
                <a:gd name="T13" fmla="*/ 519 h 543"/>
                <a:gd name="T14" fmla="*/ 204 w 563"/>
                <a:gd name="T15" fmla="*/ 543 h 543"/>
                <a:gd name="T16" fmla="*/ 36 w 563"/>
                <a:gd name="T17" fmla="*/ 483 h 543"/>
                <a:gd name="T18" fmla="*/ 0 w 563"/>
                <a:gd name="T19" fmla="*/ 340 h 543"/>
                <a:gd name="T20" fmla="*/ 83 w 563"/>
                <a:gd name="T21" fmla="*/ 182 h 543"/>
                <a:gd name="T22" fmla="*/ 144 w 563"/>
                <a:gd name="T23" fmla="*/ 8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3" h="543">
                  <a:moveTo>
                    <a:pt x="144" y="85"/>
                  </a:moveTo>
                  <a:lnTo>
                    <a:pt x="312" y="37"/>
                  </a:lnTo>
                  <a:lnTo>
                    <a:pt x="395" y="0"/>
                  </a:lnTo>
                  <a:lnTo>
                    <a:pt x="563" y="170"/>
                  </a:lnTo>
                  <a:lnTo>
                    <a:pt x="528" y="340"/>
                  </a:lnTo>
                  <a:lnTo>
                    <a:pt x="456" y="446"/>
                  </a:lnTo>
                  <a:lnTo>
                    <a:pt x="312" y="519"/>
                  </a:lnTo>
                  <a:lnTo>
                    <a:pt x="204" y="543"/>
                  </a:lnTo>
                  <a:lnTo>
                    <a:pt x="36" y="483"/>
                  </a:lnTo>
                  <a:lnTo>
                    <a:pt x="0" y="340"/>
                  </a:lnTo>
                  <a:lnTo>
                    <a:pt x="83" y="182"/>
                  </a:lnTo>
                  <a:lnTo>
                    <a:pt x="144" y="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35" name="Freeform 187">
              <a:extLst>
                <a:ext uri="{FF2B5EF4-FFF2-40B4-BE49-F238E27FC236}">
                  <a16:creationId xmlns:a16="http://schemas.microsoft.com/office/drawing/2014/main" id="{34231732-AF51-4528-A808-70BFE0111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2134"/>
              <a:ext cx="330" cy="211"/>
            </a:xfrm>
            <a:custGeom>
              <a:avLst/>
              <a:gdLst>
                <a:gd name="T0" fmla="*/ 155 w 659"/>
                <a:gd name="T1" fmla="*/ 0 h 423"/>
                <a:gd name="T2" fmla="*/ 84 w 659"/>
                <a:gd name="T3" fmla="*/ 109 h 423"/>
                <a:gd name="T4" fmla="*/ 0 w 659"/>
                <a:gd name="T5" fmla="*/ 266 h 423"/>
                <a:gd name="T6" fmla="*/ 240 w 659"/>
                <a:gd name="T7" fmla="*/ 339 h 423"/>
                <a:gd name="T8" fmla="*/ 395 w 659"/>
                <a:gd name="T9" fmla="*/ 423 h 423"/>
                <a:gd name="T10" fmla="*/ 491 w 659"/>
                <a:gd name="T11" fmla="*/ 399 h 423"/>
                <a:gd name="T12" fmla="*/ 659 w 659"/>
                <a:gd name="T13" fmla="*/ 363 h 423"/>
                <a:gd name="T14" fmla="*/ 587 w 659"/>
                <a:gd name="T15" fmla="*/ 170 h 423"/>
                <a:gd name="T16" fmla="*/ 491 w 659"/>
                <a:gd name="T17" fmla="*/ 49 h 423"/>
                <a:gd name="T18" fmla="*/ 155 w 659"/>
                <a:gd name="T1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" h="423">
                  <a:moveTo>
                    <a:pt x="155" y="0"/>
                  </a:moveTo>
                  <a:lnTo>
                    <a:pt x="84" y="109"/>
                  </a:lnTo>
                  <a:lnTo>
                    <a:pt x="0" y="266"/>
                  </a:lnTo>
                  <a:lnTo>
                    <a:pt x="240" y="339"/>
                  </a:lnTo>
                  <a:lnTo>
                    <a:pt x="395" y="423"/>
                  </a:lnTo>
                  <a:lnTo>
                    <a:pt x="491" y="399"/>
                  </a:lnTo>
                  <a:lnTo>
                    <a:pt x="659" y="363"/>
                  </a:lnTo>
                  <a:lnTo>
                    <a:pt x="587" y="170"/>
                  </a:lnTo>
                  <a:lnTo>
                    <a:pt x="491" y="49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36" name="Freeform 188">
              <a:extLst>
                <a:ext uri="{FF2B5EF4-FFF2-40B4-BE49-F238E27FC236}">
                  <a16:creationId xmlns:a16="http://schemas.microsoft.com/office/drawing/2014/main" id="{E7284EBE-08C4-4F75-B54D-482E8D18D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2339"/>
              <a:ext cx="227" cy="303"/>
            </a:xfrm>
            <a:custGeom>
              <a:avLst/>
              <a:gdLst>
                <a:gd name="T0" fmla="*/ 72 w 455"/>
                <a:gd name="T1" fmla="*/ 97 h 605"/>
                <a:gd name="T2" fmla="*/ 59 w 455"/>
                <a:gd name="T3" fmla="*/ 253 h 605"/>
                <a:gd name="T4" fmla="*/ 0 w 455"/>
                <a:gd name="T5" fmla="*/ 447 h 605"/>
                <a:gd name="T6" fmla="*/ 155 w 455"/>
                <a:gd name="T7" fmla="*/ 605 h 605"/>
                <a:gd name="T8" fmla="*/ 347 w 455"/>
                <a:gd name="T9" fmla="*/ 520 h 605"/>
                <a:gd name="T10" fmla="*/ 455 w 455"/>
                <a:gd name="T11" fmla="*/ 350 h 605"/>
                <a:gd name="T12" fmla="*/ 442 w 455"/>
                <a:gd name="T13" fmla="*/ 181 h 605"/>
                <a:gd name="T14" fmla="*/ 323 w 455"/>
                <a:gd name="T15" fmla="*/ 0 h 605"/>
                <a:gd name="T16" fmla="*/ 155 w 455"/>
                <a:gd name="T17" fmla="*/ 48 h 605"/>
                <a:gd name="T18" fmla="*/ 72 w 455"/>
                <a:gd name="T19" fmla="*/ 97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605">
                  <a:moveTo>
                    <a:pt x="72" y="97"/>
                  </a:moveTo>
                  <a:lnTo>
                    <a:pt x="59" y="253"/>
                  </a:lnTo>
                  <a:lnTo>
                    <a:pt x="0" y="447"/>
                  </a:lnTo>
                  <a:lnTo>
                    <a:pt x="155" y="605"/>
                  </a:lnTo>
                  <a:lnTo>
                    <a:pt x="347" y="520"/>
                  </a:lnTo>
                  <a:lnTo>
                    <a:pt x="455" y="350"/>
                  </a:lnTo>
                  <a:lnTo>
                    <a:pt x="442" y="181"/>
                  </a:lnTo>
                  <a:lnTo>
                    <a:pt x="323" y="0"/>
                  </a:lnTo>
                  <a:lnTo>
                    <a:pt x="155" y="48"/>
                  </a:lnTo>
                  <a:lnTo>
                    <a:pt x="72" y="97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37" name="Freeform 189">
              <a:extLst>
                <a:ext uri="{FF2B5EF4-FFF2-40B4-BE49-F238E27FC236}">
                  <a16:creationId xmlns:a16="http://schemas.microsoft.com/office/drawing/2014/main" id="{0576FB6D-322E-4B3F-A3AD-B16891D22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1994"/>
              <a:ext cx="263" cy="61"/>
            </a:xfrm>
            <a:custGeom>
              <a:avLst/>
              <a:gdLst>
                <a:gd name="T0" fmla="*/ 72 w 528"/>
                <a:gd name="T1" fmla="*/ 121 h 121"/>
                <a:gd name="T2" fmla="*/ 240 w 528"/>
                <a:gd name="T3" fmla="*/ 36 h 121"/>
                <a:gd name="T4" fmla="*/ 528 w 528"/>
                <a:gd name="T5" fmla="*/ 36 h 121"/>
                <a:gd name="T6" fmla="*/ 444 w 528"/>
                <a:gd name="T7" fmla="*/ 0 h 121"/>
                <a:gd name="T8" fmla="*/ 253 w 528"/>
                <a:gd name="T9" fmla="*/ 12 h 121"/>
                <a:gd name="T10" fmla="*/ 120 w 528"/>
                <a:gd name="T11" fmla="*/ 49 h 121"/>
                <a:gd name="T12" fmla="*/ 0 w 528"/>
                <a:gd name="T13" fmla="*/ 121 h 121"/>
                <a:gd name="T14" fmla="*/ 72 w 528"/>
                <a:gd name="T1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8" h="121">
                  <a:moveTo>
                    <a:pt x="72" y="121"/>
                  </a:moveTo>
                  <a:lnTo>
                    <a:pt x="240" y="36"/>
                  </a:lnTo>
                  <a:lnTo>
                    <a:pt x="528" y="36"/>
                  </a:lnTo>
                  <a:lnTo>
                    <a:pt x="444" y="0"/>
                  </a:lnTo>
                  <a:lnTo>
                    <a:pt x="253" y="12"/>
                  </a:lnTo>
                  <a:lnTo>
                    <a:pt x="120" y="49"/>
                  </a:lnTo>
                  <a:lnTo>
                    <a:pt x="0" y="121"/>
                  </a:lnTo>
                  <a:lnTo>
                    <a:pt x="72" y="121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38" name="Freeform 190">
              <a:extLst>
                <a:ext uri="{FF2B5EF4-FFF2-40B4-BE49-F238E27FC236}">
                  <a16:creationId xmlns:a16="http://schemas.microsoft.com/office/drawing/2014/main" id="{4E83028C-50DC-4E3D-93FB-C43C0E6F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260"/>
              <a:ext cx="252" cy="225"/>
            </a:xfrm>
            <a:custGeom>
              <a:avLst/>
              <a:gdLst>
                <a:gd name="T0" fmla="*/ 503 w 503"/>
                <a:gd name="T1" fmla="*/ 61 h 448"/>
                <a:gd name="T2" fmla="*/ 348 w 503"/>
                <a:gd name="T3" fmla="*/ 400 h 448"/>
                <a:gd name="T4" fmla="*/ 0 w 503"/>
                <a:gd name="T5" fmla="*/ 448 h 448"/>
                <a:gd name="T6" fmla="*/ 48 w 503"/>
                <a:gd name="T7" fmla="*/ 400 h 448"/>
                <a:gd name="T8" fmla="*/ 323 w 503"/>
                <a:gd name="T9" fmla="*/ 327 h 448"/>
                <a:gd name="T10" fmla="*/ 492 w 503"/>
                <a:gd name="T11" fmla="*/ 0 h 448"/>
                <a:gd name="T12" fmla="*/ 503 w 503"/>
                <a:gd name="T13" fmla="*/ 6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448">
                  <a:moveTo>
                    <a:pt x="503" y="61"/>
                  </a:moveTo>
                  <a:lnTo>
                    <a:pt x="348" y="400"/>
                  </a:lnTo>
                  <a:lnTo>
                    <a:pt x="0" y="448"/>
                  </a:lnTo>
                  <a:lnTo>
                    <a:pt x="48" y="400"/>
                  </a:lnTo>
                  <a:lnTo>
                    <a:pt x="323" y="327"/>
                  </a:lnTo>
                  <a:lnTo>
                    <a:pt x="492" y="0"/>
                  </a:lnTo>
                  <a:lnTo>
                    <a:pt x="503" y="61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39" name="Freeform 191">
              <a:extLst>
                <a:ext uri="{FF2B5EF4-FFF2-40B4-BE49-F238E27FC236}">
                  <a16:creationId xmlns:a16="http://schemas.microsoft.com/office/drawing/2014/main" id="{26225359-4456-4158-8C1C-ED9FC30D2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2285"/>
              <a:ext cx="192" cy="321"/>
            </a:xfrm>
            <a:custGeom>
              <a:avLst/>
              <a:gdLst>
                <a:gd name="T0" fmla="*/ 12 w 383"/>
                <a:gd name="T1" fmla="*/ 0 h 642"/>
                <a:gd name="T2" fmla="*/ 35 w 383"/>
                <a:gd name="T3" fmla="*/ 11 h 642"/>
                <a:gd name="T4" fmla="*/ 58 w 383"/>
                <a:gd name="T5" fmla="*/ 20 h 642"/>
                <a:gd name="T6" fmla="*/ 81 w 383"/>
                <a:gd name="T7" fmla="*/ 29 h 642"/>
                <a:gd name="T8" fmla="*/ 104 w 383"/>
                <a:gd name="T9" fmla="*/ 37 h 642"/>
                <a:gd name="T10" fmla="*/ 128 w 383"/>
                <a:gd name="T11" fmla="*/ 46 h 642"/>
                <a:gd name="T12" fmla="*/ 152 w 383"/>
                <a:gd name="T13" fmla="*/ 54 h 642"/>
                <a:gd name="T14" fmla="*/ 175 w 383"/>
                <a:gd name="T15" fmla="*/ 62 h 642"/>
                <a:gd name="T16" fmla="*/ 198 w 383"/>
                <a:gd name="T17" fmla="*/ 72 h 642"/>
                <a:gd name="T18" fmla="*/ 221 w 383"/>
                <a:gd name="T19" fmla="*/ 81 h 642"/>
                <a:gd name="T20" fmla="*/ 244 w 383"/>
                <a:gd name="T21" fmla="*/ 90 h 642"/>
                <a:gd name="T22" fmla="*/ 267 w 383"/>
                <a:gd name="T23" fmla="*/ 100 h 642"/>
                <a:gd name="T24" fmla="*/ 291 w 383"/>
                <a:gd name="T25" fmla="*/ 112 h 642"/>
                <a:gd name="T26" fmla="*/ 314 w 383"/>
                <a:gd name="T27" fmla="*/ 125 h 642"/>
                <a:gd name="T28" fmla="*/ 337 w 383"/>
                <a:gd name="T29" fmla="*/ 139 h 642"/>
                <a:gd name="T30" fmla="*/ 360 w 383"/>
                <a:gd name="T31" fmla="*/ 154 h 642"/>
                <a:gd name="T32" fmla="*/ 383 w 383"/>
                <a:gd name="T33" fmla="*/ 170 h 642"/>
                <a:gd name="T34" fmla="*/ 347 w 383"/>
                <a:gd name="T35" fmla="*/ 387 h 642"/>
                <a:gd name="T36" fmla="*/ 277 w 383"/>
                <a:gd name="T37" fmla="*/ 545 h 642"/>
                <a:gd name="T38" fmla="*/ 0 w 383"/>
                <a:gd name="T39" fmla="*/ 642 h 642"/>
                <a:gd name="T40" fmla="*/ 0 w 383"/>
                <a:gd name="T41" fmla="*/ 602 h 642"/>
                <a:gd name="T42" fmla="*/ 252 w 383"/>
                <a:gd name="T43" fmla="*/ 508 h 642"/>
                <a:gd name="T44" fmla="*/ 336 w 383"/>
                <a:gd name="T45" fmla="*/ 339 h 642"/>
                <a:gd name="T46" fmla="*/ 336 w 383"/>
                <a:gd name="T47" fmla="*/ 194 h 642"/>
                <a:gd name="T48" fmla="*/ 320 w 383"/>
                <a:gd name="T49" fmla="*/ 182 h 642"/>
                <a:gd name="T50" fmla="*/ 304 w 383"/>
                <a:gd name="T51" fmla="*/ 171 h 642"/>
                <a:gd name="T52" fmla="*/ 287 w 383"/>
                <a:gd name="T53" fmla="*/ 159 h 642"/>
                <a:gd name="T54" fmla="*/ 272 w 383"/>
                <a:gd name="T55" fmla="*/ 148 h 642"/>
                <a:gd name="T56" fmla="*/ 257 w 383"/>
                <a:gd name="T57" fmla="*/ 137 h 642"/>
                <a:gd name="T58" fmla="*/ 241 w 383"/>
                <a:gd name="T59" fmla="*/ 127 h 642"/>
                <a:gd name="T60" fmla="*/ 226 w 383"/>
                <a:gd name="T61" fmla="*/ 117 h 642"/>
                <a:gd name="T62" fmla="*/ 211 w 383"/>
                <a:gd name="T63" fmla="*/ 106 h 642"/>
                <a:gd name="T64" fmla="*/ 195 w 383"/>
                <a:gd name="T65" fmla="*/ 97 h 642"/>
                <a:gd name="T66" fmla="*/ 179 w 383"/>
                <a:gd name="T67" fmla="*/ 88 h 642"/>
                <a:gd name="T68" fmla="*/ 162 w 383"/>
                <a:gd name="T69" fmla="*/ 79 h 642"/>
                <a:gd name="T70" fmla="*/ 145 w 383"/>
                <a:gd name="T71" fmla="*/ 69 h 642"/>
                <a:gd name="T72" fmla="*/ 127 w 383"/>
                <a:gd name="T73" fmla="*/ 61 h 642"/>
                <a:gd name="T74" fmla="*/ 109 w 383"/>
                <a:gd name="T75" fmla="*/ 53 h 642"/>
                <a:gd name="T76" fmla="*/ 89 w 383"/>
                <a:gd name="T77" fmla="*/ 45 h 642"/>
                <a:gd name="T78" fmla="*/ 69 w 383"/>
                <a:gd name="T79" fmla="*/ 37 h 642"/>
                <a:gd name="T80" fmla="*/ 12 w 383"/>
                <a:gd name="T81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3" h="642">
                  <a:moveTo>
                    <a:pt x="12" y="0"/>
                  </a:moveTo>
                  <a:lnTo>
                    <a:pt x="35" y="11"/>
                  </a:lnTo>
                  <a:lnTo>
                    <a:pt x="58" y="20"/>
                  </a:lnTo>
                  <a:lnTo>
                    <a:pt x="81" y="29"/>
                  </a:lnTo>
                  <a:lnTo>
                    <a:pt x="104" y="37"/>
                  </a:lnTo>
                  <a:lnTo>
                    <a:pt x="128" y="46"/>
                  </a:lnTo>
                  <a:lnTo>
                    <a:pt x="152" y="54"/>
                  </a:lnTo>
                  <a:lnTo>
                    <a:pt x="175" y="62"/>
                  </a:lnTo>
                  <a:lnTo>
                    <a:pt x="198" y="72"/>
                  </a:lnTo>
                  <a:lnTo>
                    <a:pt x="221" y="81"/>
                  </a:lnTo>
                  <a:lnTo>
                    <a:pt x="244" y="90"/>
                  </a:lnTo>
                  <a:lnTo>
                    <a:pt x="267" y="100"/>
                  </a:lnTo>
                  <a:lnTo>
                    <a:pt x="291" y="112"/>
                  </a:lnTo>
                  <a:lnTo>
                    <a:pt x="314" y="125"/>
                  </a:lnTo>
                  <a:lnTo>
                    <a:pt x="337" y="139"/>
                  </a:lnTo>
                  <a:lnTo>
                    <a:pt x="360" y="154"/>
                  </a:lnTo>
                  <a:lnTo>
                    <a:pt x="383" y="170"/>
                  </a:lnTo>
                  <a:lnTo>
                    <a:pt x="347" y="387"/>
                  </a:lnTo>
                  <a:lnTo>
                    <a:pt x="277" y="545"/>
                  </a:lnTo>
                  <a:lnTo>
                    <a:pt x="0" y="642"/>
                  </a:lnTo>
                  <a:lnTo>
                    <a:pt x="0" y="602"/>
                  </a:lnTo>
                  <a:lnTo>
                    <a:pt x="252" y="508"/>
                  </a:lnTo>
                  <a:lnTo>
                    <a:pt x="336" y="339"/>
                  </a:lnTo>
                  <a:lnTo>
                    <a:pt x="336" y="194"/>
                  </a:lnTo>
                  <a:lnTo>
                    <a:pt x="320" y="182"/>
                  </a:lnTo>
                  <a:lnTo>
                    <a:pt x="304" y="171"/>
                  </a:lnTo>
                  <a:lnTo>
                    <a:pt x="287" y="159"/>
                  </a:lnTo>
                  <a:lnTo>
                    <a:pt x="272" y="148"/>
                  </a:lnTo>
                  <a:lnTo>
                    <a:pt x="257" y="137"/>
                  </a:lnTo>
                  <a:lnTo>
                    <a:pt x="241" y="127"/>
                  </a:lnTo>
                  <a:lnTo>
                    <a:pt x="226" y="117"/>
                  </a:lnTo>
                  <a:lnTo>
                    <a:pt x="211" y="106"/>
                  </a:lnTo>
                  <a:lnTo>
                    <a:pt x="195" y="97"/>
                  </a:lnTo>
                  <a:lnTo>
                    <a:pt x="179" y="88"/>
                  </a:lnTo>
                  <a:lnTo>
                    <a:pt x="162" y="79"/>
                  </a:lnTo>
                  <a:lnTo>
                    <a:pt x="145" y="69"/>
                  </a:lnTo>
                  <a:lnTo>
                    <a:pt x="127" y="61"/>
                  </a:lnTo>
                  <a:lnTo>
                    <a:pt x="109" y="53"/>
                  </a:lnTo>
                  <a:lnTo>
                    <a:pt x="89" y="45"/>
                  </a:lnTo>
                  <a:lnTo>
                    <a:pt x="69" y="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40" name="Freeform 192">
              <a:extLst>
                <a:ext uri="{FF2B5EF4-FFF2-40B4-BE49-F238E27FC236}">
                  <a16:creationId xmlns:a16="http://schemas.microsoft.com/office/drawing/2014/main" id="{E2C12DDD-4E06-4DE2-BCAD-000A66805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067"/>
              <a:ext cx="283" cy="176"/>
            </a:xfrm>
            <a:custGeom>
              <a:avLst/>
              <a:gdLst>
                <a:gd name="T0" fmla="*/ 565 w 565"/>
                <a:gd name="T1" fmla="*/ 85 h 351"/>
                <a:gd name="T2" fmla="*/ 516 w 565"/>
                <a:gd name="T3" fmla="*/ 169 h 351"/>
                <a:gd name="T4" fmla="*/ 383 w 565"/>
                <a:gd name="T5" fmla="*/ 351 h 351"/>
                <a:gd name="T6" fmla="*/ 24 w 565"/>
                <a:gd name="T7" fmla="*/ 230 h 351"/>
                <a:gd name="T8" fmla="*/ 0 w 565"/>
                <a:gd name="T9" fmla="*/ 169 h 351"/>
                <a:gd name="T10" fmla="*/ 336 w 565"/>
                <a:gd name="T11" fmla="*/ 314 h 351"/>
                <a:gd name="T12" fmla="*/ 432 w 565"/>
                <a:gd name="T13" fmla="*/ 230 h 351"/>
                <a:gd name="T14" fmla="*/ 551 w 565"/>
                <a:gd name="T15" fmla="*/ 0 h 351"/>
                <a:gd name="T16" fmla="*/ 565 w 565"/>
                <a:gd name="T17" fmla="*/ 8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5" h="351">
                  <a:moveTo>
                    <a:pt x="565" y="85"/>
                  </a:moveTo>
                  <a:lnTo>
                    <a:pt x="516" y="169"/>
                  </a:lnTo>
                  <a:lnTo>
                    <a:pt x="383" y="351"/>
                  </a:lnTo>
                  <a:lnTo>
                    <a:pt x="24" y="230"/>
                  </a:lnTo>
                  <a:lnTo>
                    <a:pt x="0" y="169"/>
                  </a:lnTo>
                  <a:lnTo>
                    <a:pt x="336" y="314"/>
                  </a:lnTo>
                  <a:lnTo>
                    <a:pt x="432" y="230"/>
                  </a:lnTo>
                  <a:lnTo>
                    <a:pt x="551" y="0"/>
                  </a:lnTo>
                  <a:lnTo>
                    <a:pt x="565" y="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41" name="Freeform 193">
              <a:extLst>
                <a:ext uri="{FF2B5EF4-FFF2-40B4-BE49-F238E27FC236}">
                  <a16:creationId xmlns:a16="http://schemas.microsoft.com/office/drawing/2014/main" id="{88B3A306-BE9E-40E2-B2B4-DFABA8CDD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079"/>
              <a:ext cx="173" cy="60"/>
            </a:xfrm>
            <a:custGeom>
              <a:avLst/>
              <a:gdLst>
                <a:gd name="T0" fmla="*/ 0 w 347"/>
                <a:gd name="T1" fmla="*/ 0 h 121"/>
                <a:gd name="T2" fmla="*/ 132 w 347"/>
                <a:gd name="T3" fmla="*/ 24 h 121"/>
                <a:gd name="T4" fmla="*/ 276 w 347"/>
                <a:gd name="T5" fmla="*/ 61 h 121"/>
                <a:gd name="T6" fmla="*/ 347 w 347"/>
                <a:gd name="T7" fmla="*/ 121 h 121"/>
                <a:gd name="T8" fmla="*/ 216 w 347"/>
                <a:gd name="T9" fmla="*/ 85 h 121"/>
                <a:gd name="T10" fmla="*/ 12 w 347"/>
                <a:gd name="T11" fmla="*/ 61 h 121"/>
                <a:gd name="T12" fmla="*/ 0 w 347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121">
                  <a:moveTo>
                    <a:pt x="0" y="0"/>
                  </a:moveTo>
                  <a:lnTo>
                    <a:pt x="132" y="24"/>
                  </a:lnTo>
                  <a:lnTo>
                    <a:pt x="276" y="61"/>
                  </a:lnTo>
                  <a:lnTo>
                    <a:pt x="347" y="121"/>
                  </a:lnTo>
                  <a:lnTo>
                    <a:pt x="216" y="85"/>
                  </a:lnTo>
                  <a:lnTo>
                    <a:pt x="12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42" name="Freeform 194">
              <a:extLst>
                <a:ext uri="{FF2B5EF4-FFF2-40B4-BE49-F238E27FC236}">
                  <a16:creationId xmlns:a16="http://schemas.microsoft.com/office/drawing/2014/main" id="{B3E98B50-D53A-4671-9785-5B0888733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" y="2188"/>
              <a:ext cx="221" cy="206"/>
            </a:xfrm>
            <a:custGeom>
              <a:avLst/>
              <a:gdLst>
                <a:gd name="T0" fmla="*/ 444 w 444"/>
                <a:gd name="T1" fmla="*/ 0 h 411"/>
                <a:gd name="T2" fmla="*/ 312 w 444"/>
                <a:gd name="T3" fmla="*/ 145 h 411"/>
                <a:gd name="T4" fmla="*/ 253 w 444"/>
                <a:gd name="T5" fmla="*/ 303 h 411"/>
                <a:gd name="T6" fmla="*/ 0 w 444"/>
                <a:gd name="T7" fmla="*/ 411 h 411"/>
                <a:gd name="T8" fmla="*/ 73 w 444"/>
                <a:gd name="T9" fmla="*/ 364 h 411"/>
                <a:gd name="T10" fmla="*/ 228 w 444"/>
                <a:gd name="T11" fmla="*/ 266 h 411"/>
                <a:gd name="T12" fmla="*/ 264 w 444"/>
                <a:gd name="T13" fmla="*/ 170 h 411"/>
                <a:gd name="T14" fmla="*/ 429 w 444"/>
                <a:gd name="T15" fmla="*/ 2 h 411"/>
                <a:gd name="T16" fmla="*/ 444 w 444"/>
                <a:gd name="T17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4" h="411">
                  <a:moveTo>
                    <a:pt x="444" y="0"/>
                  </a:moveTo>
                  <a:lnTo>
                    <a:pt x="312" y="145"/>
                  </a:lnTo>
                  <a:lnTo>
                    <a:pt x="253" y="303"/>
                  </a:lnTo>
                  <a:lnTo>
                    <a:pt x="0" y="411"/>
                  </a:lnTo>
                  <a:lnTo>
                    <a:pt x="73" y="364"/>
                  </a:lnTo>
                  <a:lnTo>
                    <a:pt x="228" y="266"/>
                  </a:lnTo>
                  <a:lnTo>
                    <a:pt x="264" y="170"/>
                  </a:lnTo>
                  <a:lnTo>
                    <a:pt x="429" y="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43" name="Freeform 195">
              <a:extLst>
                <a:ext uri="{FF2B5EF4-FFF2-40B4-BE49-F238E27FC236}">
                  <a16:creationId xmlns:a16="http://schemas.microsoft.com/office/drawing/2014/main" id="{B8F15DD2-BDEB-41A7-AA80-B5C74C4F0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2485"/>
              <a:ext cx="113" cy="265"/>
            </a:xfrm>
            <a:custGeom>
              <a:avLst/>
              <a:gdLst>
                <a:gd name="T0" fmla="*/ 36 w 227"/>
                <a:gd name="T1" fmla="*/ 0 h 530"/>
                <a:gd name="T2" fmla="*/ 163 w 227"/>
                <a:gd name="T3" fmla="*/ 181 h 530"/>
                <a:gd name="T4" fmla="*/ 227 w 227"/>
                <a:gd name="T5" fmla="*/ 230 h 530"/>
                <a:gd name="T6" fmla="*/ 83 w 227"/>
                <a:gd name="T7" fmla="*/ 423 h 530"/>
                <a:gd name="T8" fmla="*/ 72 w 227"/>
                <a:gd name="T9" fmla="*/ 530 h 530"/>
                <a:gd name="T10" fmla="*/ 0 w 227"/>
                <a:gd name="T11" fmla="*/ 530 h 530"/>
                <a:gd name="T12" fmla="*/ 23 w 227"/>
                <a:gd name="T13" fmla="*/ 470 h 530"/>
                <a:gd name="T14" fmla="*/ 167 w 227"/>
                <a:gd name="T15" fmla="*/ 227 h 530"/>
                <a:gd name="T16" fmla="*/ 36 w 227"/>
                <a:gd name="T17" fmla="*/ 84 h 530"/>
                <a:gd name="T18" fmla="*/ 36 w 227"/>
                <a:gd name="T1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530">
                  <a:moveTo>
                    <a:pt x="36" y="0"/>
                  </a:moveTo>
                  <a:lnTo>
                    <a:pt x="163" y="181"/>
                  </a:lnTo>
                  <a:lnTo>
                    <a:pt x="227" y="230"/>
                  </a:lnTo>
                  <a:lnTo>
                    <a:pt x="83" y="423"/>
                  </a:lnTo>
                  <a:lnTo>
                    <a:pt x="72" y="530"/>
                  </a:lnTo>
                  <a:lnTo>
                    <a:pt x="0" y="530"/>
                  </a:lnTo>
                  <a:lnTo>
                    <a:pt x="23" y="470"/>
                  </a:lnTo>
                  <a:lnTo>
                    <a:pt x="167" y="227"/>
                  </a:lnTo>
                  <a:lnTo>
                    <a:pt x="36" y="8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44" name="Freeform 196">
              <a:extLst>
                <a:ext uri="{FF2B5EF4-FFF2-40B4-BE49-F238E27FC236}">
                  <a16:creationId xmlns:a16="http://schemas.microsoft.com/office/drawing/2014/main" id="{F1EAB40B-0B5A-404F-B522-B794729C7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6" y="2388"/>
              <a:ext cx="148" cy="242"/>
            </a:xfrm>
            <a:custGeom>
              <a:avLst/>
              <a:gdLst>
                <a:gd name="T0" fmla="*/ 199 w 294"/>
                <a:gd name="T1" fmla="*/ 0 h 484"/>
                <a:gd name="T2" fmla="*/ 270 w 294"/>
                <a:gd name="T3" fmla="*/ 169 h 484"/>
                <a:gd name="T4" fmla="*/ 294 w 294"/>
                <a:gd name="T5" fmla="*/ 253 h 484"/>
                <a:gd name="T6" fmla="*/ 235 w 294"/>
                <a:gd name="T7" fmla="*/ 387 h 484"/>
                <a:gd name="T8" fmla="*/ 222 w 294"/>
                <a:gd name="T9" fmla="*/ 484 h 484"/>
                <a:gd name="T10" fmla="*/ 101 w 294"/>
                <a:gd name="T11" fmla="*/ 464 h 484"/>
                <a:gd name="T12" fmla="*/ 0 w 294"/>
                <a:gd name="T13" fmla="*/ 266 h 484"/>
                <a:gd name="T14" fmla="*/ 64 w 294"/>
                <a:gd name="T15" fmla="*/ 28 h 484"/>
                <a:gd name="T16" fmla="*/ 199 w 294"/>
                <a:gd name="T1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84">
                  <a:moveTo>
                    <a:pt x="199" y="0"/>
                  </a:moveTo>
                  <a:lnTo>
                    <a:pt x="270" y="169"/>
                  </a:lnTo>
                  <a:lnTo>
                    <a:pt x="294" y="253"/>
                  </a:lnTo>
                  <a:lnTo>
                    <a:pt x="235" y="387"/>
                  </a:lnTo>
                  <a:lnTo>
                    <a:pt x="222" y="484"/>
                  </a:lnTo>
                  <a:lnTo>
                    <a:pt x="101" y="464"/>
                  </a:lnTo>
                  <a:lnTo>
                    <a:pt x="0" y="266"/>
                  </a:lnTo>
                  <a:lnTo>
                    <a:pt x="64" y="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45" name="Freeform 197">
              <a:extLst>
                <a:ext uri="{FF2B5EF4-FFF2-40B4-BE49-F238E27FC236}">
                  <a16:creationId xmlns:a16="http://schemas.microsoft.com/office/drawing/2014/main" id="{DF663E0C-BE98-4FE9-ADC8-771F1FBC3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762"/>
              <a:ext cx="186" cy="125"/>
            </a:xfrm>
            <a:custGeom>
              <a:avLst/>
              <a:gdLst>
                <a:gd name="T0" fmla="*/ 168 w 372"/>
                <a:gd name="T1" fmla="*/ 0 h 250"/>
                <a:gd name="T2" fmla="*/ 217 w 372"/>
                <a:gd name="T3" fmla="*/ 121 h 250"/>
                <a:gd name="T4" fmla="*/ 372 w 372"/>
                <a:gd name="T5" fmla="*/ 193 h 250"/>
                <a:gd name="T6" fmla="*/ 284 w 372"/>
                <a:gd name="T7" fmla="*/ 250 h 250"/>
                <a:gd name="T8" fmla="*/ 0 w 372"/>
                <a:gd name="T9" fmla="*/ 212 h 250"/>
                <a:gd name="T10" fmla="*/ 168 w 372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0">
                  <a:moveTo>
                    <a:pt x="168" y="0"/>
                  </a:moveTo>
                  <a:lnTo>
                    <a:pt x="217" y="121"/>
                  </a:lnTo>
                  <a:lnTo>
                    <a:pt x="372" y="193"/>
                  </a:lnTo>
                  <a:lnTo>
                    <a:pt x="284" y="250"/>
                  </a:lnTo>
                  <a:lnTo>
                    <a:pt x="0" y="21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46" name="Freeform 198">
              <a:extLst>
                <a:ext uri="{FF2B5EF4-FFF2-40B4-BE49-F238E27FC236}">
                  <a16:creationId xmlns:a16="http://schemas.microsoft.com/office/drawing/2014/main" id="{23C74700-6FF7-499C-BC72-BDBA60C7E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2762"/>
              <a:ext cx="177" cy="123"/>
            </a:xfrm>
            <a:custGeom>
              <a:avLst/>
              <a:gdLst>
                <a:gd name="T0" fmla="*/ 149 w 353"/>
                <a:gd name="T1" fmla="*/ 0 h 246"/>
                <a:gd name="T2" fmla="*/ 155 w 353"/>
                <a:gd name="T3" fmla="*/ 15 h 246"/>
                <a:gd name="T4" fmla="*/ 162 w 353"/>
                <a:gd name="T5" fmla="*/ 30 h 246"/>
                <a:gd name="T6" fmla="*/ 168 w 353"/>
                <a:gd name="T7" fmla="*/ 44 h 246"/>
                <a:gd name="T8" fmla="*/ 174 w 353"/>
                <a:gd name="T9" fmla="*/ 59 h 246"/>
                <a:gd name="T10" fmla="*/ 179 w 353"/>
                <a:gd name="T11" fmla="*/ 76 h 246"/>
                <a:gd name="T12" fmla="*/ 186 w 353"/>
                <a:gd name="T13" fmla="*/ 91 h 246"/>
                <a:gd name="T14" fmla="*/ 192 w 353"/>
                <a:gd name="T15" fmla="*/ 106 h 246"/>
                <a:gd name="T16" fmla="*/ 198 w 353"/>
                <a:gd name="T17" fmla="*/ 121 h 246"/>
                <a:gd name="T18" fmla="*/ 217 w 353"/>
                <a:gd name="T19" fmla="*/ 130 h 246"/>
                <a:gd name="T20" fmla="*/ 237 w 353"/>
                <a:gd name="T21" fmla="*/ 139 h 246"/>
                <a:gd name="T22" fmla="*/ 256 w 353"/>
                <a:gd name="T23" fmla="*/ 148 h 246"/>
                <a:gd name="T24" fmla="*/ 276 w 353"/>
                <a:gd name="T25" fmla="*/ 156 h 246"/>
                <a:gd name="T26" fmla="*/ 294 w 353"/>
                <a:gd name="T27" fmla="*/ 166 h 246"/>
                <a:gd name="T28" fmla="*/ 314 w 353"/>
                <a:gd name="T29" fmla="*/ 175 h 246"/>
                <a:gd name="T30" fmla="*/ 334 w 353"/>
                <a:gd name="T31" fmla="*/ 184 h 246"/>
                <a:gd name="T32" fmla="*/ 353 w 353"/>
                <a:gd name="T33" fmla="*/ 193 h 246"/>
                <a:gd name="T34" fmla="*/ 343 w 353"/>
                <a:gd name="T35" fmla="*/ 200 h 246"/>
                <a:gd name="T36" fmla="*/ 331 w 353"/>
                <a:gd name="T37" fmla="*/ 206 h 246"/>
                <a:gd name="T38" fmla="*/ 321 w 353"/>
                <a:gd name="T39" fmla="*/ 213 h 246"/>
                <a:gd name="T40" fmla="*/ 309 w 353"/>
                <a:gd name="T41" fmla="*/ 220 h 246"/>
                <a:gd name="T42" fmla="*/ 298 w 353"/>
                <a:gd name="T43" fmla="*/ 227 h 246"/>
                <a:gd name="T44" fmla="*/ 288 w 353"/>
                <a:gd name="T45" fmla="*/ 234 h 246"/>
                <a:gd name="T46" fmla="*/ 276 w 353"/>
                <a:gd name="T47" fmla="*/ 239 h 246"/>
                <a:gd name="T48" fmla="*/ 266 w 353"/>
                <a:gd name="T49" fmla="*/ 246 h 246"/>
                <a:gd name="T50" fmla="*/ 250 w 353"/>
                <a:gd name="T51" fmla="*/ 244 h 246"/>
                <a:gd name="T52" fmla="*/ 232 w 353"/>
                <a:gd name="T53" fmla="*/ 242 h 246"/>
                <a:gd name="T54" fmla="*/ 216 w 353"/>
                <a:gd name="T55" fmla="*/ 238 h 246"/>
                <a:gd name="T56" fmla="*/ 199 w 353"/>
                <a:gd name="T57" fmla="*/ 236 h 246"/>
                <a:gd name="T58" fmla="*/ 183 w 353"/>
                <a:gd name="T59" fmla="*/ 234 h 246"/>
                <a:gd name="T60" fmla="*/ 165 w 353"/>
                <a:gd name="T61" fmla="*/ 231 h 246"/>
                <a:gd name="T62" fmla="*/ 149 w 353"/>
                <a:gd name="T63" fmla="*/ 229 h 246"/>
                <a:gd name="T64" fmla="*/ 133 w 353"/>
                <a:gd name="T65" fmla="*/ 227 h 246"/>
                <a:gd name="T66" fmla="*/ 116 w 353"/>
                <a:gd name="T67" fmla="*/ 224 h 246"/>
                <a:gd name="T68" fmla="*/ 100 w 353"/>
                <a:gd name="T69" fmla="*/ 221 h 246"/>
                <a:gd name="T70" fmla="*/ 83 w 353"/>
                <a:gd name="T71" fmla="*/ 219 h 246"/>
                <a:gd name="T72" fmla="*/ 66 w 353"/>
                <a:gd name="T73" fmla="*/ 216 h 246"/>
                <a:gd name="T74" fmla="*/ 49 w 353"/>
                <a:gd name="T75" fmla="*/ 214 h 246"/>
                <a:gd name="T76" fmla="*/ 33 w 353"/>
                <a:gd name="T77" fmla="*/ 212 h 246"/>
                <a:gd name="T78" fmla="*/ 16 w 353"/>
                <a:gd name="T79" fmla="*/ 209 h 246"/>
                <a:gd name="T80" fmla="*/ 0 w 353"/>
                <a:gd name="T81" fmla="*/ 207 h 246"/>
                <a:gd name="T82" fmla="*/ 18 w 353"/>
                <a:gd name="T83" fmla="*/ 181 h 246"/>
                <a:gd name="T84" fmla="*/ 37 w 353"/>
                <a:gd name="T85" fmla="*/ 155 h 246"/>
                <a:gd name="T86" fmla="*/ 56 w 353"/>
                <a:gd name="T87" fmla="*/ 129 h 246"/>
                <a:gd name="T88" fmla="*/ 75 w 353"/>
                <a:gd name="T89" fmla="*/ 103 h 246"/>
                <a:gd name="T90" fmla="*/ 93 w 353"/>
                <a:gd name="T91" fmla="*/ 77 h 246"/>
                <a:gd name="T92" fmla="*/ 113 w 353"/>
                <a:gd name="T93" fmla="*/ 51 h 246"/>
                <a:gd name="T94" fmla="*/ 131 w 353"/>
                <a:gd name="T95" fmla="*/ 25 h 246"/>
                <a:gd name="T96" fmla="*/ 149 w 353"/>
                <a:gd name="T9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3" h="246">
                  <a:moveTo>
                    <a:pt x="149" y="0"/>
                  </a:moveTo>
                  <a:lnTo>
                    <a:pt x="155" y="15"/>
                  </a:lnTo>
                  <a:lnTo>
                    <a:pt x="162" y="30"/>
                  </a:lnTo>
                  <a:lnTo>
                    <a:pt x="168" y="44"/>
                  </a:lnTo>
                  <a:lnTo>
                    <a:pt x="174" y="59"/>
                  </a:lnTo>
                  <a:lnTo>
                    <a:pt x="179" y="76"/>
                  </a:lnTo>
                  <a:lnTo>
                    <a:pt x="186" y="91"/>
                  </a:lnTo>
                  <a:lnTo>
                    <a:pt x="192" y="106"/>
                  </a:lnTo>
                  <a:lnTo>
                    <a:pt x="198" y="121"/>
                  </a:lnTo>
                  <a:lnTo>
                    <a:pt x="217" y="130"/>
                  </a:lnTo>
                  <a:lnTo>
                    <a:pt x="237" y="139"/>
                  </a:lnTo>
                  <a:lnTo>
                    <a:pt x="256" y="148"/>
                  </a:lnTo>
                  <a:lnTo>
                    <a:pt x="276" y="156"/>
                  </a:lnTo>
                  <a:lnTo>
                    <a:pt x="294" y="166"/>
                  </a:lnTo>
                  <a:lnTo>
                    <a:pt x="314" y="175"/>
                  </a:lnTo>
                  <a:lnTo>
                    <a:pt x="334" y="184"/>
                  </a:lnTo>
                  <a:lnTo>
                    <a:pt x="353" y="193"/>
                  </a:lnTo>
                  <a:lnTo>
                    <a:pt x="343" y="200"/>
                  </a:lnTo>
                  <a:lnTo>
                    <a:pt x="331" y="206"/>
                  </a:lnTo>
                  <a:lnTo>
                    <a:pt x="321" y="213"/>
                  </a:lnTo>
                  <a:lnTo>
                    <a:pt x="309" y="220"/>
                  </a:lnTo>
                  <a:lnTo>
                    <a:pt x="298" y="227"/>
                  </a:lnTo>
                  <a:lnTo>
                    <a:pt x="288" y="234"/>
                  </a:lnTo>
                  <a:lnTo>
                    <a:pt x="276" y="239"/>
                  </a:lnTo>
                  <a:lnTo>
                    <a:pt x="266" y="246"/>
                  </a:lnTo>
                  <a:lnTo>
                    <a:pt x="250" y="244"/>
                  </a:lnTo>
                  <a:lnTo>
                    <a:pt x="232" y="242"/>
                  </a:lnTo>
                  <a:lnTo>
                    <a:pt x="216" y="238"/>
                  </a:lnTo>
                  <a:lnTo>
                    <a:pt x="199" y="236"/>
                  </a:lnTo>
                  <a:lnTo>
                    <a:pt x="183" y="234"/>
                  </a:lnTo>
                  <a:lnTo>
                    <a:pt x="165" y="231"/>
                  </a:lnTo>
                  <a:lnTo>
                    <a:pt x="149" y="229"/>
                  </a:lnTo>
                  <a:lnTo>
                    <a:pt x="133" y="227"/>
                  </a:lnTo>
                  <a:lnTo>
                    <a:pt x="116" y="224"/>
                  </a:lnTo>
                  <a:lnTo>
                    <a:pt x="100" y="221"/>
                  </a:lnTo>
                  <a:lnTo>
                    <a:pt x="83" y="219"/>
                  </a:lnTo>
                  <a:lnTo>
                    <a:pt x="66" y="216"/>
                  </a:lnTo>
                  <a:lnTo>
                    <a:pt x="49" y="214"/>
                  </a:lnTo>
                  <a:lnTo>
                    <a:pt x="33" y="212"/>
                  </a:lnTo>
                  <a:lnTo>
                    <a:pt x="16" y="209"/>
                  </a:lnTo>
                  <a:lnTo>
                    <a:pt x="0" y="207"/>
                  </a:lnTo>
                  <a:lnTo>
                    <a:pt x="18" y="181"/>
                  </a:lnTo>
                  <a:lnTo>
                    <a:pt x="37" y="155"/>
                  </a:lnTo>
                  <a:lnTo>
                    <a:pt x="56" y="129"/>
                  </a:lnTo>
                  <a:lnTo>
                    <a:pt x="75" y="103"/>
                  </a:lnTo>
                  <a:lnTo>
                    <a:pt x="93" y="77"/>
                  </a:lnTo>
                  <a:lnTo>
                    <a:pt x="113" y="51"/>
                  </a:lnTo>
                  <a:lnTo>
                    <a:pt x="131" y="2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47" name="Freeform 199">
              <a:extLst>
                <a:ext uri="{FF2B5EF4-FFF2-40B4-BE49-F238E27FC236}">
                  <a16:creationId xmlns:a16="http://schemas.microsoft.com/office/drawing/2014/main" id="{209E40BA-3388-426D-85AB-DCEE279B1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762"/>
              <a:ext cx="167" cy="121"/>
            </a:xfrm>
            <a:custGeom>
              <a:avLst/>
              <a:gdLst>
                <a:gd name="T0" fmla="*/ 131 w 335"/>
                <a:gd name="T1" fmla="*/ 0 h 242"/>
                <a:gd name="T2" fmla="*/ 137 w 335"/>
                <a:gd name="T3" fmla="*/ 15 h 242"/>
                <a:gd name="T4" fmla="*/ 144 w 335"/>
                <a:gd name="T5" fmla="*/ 30 h 242"/>
                <a:gd name="T6" fmla="*/ 150 w 335"/>
                <a:gd name="T7" fmla="*/ 46 h 242"/>
                <a:gd name="T8" fmla="*/ 156 w 335"/>
                <a:gd name="T9" fmla="*/ 61 h 242"/>
                <a:gd name="T10" fmla="*/ 161 w 335"/>
                <a:gd name="T11" fmla="*/ 76 h 242"/>
                <a:gd name="T12" fmla="*/ 168 w 335"/>
                <a:gd name="T13" fmla="*/ 92 h 242"/>
                <a:gd name="T14" fmla="*/ 174 w 335"/>
                <a:gd name="T15" fmla="*/ 107 h 242"/>
                <a:gd name="T16" fmla="*/ 180 w 335"/>
                <a:gd name="T17" fmla="*/ 122 h 242"/>
                <a:gd name="T18" fmla="*/ 199 w 335"/>
                <a:gd name="T19" fmla="*/ 131 h 242"/>
                <a:gd name="T20" fmla="*/ 219 w 335"/>
                <a:gd name="T21" fmla="*/ 140 h 242"/>
                <a:gd name="T22" fmla="*/ 238 w 335"/>
                <a:gd name="T23" fmla="*/ 148 h 242"/>
                <a:gd name="T24" fmla="*/ 258 w 335"/>
                <a:gd name="T25" fmla="*/ 157 h 242"/>
                <a:gd name="T26" fmla="*/ 276 w 335"/>
                <a:gd name="T27" fmla="*/ 167 h 242"/>
                <a:gd name="T28" fmla="*/ 296 w 335"/>
                <a:gd name="T29" fmla="*/ 175 h 242"/>
                <a:gd name="T30" fmla="*/ 316 w 335"/>
                <a:gd name="T31" fmla="*/ 184 h 242"/>
                <a:gd name="T32" fmla="*/ 335 w 335"/>
                <a:gd name="T33" fmla="*/ 193 h 242"/>
                <a:gd name="T34" fmla="*/ 325 w 335"/>
                <a:gd name="T35" fmla="*/ 199 h 242"/>
                <a:gd name="T36" fmla="*/ 313 w 335"/>
                <a:gd name="T37" fmla="*/ 205 h 242"/>
                <a:gd name="T38" fmla="*/ 303 w 335"/>
                <a:gd name="T39" fmla="*/ 212 h 242"/>
                <a:gd name="T40" fmla="*/ 291 w 335"/>
                <a:gd name="T41" fmla="*/ 217 h 242"/>
                <a:gd name="T42" fmla="*/ 280 w 335"/>
                <a:gd name="T43" fmla="*/ 223 h 242"/>
                <a:gd name="T44" fmla="*/ 270 w 335"/>
                <a:gd name="T45" fmla="*/ 229 h 242"/>
                <a:gd name="T46" fmla="*/ 258 w 335"/>
                <a:gd name="T47" fmla="*/ 236 h 242"/>
                <a:gd name="T48" fmla="*/ 248 w 335"/>
                <a:gd name="T49" fmla="*/ 242 h 242"/>
                <a:gd name="T50" fmla="*/ 233 w 335"/>
                <a:gd name="T51" fmla="*/ 239 h 242"/>
                <a:gd name="T52" fmla="*/ 217 w 335"/>
                <a:gd name="T53" fmla="*/ 237 h 242"/>
                <a:gd name="T54" fmla="*/ 202 w 335"/>
                <a:gd name="T55" fmla="*/ 235 h 242"/>
                <a:gd name="T56" fmla="*/ 185 w 335"/>
                <a:gd name="T57" fmla="*/ 232 h 242"/>
                <a:gd name="T58" fmla="*/ 171 w 335"/>
                <a:gd name="T59" fmla="*/ 229 h 242"/>
                <a:gd name="T60" fmla="*/ 154 w 335"/>
                <a:gd name="T61" fmla="*/ 227 h 242"/>
                <a:gd name="T62" fmla="*/ 139 w 335"/>
                <a:gd name="T63" fmla="*/ 224 h 242"/>
                <a:gd name="T64" fmla="*/ 123 w 335"/>
                <a:gd name="T65" fmla="*/ 222 h 242"/>
                <a:gd name="T66" fmla="*/ 108 w 335"/>
                <a:gd name="T67" fmla="*/ 220 h 242"/>
                <a:gd name="T68" fmla="*/ 92 w 335"/>
                <a:gd name="T69" fmla="*/ 217 h 242"/>
                <a:gd name="T70" fmla="*/ 77 w 335"/>
                <a:gd name="T71" fmla="*/ 215 h 242"/>
                <a:gd name="T72" fmla="*/ 61 w 335"/>
                <a:gd name="T73" fmla="*/ 212 h 242"/>
                <a:gd name="T74" fmla="*/ 46 w 335"/>
                <a:gd name="T75" fmla="*/ 209 h 242"/>
                <a:gd name="T76" fmla="*/ 31 w 335"/>
                <a:gd name="T77" fmla="*/ 207 h 242"/>
                <a:gd name="T78" fmla="*/ 15 w 335"/>
                <a:gd name="T79" fmla="*/ 205 h 242"/>
                <a:gd name="T80" fmla="*/ 0 w 335"/>
                <a:gd name="T81" fmla="*/ 202 h 242"/>
                <a:gd name="T82" fmla="*/ 16 w 335"/>
                <a:gd name="T83" fmla="*/ 177 h 242"/>
                <a:gd name="T84" fmla="*/ 33 w 335"/>
                <a:gd name="T85" fmla="*/ 152 h 242"/>
                <a:gd name="T86" fmla="*/ 50 w 335"/>
                <a:gd name="T87" fmla="*/ 126 h 242"/>
                <a:gd name="T88" fmla="*/ 66 w 335"/>
                <a:gd name="T89" fmla="*/ 101 h 242"/>
                <a:gd name="T90" fmla="*/ 82 w 335"/>
                <a:gd name="T91" fmla="*/ 76 h 242"/>
                <a:gd name="T92" fmla="*/ 99 w 335"/>
                <a:gd name="T93" fmla="*/ 50 h 242"/>
                <a:gd name="T94" fmla="*/ 115 w 335"/>
                <a:gd name="T95" fmla="*/ 25 h 242"/>
                <a:gd name="T96" fmla="*/ 131 w 335"/>
                <a:gd name="T9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5" h="242">
                  <a:moveTo>
                    <a:pt x="131" y="0"/>
                  </a:moveTo>
                  <a:lnTo>
                    <a:pt x="137" y="15"/>
                  </a:lnTo>
                  <a:lnTo>
                    <a:pt x="144" y="30"/>
                  </a:lnTo>
                  <a:lnTo>
                    <a:pt x="150" y="46"/>
                  </a:lnTo>
                  <a:lnTo>
                    <a:pt x="156" y="61"/>
                  </a:lnTo>
                  <a:lnTo>
                    <a:pt x="161" y="76"/>
                  </a:lnTo>
                  <a:lnTo>
                    <a:pt x="168" y="92"/>
                  </a:lnTo>
                  <a:lnTo>
                    <a:pt x="174" y="107"/>
                  </a:lnTo>
                  <a:lnTo>
                    <a:pt x="180" y="122"/>
                  </a:lnTo>
                  <a:lnTo>
                    <a:pt x="199" y="131"/>
                  </a:lnTo>
                  <a:lnTo>
                    <a:pt x="219" y="140"/>
                  </a:lnTo>
                  <a:lnTo>
                    <a:pt x="238" y="148"/>
                  </a:lnTo>
                  <a:lnTo>
                    <a:pt x="258" y="157"/>
                  </a:lnTo>
                  <a:lnTo>
                    <a:pt x="276" y="167"/>
                  </a:lnTo>
                  <a:lnTo>
                    <a:pt x="296" y="175"/>
                  </a:lnTo>
                  <a:lnTo>
                    <a:pt x="316" y="184"/>
                  </a:lnTo>
                  <a:lnTo>
                    <a:pt x="335" y="193"/>
                  </a:lnTo>
                  <a:lnTo>
                    <a:pt x="325" y="199"/>
                  </a:lnTo>
                  <a:lnTo>
                    <a:pt x="313" y="205"/>
                  </a:lnTo>
                  <a:lnTo>
                    <a:pt x="303" y="212"/>
                  </a:lnTo>
                  <a:lnTo>
                    <a:pt x="291" y="217"/>
                  </a:lnTo>
                  <a:lnTo>
                    <a:pt x="280" y="223"/>
                  </a:lnTo>
                  <a:lnTo>
                    <a:pt x="270" y="229"/>
                  </a:lnTo>
                  <a:lnTo>
                    <a:pt x="258" y="236"/>
                  </a:lnTo>
                  <a:lnTo>
                    <a:pt x="248" y="242"/>
                  </a:lnTo>
                  <a:lnTo>
                    <a:pt x="233" y="239"/>
                  </a:lnTo>
                  <a:lnTo>
                    <a:pt x="217" y="237"/>
                  </a:lnTo>
                  <a:lnTo>
                    <a:pt x="202" y="235"/>
                  </a:lnTo>
                  <a:lnTo>
                    <a:pt x="185" y="232"/>
                  </a:lnTo>
                  <a:lnTo>
                    <a:pt x="171" y="229"/>
                  </a:lnTo>
                  <a:lnTo>
                    <a:pt x="154" y="227"/>
                  </a:lnTo>
                  <a:lnTo>
                    <a:pt x="139" y="224"/>
                  </a:lnTo>
                  <a:lnTo>
                    <a:pt x="123" y="222"/>
                  </a:lnTo>
                  <a:lnTo>
                    <a:pt x="108" y="220"/>
                  </a:lnTo>
                  <a:lnTo>
                    <a:pt x="92" y="217"/>
                  </a:lnTo>
                  <a:lnTo>
                    <a:pt x="77" y="215"/>
                  </a:lnTo>
                  <a:lnTo>
                    <a:pt x="61" y="212"/>
                  </a:lnTo>
                  <a:lnTo>
                    <a:pt x="46" y="209"/>
                  </a:lnTo>
                  <a:lnTo>
                    <a:pt x="31" y="207"/>
                  </a:lnTo>
                  <a:lnTo>
                    <a:pt x="15" y="205"/>
                  </a:lnTo>
                  <a:lnTo>
                    <a:pt x="0" y="202"/>
                  </a:lnTo>
                  <a:lnTo>
                    <a:pt x="16" y="177"/>
                  </a:lnTo>
                  <a:lnTo>
                    <a:pt x="33" y="152"/>
                  </a:lnTo>
                  <a:lnTo>
                    <a:pt x="50" y="126"/>
                  </a:lnTo>
                  <a:lnTo>
                    <a:pt x="66" y="101"/>
                  </a:lnTo>
                  <a:lnTo>
                    <a:pt x="82" y="76"/>
                  </a:lnTo>
                  <a:lnTo>
                    <a:pt x="99" y="50"/>
                  </a:lnTo>
                  <a:lnTo>
                    <a:pt x="115" y="25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48" name="Freeform 200">
              <a:extLst>
                <a:ext uri="{FF2B5EF4-FFF2-40B4-BE49-F238E27FC236}">
                  <a16:creationId xmlns:a16="http://schemas.microsoft.com/office/drawing/2014/main" id="{8C7FFD35-30EE-42D5-BD80-4AFAED46E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62"/>
              <a:ext cx="159" cy="119"/>
            </a:xfrm>
            <a:custGeom>
              <a:avLst/>
              <a:gdLst>
                <a:gd name="T0" fmla="*/ 114 w 318"/>
                <a:gd name="T1" fmla="*/ 0 h 238"/>
                <a:gd name="T2" fmla="*/ 120 w 318"/>
                <a:gd name="T3" fmla="*/ 15 h 238"/>
                <a:gd name="T4" fmla="*/ 127 w 318"/>
                <a:gd name="T5" fmla="*/ 30 h 238"/>
                <a:gd name="T6" fmla="*/ 133 w 318"/>
                <a:gd name="T7" fmla="*/ 46 h 238"/>
                <a:gd name="T8" fmla="*/ 139 w 318"/>
                <a:gd name="T9" fmla="*/ 61 h 238"/>
                <a:gd name="T10" fmla="*/ 144 w 318"/>
                <a:gd name="T11" fmla="*/ 76 h 238"/>
                <a:gd name="T12" fmla="*/ 151 w 318"/>
                <a:gd name="T13" fmla="*/ 92 h 238"/>
                <a:gd name="T14" fmla="*/ 157 w 318"/>
                <a:gd name="T15" fmla="*/ 107 h 238"/>
                <a:gd name="T16" fmla="*/ 163 w 318"/>
                <a:gd name="T17" fmla="*/ 122 h 238"/>
                <a:gd name="T18" fmla="*/ 182 w 318"/>
                <a:gd name="T19" fmla="*/ 131 h 238"/>
                <a:gd name="T20" fmla="*/ 202 w 318"/>
                <a:gd name="T21" fmla="*/ 140 h 238"/>
                <a:gd name="T22" fmla="*/ 221 w 318"/>
                <a:gd name="T23" fmla="*/ 149 h 238"/>
                <a:gd name="T24" fmla="*/ 241 w 318"/>
                <a:gd name="T25" fmla="*/ 157 h 238"/>
                <a:gd name="T26" fmla="*/ 259 w 318"/>
                <a:gd name="T27" fmla="*/ 167 h 238"/>
                <a:gd name="T28" fmla="*/ 279 w 318"/>
                <a:gd name="T29" fmla="*/ 176 h 238"/>
                <a:gd name="T30" fmla="*/ 299 w 318"/>
                <a:gd name="T31" fmla="*/ 184 h 238"/>
                <a:gd name="T32" fmla="*/ 318 w 318"/>
                <a:gd name="T33" fmla="*/ 193 h 238"/>
                <a:gd name="T34" fmla="*/ 308 w 318"/>
                <a:gd name="T35" fmla="*/ 199 h 238"/>
                <a:gd name="T36" fmla="*/ 296 w 318"/>
                <a:gd name="T37" fmla="*/ 205 h 238"/>
                <a:gd name="T38" fmla="*/ 286 w 318"/>
                <a:gd name="T39" fmla="*/ 210 h 238"/>
                <a:gd name="T40" fmla="*/ 274 w 318"/>
                <a:gd name="T41" fmla="*/ 215 h 238"/>
                <a:gd name="T42" fmla="*/ 264 w 318"/>
                <a:gd name="T43" fmla="*/ 221 h 238"/>
                <a:gd name="T44" fmla="*/ 253 w 318"/>
                <a:gd name="T45" fmla="*/ 227 h 238"/>
                <a:gd name="T46" fmla="*/ 242 w 318"/>
                <a:gd name="T47" fmla="*/ 232 h 238"/>
                <a:gd name="T48" fmla="*/ 231 w 318"/>
                <a:gd name="T49" fmla="*/ 238 h 238"/>
                <a:gd name="T50" fmla="*/ 217 w 318"/>
                <a:gd name="T51" fmla="*/ 236 h 238"/>
                <a:gd name="T52" fmla="*/ 202 w 318"/>
                <a:gd name="T53" fmla="*/ 234 h 238"/>
                <a:gd name="T54" fmla="*/ 188 w 318"/>
                <a:gd name="T55" fmla="*/ 230 h 238"/>
                <a:gd name="T56" fmla="*/ 173 w 318"/>
                <a:gd name="T57" fmla="*/ 228 h 238"/>
                <a:gd name="T58" fmla="*/ 159 w 318"/>
                <a:gd name="T59" fmla="*/ 225 h 238"/>
                <a:gd name="T60" fmla="*/ 144 w 318"/>
                <a:gd name="T61" fmla="*/ 223 h 238"/>
                <a:gd name="T62" fmla="*/ 130 w 318"/>
                <a:gd name="T63" fmla="*/ 220 h 238"/>
                <a:gd name="T64" fmla="*/ 116 w 318"/>
                <a:gd name="T65" fmla="*/ 217 h 238"/>
                <a:gd name="T66" fmla="*/ 102 w 318"/>
                <a:gd name="T67" fmla="*/ 215 h 238"/>
                <a:gd name="T68" fmla="*/ 87 w 318"/>
                <a:gd name="T69" fmla="*/ 213 h 238"/>
                <a:gd name="T70" fmla="*/ 73 w 318"/>
                <a:gd name="T71" fmla="*/ 210 h 238"/>
                <a:gd name="T72" fmla="*/ 58 w 318"/>
                <a:gd name="T73" fmla="*/ 207 h 238"/>
                <a:gd name="T74" fmla="*/ 44 w 318"/>
                <a:gd name="T75" fmla="*/ 205 h 238"/>
                <a:gd name="T76" fmla="*/ 29 w 318"/>
                <a:gd name="T77" fmla="*/ 202 h 238"/>
                <a:gd name="T78" fmla="*/ 15 w 318"/>
                <a:gd name="T79" fmla="*/ 200 h 238"/>
                <a:gd name="T80" fmla="*/ 0 w 318"/>
                <a:gd name="T81" fmla="*/ 198 h 238"/>
                <a:gd name="T82" fmla="*/ 14 w 318"/>
                <a:gd name="T83" fmla="*/ 174 h 238"/>
                <a:gd name="T84" fmla="*/ 29 w 318"/>
                <a:gd name="T85" fmla="*/ 148 h 238"/>
                <a:gd name="T86" fmla="*/ 43 w 318"/>
                <a:gd name="T87" fmla="*/ 124 h 238"/>
                <a:gd name="T88" fmla="*/ 58 w 318"/>
                <a:gd name="T89" fmla="*/ 99 h 238"/>
                <a:gd name="T90" fmla="*/ 72 w 318"/>
                <a:gd name="T91" fmla="*/ 73 h 238"/>
                <a:gd name="T92" fmla="*/ 86 w 318"/>
                <a:gd name="T93" fmla="*/ 49 h 238"/>
                <a:gd name="T94" fmla="*/ 101 w 318"/>
                <a:gd name="T95" fmla="*/ 24 h 238"/>
                <a:gd name="T96" fmla="*/ 114 w 318"/>
                <a:gd name="T9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8" h="238">
                  <a:moveTo>
                    <a:pt x="114" y="0"/>
                  </a:moveTo>
                  <a:lnTo>
                    <a:pt x="120" y="15"/>
                  </a:lnTo>
                  <a:lnTo>
                    <a:pt x="127" y="30"/>
                  </a:lnTo>
                  <a:lnTo>
                    <a:pt x="133" y="46"/>
                  </a:lnTo>
                  <a:lnTo>
                    <a:pt x="139" y="61"/>
                  </a:lnTo>
                  <a:lnTo>
                    <a:pt x="144" y="76"/>
                  </a:lnTo>
                  <a:lnTo>
                    <a:pt x="151" y="92"/>
                  </a:lnTo>
                  <a:lnTo>
                    <a:pt x="157" y="107"/>
                  </a:lnTo>
                  <a:lnTo>
                    <a:pt x="163" y="122"/>
                  </a:lnTo>
                  <a:lnTo>
                    <a:pt x="182" y="131"/>
                  </a:lnTo>
                  <a:lnTo>
                    <a:pt x="202" y="140"/>
                  </a:lnTo>
                  <a:lnTo>
                    <a:pt x="221" y="149"/>
                  </a:lnTo>
                  <a:lnTo>
                    <a:pt x="241" y="157"/>
                  </a:lnTo>
                  <a:lnTo>
                    <a:pt x="259" y="167"/>
                  </a:lnTo>
                  <a:lnTo>
                    <a:pt x="279" y="176"/>
                  </a:lnTo>
                  <a:lnTo>
                    <a:pt x="299" y="184"/>
                  </a:lnTo>
                  <a:lnTo>
                    <a:pt x="318" y="193"/>
                  </a:lnTo>
                  <a:lnTo>
                    <a:pt x="308" y="199"/>
                  </a:lnTo>
                  <a:lnTo>
                    <a:pt x="296" y="205"/>
                  </a:lnTo>
                  <a:lnTo>
                    <a:pt x="286" y="210"/>
                  </a:lnTo>
                  <a:lnTo>
                    <a:pt x="274" y="215"/>
                  </a:lnTo>
                  <a:lnTo>
                    <a:pt x="264" y="221"/>
                  </a:lnTo>
                  <a:lnTo>
                    <a:pt x="253" y="227"/>
                  </a:lnTo>
                  <a:lnTo>
                    <a:pt x="242" y="232"/>
                  </a:lnTo>
                  <a:lnTo>
                    <a:pt x="231" y="238"/>
                  </a:lnTo>
                  <a:lnTo>
                    <a:pt x="217" y="236"/>
                  </a:lnTo>
                  <a:lnTo>
                    <a:pt x="202" y="234"/>
                  </a:lnTo>
                  <a:lnTo>
                    <a:pt x="188" y="230"/>
                  </a:lnTo>
                  <a:lnTo>
                    <a:pt x="173" y="228"/>
                  </a:lnTo>
                  <a:lnTo>
                    <a:pt x="159" y="225"/>
                  </a:lnTo>
                  <a:lnTo>
                    <a:pt x="144" y="223"/>
                  </a:lnTo>
                  <a:lnTo>
                    <a:pt x="130" y="220"/>
                  </a:lnTo>
                  <a:lnTo>
                    <a:pt x="116" y="217"/>
                  </a:lnTo>
                  <a:lnTo>
                    <a:pt x="102" y="215"/>
                  </a:lnTo>
                  <a:lnTo>
                    <a:pt x="87" y="213"/>
                  </a:lnTo>
                  <a:lnTo>
                    <a:pt x="73" y="210"/>
                  </a:lnTo>
                  <a:lnTo>
                    <a:pt x="58" y="207"/>
                  </a:lnTo>
                  <a:lnTo>
                    <a:pt x="44" y="205"/>
                  </a:lnTo>
                  <a:lnTo>
                    <a:pt x="29" y="202"/>
                  </a:lnTo>
                  <a:lnTo>
                    <a:pt x="15" y="200"/>
                  </a:lnTo>
                  <a:lnTo>
                    <a:pt x="0" y="198"/>
                  </a:lnTo>
                  <a:lnTo>
                    <a:pt x="14" y="174"/>
                  </a:lnTo>
                  <a:lnTo>
                    <a:pt x="29" y="148"/>
                  </a:lnTo>
                  <a:lnTo>
                    <a:pt x="43" y="124"/>
                  </a:lnTo>
                  <a:lnTo>
                    <a:pt x="58" y="99"/>
                  </a:lnTo>
                  <a:lnTo>
                    <a:pt x="72" y="73"/>
                  </a:lnTo>
                  <a:lnTo>
                    <a:pt x="86" y="49"/>
                  </a:lnTo>
                  <a:lnTo>
                    <a:pt x="101" y="2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49" name="Freeform 201">
              <a:extLst>
                <a:ext uri="{FF2B5EF4-FFF2-40B4-BE49-F238E27FC236}">
                  <a16:creationId xmlns:a16="http://schemas.microsoft.com/office/drawing/2014/main" id="{54B98549-9693-4777-BD19-17BD6F021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2762"/>
              <a:ext cx="150" cy="117"/>
            </a:xfrm>
            <a:custGeom>
              <a:avLst/>
              <a:gdLst>
                <a:gd name="T0" fmla="*/ 95 w 299"/>
                <a:gd name="T1" fmla="*/ 0 h 234"/>
                <a:gd name="T2" fmla="*/ 101 w 299"/>
                <a:gd name="T3" fmla="*/ 15 h 234"/>
                <a:gd name="T4" fmla="*/ 108 w 299"/>
                <a:gd name="T5" fmla="*/ 31 h 234"/>
                <a:gd name="T6" fmla="*/ 114 w 299"/>
                <a:gd name="T7" fmla="*/ 46 h 234"/>
                <a:gd name="T8" fmla="*/ 120 w 299"/>
                <a:gd name="T9" fmla="*/ 61 h 234"/>
                <a:gd name="T10" fmla="*/ 125 w 299"/>
                <a:gd name="T11" fmla="*/ 77 h 234"/>
                <a:gd name="T12" fmla="*/ 132 w 299"/>
                <a:gd name="T13" fmla="*/ 92 h 234"/>
                <a:gd name="T14" fmla="*/ 138 w 299"/>
                <a:gd name="T15" fmla="*/ 108 h 234"/>
                <a:gd name="T16" fmla="*/ 144 w 299"/>
                <a:gd name="T17" fmla="*/ 123 h 234"/>
                <a:gd name="T18" fmla="*/ 163 w 299"/>
                <a:gd name="T19" fmla="*/ 132 h 234"/>
                <a:gd name="T20" fmla="*/ 183 w 299"/>
                <a:gd name="T21" fmla="*/ 140 h 234"/>
                <a:gd name="T22" fmla="*/ 202 w 299"/>
                <a:gd name="T23" fmla="*/ 149 h 234"/>
                <a:gd name="T24" fmla="*/ 222 w 299"/>
                <a:gd name="T25" fmla="*/ 157 h 234"/>
                <a:gd name="T26" fmla="*/ 240 w 299"/>
                <a:gd name="T27" fmla="*/ 167 h 234"/>
                <a:gd name="T28" fmla="*/ 260 w 299"/>
                <a:gd name="T29" fmla="*/ 176 h 234"/>
                <a:gd name="T30" fmla="*/ 280 w 299"/>
                <a:gd name="T31" fmla="*/ 184 h 234"/>
                <a:gd name="T32" fmla="*/ 299 w 299"/>
                <a:gd name="T33" fmla="*/ 193 h 234"/>
                <a:gd name="T34" fmla="*/ 289 w 299"/>
                <a:gd name="T35" fmla="*/ 198 h 234"/>
                <a:gd name="T36" fmla="*/ 277 w 299"/>
                <a:gd name="T37" fmla="*/ 204 h 234"/>
                <a:gd name="T38" fmla="*/ 267 w 299"/>
                <a:gd name="T39" fmla="*/ 208 h 234"/>
                <a:gd name="T40" fmla="*/ 257 w 299"/>
                <a:gd name="T41" fmla="*/ 214 h 234"/>
                <a:gd name="T42" fmla="*/ 245 w 299"/>
                <a:gd name="T43" fmla="*/ 219 h 234"/>
                <a:gd name="T44" fmla="*/ 235 w 299"/>
                <a:gd name="T45" fmla="*/ 224 h 234"/>
                <a:gd name="T46" fmla="*/ 223 w 299"/>
                <a:gd name="T47" fmla="*/ 229 h 234"/>
                <a:gd name="T48" fmla="*/ 213 w 299"/>
                <a:gd name="T49" fmla="*/ 234 h 234"/>
                <a:gd name="T50" fmla="*/ 199 w 299"/>
                <a:gd name="T51" fmla="*/ 231 h 234"/>
                <a:gd name="T52" fmla="*/ 186 w 299"/>
                <a:gd name="T53" fmla="*/ 229 h 234"/>
                <a:gd name="T54" fmla="*/ 173 w 299"/>
                <a:gd name="T55" fmla="*/ 225 h 234"/>
                <a:gd name="T56" fmla="*/ 160 w 299"/>
                <a:gd name="T57" fmla="*/ 223 h 234"/>
                <a:gd name="T58" fmla="*/ 146 w 299"/>
                <a:gd name="T59" fmla="*/ 221 h 234"/>
                <a:gd name="T60" fmla="*/ 132 w 299"/>
                <a:gd name="T61" fmla="*/ 219 h 234"/>
                <a:gd name="T62" fmla="*/ 120 w 299"/>
                <a:gd name="T63" fmla="*/ 216 h 234"/>
                <a:gd name="T64" fmla="*/ 106 w 299"/>
                <a:gd name="T65" fmla="*/ 213 h 234"/>
                <a:gd name="T66" fmla="*/ 93 w 299"/>
                <a:gd name="T67" fmla="*/ 210 h 234"/>
                <a:gd name="T68" fmla="*/ 79 w 299"/>
                <a:gd name="T69" fmla="*/ 208 h 234"/>
                <a:gd name="T70" fmla="*/ 65 w 299"/>
                <a:gd name="T71" fmla="*/ 206 h 234"/>
                <a:gd name="T72" fmla="*/ 53 w 299"/>
                <a:gd name="T73" fmla="*/ 204 h 234"/>
                <a:gd name="T74" fmla="*/ 39 w 299"/>
                <a:gd name="T75" fmla="*/ 201 h 234"/>
                <a:gd name="T76" fmla="*/ 26 w 299"/>
                <a:gd name="T77" fmla="*/ 198 h 234"/>
                <a:gd name="T78" fmla="*/ 12 w 299"/>
                <a:gd name="T79" fmla="*/ 195 h 234"/>
                <a:gd name="T80" fmla="*/ 0 w 299"/>
                <a:gd name="T81" fmla="*/ 193 h 234"/>
                <a:gd name="T82" fmla="*/ 11 w 299"/>
                <a:gd name="T83" fmla="*/ 169 h 234"/>
                <a:gd name="T84" fmla="*/ 24 w 299"/>
                <a:gd name="T85" fmla="*/ 145 h 234"/>
                <a:gd name="T86" fmla="*/ 35 w 299"/>
                <a:gd name="T87" fmla="*/ 121 h 234"/>
                <a:gd name="T88" fmla="*/ 48 w 299"/>
                <a:gd name="T89" fmla="*/ 96 h 234"/>
                <a:gd name="T90" fmla="*/ 60 w 299"/>
                <a:gd name="T91" fmla="*/ 72 h 234"/>
                <a:gd name="T92" fmla="*/ 72 w 299"/>
                <a:gd name="T93" fmla="*/ 48 h 234"/>
                <a:gd name="T94" fmla="*/ 84 w 299"/>
                <a:gd name="T95" fmla="*/ 24 h 234"/>
                <a:gd name="T96" fmla="*/ 95 w 299"/>
                <a:gd name="T9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9" h="234">
                  <a:moveTo>
                    <a:pt x="95" y="0"/>
                  </a:moveTo>
                  <a:lnTo>
                    <a:pt x="101" y="15"/>
                  </a:lnTo>
                  <a:lnTo>
                    <a:pt x="108" y="31"/>
                  </a:lnTo>
                  <a:lnTo>
                    <a:pt x="114" y="46"/>
                  </a:lnTo>
                  <a:lnTo>
                    <a:pt x="120" y="61"/>
                  </a:lnTo>
                  <a:lnTo>
                    <a:pt x="125" y="77"/>
                  </a:lnTo>
                  <a:lnTo>
                    <a:pt x="132" y="92"/>
                  </a:lnTo>
                  <a:lnTo>
                    <a:pt x="138" y="108"/>
                  </a:lnTo>
                  <a:lnTo>
                    <a:pt x="144" y="123"/>
                  </a:lnTo>
                  <a:lnTo>
                    <a:pt x="163" y="132"/>
                  </a:lnTo>
                  <a:lnTo>
                    <a:pt x="183" y="140"/>
                  </a:lnTo>
                  <a:lnTo>
                    <a:pt x="202" y="149"/>
                  </a:lnTo>
                  <a:lnTo>
                    <a:pt x="222" y="157"/>
                  </a:lnTo>
                  <a:lnTo>
                    <a:pt x="240" y="167"/>
                  </a:lnTo>
                  <a:lnTo>
                    <a:pt x="260" y="176"/>
                  </a:lnTo>
                  <a:lnTo>
                    <a:pt x="280" y="184"/>
                  </a:lnTo>
                  <a:lnTo>
                    <a:pt x="299" y="193"/>
                  </a:lnTo>
                  <a:lnTo>
                    <a:pt x="289" y="198"/>
                  </a:lnTo>
                  <a:lnTo>
                    <a:pt x="277" y="204"/>
                  </a:lnTo>
                  <a:lnTo>
                    <a:pt x="267" y="208"/>
                  </a:lnTo>
                  <a:lnTo>
                    <a:pt x="257" y="214"/>
                  </a:lnTo>
                  <a:lnTo>
                    <a:pt x="245" y="219"/>
                  </a:lnTo>
                  <a:lnTo>
                    <a:pt x="235" y="224"/>
                  </a:lnTo>
                  <a:lnTo>
                    <a:pt x="223" y="229"/>
                  </a:lnTo>
                  <a:lnTo>
                    <a:pt x="213" y="234"/>
                  </a:lnTo>
                  <a:lnTo>
                    <a:pt x="199" y="231"/>
                  </a:lnTo>
                  <a:lnTo>
                    <a:pt x="186" y="229"/>
                  </a:lnTo>
                  <a:lnTo>
                    <a:pt x="173" y="225"/>
                  </a:lnTo>
                  <a:lnTo>
                    <a:pt x="160" y="223"/>
                  </a:lnTo>
                  <a:lnTo>
                    <a:pt x="146" y="221"/>
                  </a:lnTo>
                  <a:lnTo>
                    <a:pt x="132" y="219"/>
                  </a:lnTo>
                  <a:lnTo>
                    <a:pt x="120" y="216"/>
                  </a:lnTo>
                  <a:lnTo>
                    <a:pt x="106" y="213"/>
                  </a:lnTo>
                  <a:lnTo>
                    <a:pt x="93" y="210"/>
                  </a:lnTo>
                  <a:lnTo>
                    <a:pt x="79" y="208"/>
                  </a:lnTo>
                  <a:lnTo>
                    <a:pt x="65" y="206"/>
                  </a:lnTo>
                  <a:lnTo>
                    <a:pt x="53" y="204"/>
                  </a:lnTo>
                  <a:lnTo>
                    <a:pt x="39" y="201"/>
                  </a:lnTo>
                  <a:lnTo>
                    <a:pt x="26" y="198"/>
                  </a:lnTo>
                  <a:lnTo>
                    <a:pt x="12" y="195"/>
                  </a:lnTo>
                  <a:lnTo>
                    <a:pt x="0" y="193"/>
                  </a:lnTo>
                  <a:lnTo>
                    <a:pt x="11" y="169"/>
                  </a:lnTo>
                  <a:lnTo>
                    <a:pt x="24" y="145"/>
                  </a:lnTo>
                  <a:lnTo>
                    <a:pt x="35" y="121"/>
                  </a:lnTo>
                  <a:lnTo>
                    <a:pt x="48" y="96"/>
                  </a:lnTo>
                  <a:lnTo>
                    <a:pt x="60" y="72"/>
                  </a:lnTo>
                  <a:lnTo>
                    <a:pt x="72" y="48"/>
                  </a:lnTo>
                  <a:lnTo>
                    <a:pt x="84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50" name="Freeform 202">
              <a:extLst>
                <a:ext uri="{FF2B5EF4-FFF2-40B4-BE49-F238E27FC236}">
                  <a16:creationId xmlns:a16="http://schemas.microsoft.com/office/drawing/2014/main" id="{52E80500-4177-4BD6-AD13-5103109F7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2762"/>
              <a:ext cx="141" cy="115"/>
            </a:xfrm>
            <a:custGeom>
              <a:avLst/>
              <a:gdLst>
                <a:gd name="T0" fmla="*/ 78 w 282"/>
                <a:gd name="T1" fmla="*/ 0 h 230"/>
                <a:gd name="T2" fmla="*/ 84 w 282"/>
                <a:gd name="T3" fmla="*/ 15 h 230"/>
                <a:gd name="T4" fmla="*/ 91 w 282"/>
                <a:gd name="T5" fmla="*/ 31 h 230"/>
                <a:gd name="T6" fmla="*/ 97 w 282"/>
                <a:gd name="T7" fmla="*/ 46 h 230"/>
                <a:gd name="T8" fmla="*/ 103 w 282"/>
                <a:gd name="T9" fmla="*/ 61 h 230"/>
                <a:gd name="T10" fmla="*/ 108 w 282"/>
                <a:gd name="T11" fmla="*/ 77 h 230"/>
                <a:gd name="T12" fmla="*/ 115 w 282"/>
                <a:gd name="T13" fmla="*/ 92 h 230"/>
                <a:gd name="T14" fmla="*/ 121 w 282"/>
                <a:gd name="T15" fmla="*/ 108 h 230"/>
                <a:gd name="T16" fmla="*/ 127 w 282"/>
                <a:gd name="T17" fmla="*/ 123 h 230"/>
                <a:gd name="T18" fmla="*/ 146 w 282"/>
                <a:gd name="T19" fmla="*/ 132 h 230"/>
                <a:gd name="T20" fmla="*/ 166 w 282"/>
                <a:gd name="T21" fmla="*/ 140 h 230"/>
                <a:gd name="T22" fmla="*/ 185 w 282"/>
                <a:gd name="T23" fmla="*/ 149 h 230"/>
                <a:gd name="T24" fmla="*/ 205 w 282"/>
                <a:gd name="T25" fmla="*/ 157 h 230"/>
                <a:gd name="T26" fmla="*/ 223 w 282"/>
                <a:gd name="T27" fmla="*/ 167 h 230"/>
                <a:gd name="T28" fmla="*/ 243 w 282"/>
                <a:gd name="T29" fmla="*/ 176 h 230"/>
                <a:gd name="T30" fmla="*/ 263 w 282"/>
                <a:gd name="T31" fmla="*/ 184 h 230"/>
                <a:gd name="T32" fmla="*/ 282 w 282"/>
                <a:gd name="T33" fmla="*/ 193 h 230"/>
                <a:gd name="T34" fmla="*/ 272 w 282"/>
                <a:gd name="T35" fmla="*/ 198 h 230"/>
                <a:gd name="T36" fmla="*/ 260 w 282"/>
                <a:gd name="T37" fmla="*/ 202 h 230"/>
                <a:gd name="T38" fmla="*/ 250 w 282"/>
                <a:gd name="T39" fmla="*/ 207 h 230"/>
                <a:gd name="T40" fmla="*/ 240 w 282"/>
                <a:gd name="T41" fmla="*/ 212 h 230"/>
                <a:gd name="T42" fmla="*/ 228 w 282"/>
                <a:gd name="T43" fmla="*/ 216 h 230"/>
                <a:gd name="T44" fmla="*/ 218 w 282"/>
                <a:gd name="T45" fmla="*/ 221 h 230"/>
                <a:gd name="T46" fmla="*/ 206 w 282"/>
                <a:gd name="T47" fmla="*/ 225 h 230"/>
                <a:gd name="T48" fmla="*/ 196 w 282"/>
                <a:gd name="T49" fmla="*/ 230 h 230"/>
                <a:gd name="T50" fmla="*/ 183 w 282"/>
                <a:gd name="T51" fmla="*/ 228 h 230"/>
                <a:gd name="T52" fmla="*/ 172 w 282"/>
                <a:gd name="T53" fmla="*/ 224 h 230"/>
                <a:gd name="T54" fmla="*/ 159 w 282"/>
                <a:gd name="T55" fmla="*/ 222 h 230"/>
                <a:gd name="T56" fmla="*/ 147 w 282"/>
                <a:gd name="T57" fmla="*/ 220 h 230"/>
                <a:gd name="T58" fmla="*/ 135 w 282"/>
                <a:gd name="T59" fmla="*/ 217 h 230"/>
                <a:gd name="T60" fmla="*/ 123 w 282"/>
                <a:gd name="T61" fmla="*/ 214 h 230"/>
                <a:gd name="T62" fmla="*/ 111 w 282"/>
                <a:gd name="T63" fmla="*/ 212 h 230"/>
                <a:gd name="T64" fmla="*/ 98 w 282"/>
                <a:gd name="T65" fmla="*/ 209 h 230"/>
                <a:gd name="T66" fmla="*/ 86 w 282"/>
                <a:gd name="T67" fmla="*/ 207 h 230"/>
                <a:gd name="T68" fmla="*/ 74 w 282"/>
                <a:gd name="T69" fmla="*/ 204 h 230"/>
                <a:gd name="T70" fmla="*/ 61 w 282"/>
                <a:gd name="T71" fmla="*/ 201 h 230"/>
                <a:gd name="T72" fmla="*/ 50 w 282"/>
                <a:gd name="T73" fmla="*/ 199 h 230"/>
                <a:gd name="T74" fmla="*/ 37 w 282"/>
                <a:gd name="T75" fmla="*/ 197 h 230"/>
                <a:gd name="T76" fmla="*/ 24 w 282"/>
                <a:gd name="T77" fmla="*/ 193 h 230"/>
                <a:gd name="T78" fmla="*/ 13 w 282"/>
                <a:gd name="T79" fmla="*/ 191 h 230"/>
                <a:gd name="T80" fmla="*/ 0 w 282"/>
                <a:gd name="T81" fmla="*/ 189 h 230"/>
                <a:gd name="T82" fmla="*/ 10 w 282"/>
                <a:gd name="T83" fmla="*/ 164 h 230"/>
                <a:gd name="T84" fmla="*/ 20 w 282"/>
                <a:gd name="T85" fmla="*/ 141 h 230"/>
                <a:gd name="T86" fmla="*/ 30 w 282"/>
                <a:gd name="T87" fmla="*/ 117 h 230"/>
                <a:gd name="T88" fmla="*/ 39 w 282"/>
                <a:gd name="T89" fmla="*/ 94 h 230"/>
                <a:gd name="T90" fmla="*/ 50 w 282"/>
                <a:gd name="T91" fmla="*/ 71 h 230"/>
                <a:gd name="T92" fmla="*/ 59 w 282"/>
                <a:gd name="T93" fmla="*/ 47 h 230"/>
                <a:gd name="T94" fmla="*/ 69 w 282"/>
                <a:gd name="T95" fmla="*/ 24 h 230"/>
                <a:gd name="T96" fmla="*/ 78 w 282"/>
                <a:gd name="T9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2" h="230">
                  <a:moveTo>
                    <a:pt x="78" y="0"/>
                  </a:moveTo>
                  <a:lnTo>
                    <a:pt x="84" y="15"/>
                  </a:lnTo>
                  <a:lnTo>
                    <a:pt x="91" y="31"/>
                  </a:lnTo>
                  <a:lnTo>
                    <a:pt x="97" y="46"/>
                  </a:lnTo>
                  <a:lnTo>
                    <a:pt x="103" y="61"/>
                  </a:lnTo>
                  <a:lnTo>
                    <a:pt x="108" y="77"/>
                  </a:lnTo>
                  <a:lnTo>
                    <a:pt x="115" y="92"/>
                  </a:lnTo>
                  <a:lnTo>
                    <a:pt x="121" y="108"/>
                  </a:lnTo>
                  <a:lnTo>
                    <a:pt x="127" y="123"/>
                  </a:lnTo>
                  <a:lnTo>
                    <a:pt x="146" y="132"/>
                  </a:lnTo>
                  <a:lnTo>
                    <a:pt x="166" y="140"/>
                  </a:lnTo>
                  <a:lnTo>
                    <a:pt x="185" y="149"/>
                  </a:lnTo>
                  <a:lnTo>
                    <a:pt x="205" y="157"/>
                  </a:lnTo>
                  <a:lnTo>
                    <a:pt x="223" y="167"/>
                  </a:lnTo>
                  <a:lnTo>
                    <a:pt x="243" y="176"/>
                  </a:lnTo>
                  <a:lnTo>
                    <a:pt x="263" y="184"/>
                  </a:lnTo>
                  <a:lnTo>
                    <a:pt x="282" y="193"/>
                  </a:lnTo>
                  <a:lnTo>
                    <a:pt x="272" y="198"/>
                  </a:lnTo>
                  <a:lnTo>
                    <a:pt x="260" y="202"/>
                  </a:lnTo>
                  <a:lnTo>
                    <a:pt x="250" y="207"/>
                  </a:lnTo>
                  <a:lnTo>
                    <a:pt x="240" y="212"/>
                  </a:lnTo>
                  <a:lnTo>
                    <a:pt x="228" y="216"/>
                  </a:lnTo>
                  <a:lnTo>
                    <a:pt x="218" y="221"/>
                  </a:lnTo>
                  <a:lnTo>
                    <a:pt x="206" y="225"/>
                  </a:lnTo>
                  <a:lnTo>
                    <a:pt x="196" y="230"/>
                  </a:lnTo>
                  <a:lnTo>
                    <a:pt x="183" y="228"/>
                  </a:lnTo>
                  <a:lnTo>
                    <a:pt x="172" y="224"/>
                  </a:lnTo>
                  <a:lnTo>
                    <a:pt x="159" y="222"/>
                  </a:lnTo>
                  <a:lnTo>
                    <a:pt x="147" y="220"/>
                  </a:lnTo>
                  <a:lnTo>
                    <a:pt x="135" y="217"/>
                  </a:lnTo>
                  <a:lnTo>
                    <a:pt x="123" y="214"/>
                  </a:lnTo>
                  <a:lnTo>
                    <a:pt x="111" y="212"/>
                  </a:lnTo>
                  <a:lnTo>
                    <a:pt x="98" y="209"/>
                  </a:lnTo>
                  <a:lnTo>
                    <a:pt x="86" y="207"/>
                  </a:lnTo>
                  <a:lnTo>
                    <a:pt x="74" y="204"/>
                  </a:lnTo>
                  <a:lnTo>
                    <a:pt x="61" y="201"/>
                  </a:lnTo>
                  <a:lnTo>
                    <a:pt x="50" y="199"/>
                  </a:lnTo>
                  <a:lnTo>
                    <a:pt x="37" y="197"/>
                  </a:lnTo>
                  <a:lnTo>
                    <a:pt x="24" y="193"/>
                  </a:lnTo>
                  <a:lnTo>
                    <a:pt x="13" y="191"/>
                  </a:lnTo>
                  <a:lnTo>
                    <a:pt x="0" y="189"/>
                  </a:lnTo>
                  <a:lnTo>
                    <a:pt x="10" y="164"/>
                  </a:lnTo>
                  <a:lnTo>
                    <a:pt x="20" y="141"/>
                  </a:lnTo>
                  <a:lnTo>
                    <a:pt x="30" y="117"/>
                  </a:lnTo>
                  <a:lnTo>
                    <a:pt x="39" y="94"/>
                  </a:lnTo>
                  <a:lnTo>
                    <a:pt x="50" y="71"/>
                  </a:lnTo>
                  <a:lnTo>
                    <a:pt x="59" y="47"/>
                  </a:lnTo>
                  <a:lnTo>
                    <a:pt x="69" y="2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51" name="Freeform 203">
              <a:extLst>
                <a:ext uri="{FF2B5EF4-FFF2-40B4-BE49-F238E27FC236}">
                  <a16:creationId xmlns:a16="http://schemas.microsoft.com/office/drawing/2014/main" id="{7A1413FC-2F5B-43ED-83E7-205D03F68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2762"/>
              <a:ext cx="132" cy="113"/>
            </a:xfrm>
            <a:custGeom>
              <a:avLst/>
              <a:gdLst>
                <a:gd name="T0" fmla="*/ 60 w 264"/>
                <a:gd name="T1" fmla="*/ 0 h 225"/>
                <a:gd name="T2" fmla="*/ 66 w 264"/>
                <a:gd name="T3" fmla="*/ 15 h 225"/>
                <a:gd name="T4" fmla="*/ 73 w 264"/>
                <a:gd name="T5" fmla="*/ 31 h 225"/>
                <a:gd name="T6" fmla="*/ 79 w 264"/>
                <a:gd name="T7" fmla="*/ 46 h 225"/>
                <a:gd name="T8" fmla="*/ 85 w 264"/>
                <a:gd name="T9" fmla="*/ 62 h 225"/>
                <a:gd name="T10" fmla="*/ 90 w 264"/>
                <a:gd name="T11" fmla="*/ 77 h 225"/>
                <a:gd name="T12" fmla="*/ 97 w 264"/>
                <a:gd name="T13" fmla="*/ 93 h 225"/>
                <a:gd name="T14" fmla="*/ 103 w 264"/>
                <a:gd name="T15" fmla="*/ 108 h 225"/>
                <a:gd name="T16" fmla="*/ 109 w 264"/>
                <a:gd name="T17" fmla="*/ 123 h 225"/>
                <a:gd name="T18" fmla="*/ 128 w 264"/>
                <a:gd name="T19" fmla="*/ 132 h 225"/>
                <a:gd name="T20" fmla="*/ 148 w 264"/>
                <a:gd name="T21" fmla="*/ 141 h 225"/>
                <a:gd name="T22" fmla="*/ 167 w 264"/>
                <a:gd name="T23" fmla="*/ 149 h 225"/>
                <a:gd name="T24" fmla="*/ 187 w 264"/>
                <a:gd name="T25" fmla="*/ 159 h 225"/>
                <a:gd name="T26" fmla="*/ 205 w 264"/>
                <a:gd name="T27" fmla="*/ 167 h 225"/>
                <a:gd name="T28" fmla="*/ 225 w 264"/>
                <a:gd name="T29" fmla="*/ 176 h 225"/>
                <a:gd name="T30" fmla="*/ 245 w 264"/>
                <a:gd name="T31" fmla="*/ 184 h 225"/>
                <a:gd name="T32" fmla="*/ 264 w 264"/>
                <a:gd name="T33" fmla="*/ 193 h 225"/>
                <a:gd name="T34" fmla="*/ 254 w 264"/>
                <a:gd name="T35" fmla="*/ 197 h 225"/>
                <a:gd name="T36" fmla="*/ 242 w 264"/>
                <a:gd name="T37" fmla="*/ 201 h 225"/>
                <a:gd name="T38" fmla="*/ 232 w 264"/>
                <a:gd name="T39" fmla="*/ 205 h 225"/>
                <a:gd name="T40" fmla="*/ 222 w 264"/>
                <a:gd name="T41" fmla="*/ 209 h 225"/>
                <a:gd name="T42" fmla="*/ 210 w 264"/>
                <a:gd name="T43" fmla="*/ 214 h 225"/>
                <a:gd name="T44" fmla="*/ 200 w 264"/>
                <a:gd name="T45" fmla="*/ 217 h 225"/>
                <a:gd name="T46" fmla="*/ 189 w 264"/>
                <a:gd name="T47" fmla="*/ 222 h 225"/>
                <a:gd name="T48" fmla="*/ 179 w 264"/>
                <a:gd name="T49" fmla="*/ 225 h 225"/>
                <a:gd name="T50" fmla="*/ 157 w 264"/>
                <a:gd name="T51" fmla="*/ 220 h 225"/>
                <a:gd name="T52" fmla="*/ 134 w 264"/>
                <a:gd name="T53" fmla="*/ 215 h 225"/>
                <a:gd name="T54" fmla="*/ 112 w 264"/>
                <a:gd name="T55" fmla="*/ 209 h 225"/>
                <a:gd name="T56" fmla="*/ 89 w 264"/>
                <a:gd name="T57" fmla="*/ 205 h 225"/>
                <a:gd name="T58" fmla="*/ 67 w 264"/>
                <a:gd name="T59" fmla="*/ 199 h 225"/>
                <a:gd name="T60" fmla="*/ 44 w 264"/>
                <a:gd name="T61" fmla="*/ 194 h 225"/>
                <a:gd name="T62" fmla="*/ 22 w 264"/>
                <a:gd name="T63" fmla="*/ 189 h 225"/>
                <a:gd name="T64" fmla="*/ 0 w 264"/>
                <a:gd name="T65" fmla="*/ 184 h 225"/>
                <a:gd name="T66" fmla="*/ 7 w 264"/>
                <a:gd name="T67" fmla="*/ 161 h 225"/>
                <a:gd name="T68" fmla="*/ 15 w 264"/>
                <a:gd name="T69" fmla="*/ 138 h 225"/>
                <a:gd name="T70" fmla="*/ 22 w 264"/>
                <a:gd name="T71" fmla="*/ 115 h 225"/>
                <a:gd name="T72" fmla="*/ 30 w 264"/>
                <a:gd name="T73" fmla="*/ 92 h 225"/>
                <a:gd name="T74" fmla="*/ 38 w 264"/>
                <a:gd name="T75" fmla="*/ 69 h 225"/>
                <a:gd name="T76" fmla="*/ 45 w 264"/>
                <a:gd name="T77" fmla="*/ 46 h 225"/>
                <a:gd name="T78" fmla="*/ 53 w 264"/>
                <a:gd name="T79" fmla="*/ 23 h 225"/>
                <a:gd name="T80" fmla="*/ 60 w 264"/>
                <a:gd name="T8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4" h="225">
                  <a:moveTo>
                    <a:pt x="60" y="0"/>
                  </a:moveTo>
                  <a:lnTo>
                    <a:pt x="66" y="15"/>
                  </a:lnTo>
                  <a:lnTo>
                    <a:pt x="73" y="31"/>
                  </a:lnTo>
                  <a:lnTo>
                    <a:pt x="79" y="46"/>
                  </a:lnTo>
                  <a:lnTo>
                    <a:pt x="85" y="62"/>
                  </a:lnTo>
                  <a:lnTo>
                    <a:pt x="90" y="77"/>
                  </a:lnTo>
                  <a:lnTo>
                    <a:pt x="97" y="93"/>
                  </a:lnTo>
                  <a:lnTo>
                    <a:pt x="103" y="108"/>
                  </a:lnTo>
                  <a:lnTo>
                    <a:pt x="109" y="123"/>
                  </a:lnTo>
                  <a:lnTo>
                    <a:pt x="128" y="132"/>
                  </a:lnTo>
                  <a:lnTo>
                    <a:pt x="148" y="141"/>
                  </a:lnTo>
                  <a:lnTo>
                    <a:pt x="167" y="149"/>
                  </a:lnTo>
                  <a:lnTo>
                    <a:pt x="187" y="159"/>
                  </a:lnTo>
                  <a:lnTo>
                    <a:pt x="205" y="167"/>
                  </a:lnTo>
                  <a:lnTo>
                    <a:pt x="225" y="176"/>
                  </a:lnTo>
                  <a:lnTo>
                    <a:pt x="245" y="184"/>
                  </a:lnTo>
                  <a:lnTo>
                    <a:pt x="264" y="193"/>
                  </a:lnTo>
                  <a:lnTo>
                    <a:pt x="254" y="197"/>
                  </a:lnTo>
                  <a:lnTo>
                    <a:pt x="242" y="201"/>
                  </a:lnTo>
                  <a:lnTo>
                    <a:pt x="232" y="205"/>
                  </a:lnTo>
                  <a:lnTo>
                    <a:pt x="222" y="209"/>
                  </a:lnTo>
                  <a:lnTo>
                    <a:pt x="210" y="214"/>
                  </a:lnTo>
                  <a:lnTo>
                    <a:pt x="200" y="217"/>
                  </a:lnTo>
                  <a:lnTo>
                    <a:pt x="189" y="222"/>
                  </a:lnTo>
                  <a:lnTo>
                    <a:pt x="179" y="225"/>
                  </a:lnTo>
                  <a:lnTo>
                    <a:pt x="157" y="220"/>
                  </a:lnTo>
                  <a:lnTo>
                    <a:pt x="134" y="215"/>
                  </a:lnTo>
                  <a:lnTo>
                    <a:pt x="112" y="209"/>
                  </a:lnTo>
                  <a:lnTo>
                    <a:pt x="89" y="205"/>
                  </a:lnTo>
                  <a:lnTo>
                    <a:pt x="67" y="199"/>
                  </a:lnTo>
                  <a:lnTo>
                    <a:pt x="44" y="194"/>
                  </a:lnTo>
                  <a:lnTo>
                    <a:pt x="22" y="189"/>
                  </a:lnTo>
                  <a:lnTo>
                    <a:pt x="0" y="184"/>
                  </a:lnTo>
                  <a:lnTo>
                    <a:pt x="7" y="161"/>
                  </a:lnTo>
                  <a:lnTo>
                    <a:pt x="15" y="138"/>
                  </a:lnTo>
                  <a:lnTo>
                    <a:pt x="22" y="115"/>
                  </a:lnTo>
                  <a:lnTo>
                    <a:pt x="30" y="92"/>
                  </a:lnTo>
                  <a:lnTo>
                    <a:pt x="38" y="69"/>
                  </a:lnTo>
                  <a:lnTo>
                    <a:pt x="45" y="46"/>
                  </a:lnTo>
                  <a:lnTo>
                    <a:pt x="53" y="2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52" name="Freeform 204">
              <a:extLst>
                <a:ext uri="{FF2B5EF4-FFF2-40B4-BE49-F238E27FC236}">
                  <a16:creationId xmlns:a16="http://schemas.microsoft.com/office/drawing/2014/main" id="{8B3702A3-E594-4FE7-AC05-AEB7C2CC1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762"/>
              <a:ext cx="123" cy="111"/>
            </a:xfrm>
            <a:custGeom>
              <a:avLst/>
              <a:gdLst>
                <a:gd name="T0" fmla="*/ 42 w 246"/>
                <a:gd name="T1" fmla="*/ 0 h 222"/>
                <a:gd name="T2" fmla="*/ 48 w 246"/>
                <a:gd name="T3" fmla="*/ 15 h 222"/>
                <a:gd name="T4" fmla="*/ 55 w 246"/>
                <a:gd name="T5" fmla="*/ 31 h 222"/>
                <a:gd name="T6" fmla="*/ 61 w 246"/>
                <a:gd name="T7" fmla="*/ 46 h 222"/>
                <a:gd name="T8" fmla="*/ 67 w 246"/>
                <a:gd name="T9" fmla="*/ 62 h 222"/>
                <a:gd name="T10" fmla="*/ 72 w 246"/>
                <a:gd name="T11" fmla="*/ 77 h 222"/>
                <a:gd name="T12" fmla="*/ 79 w 246"/>
                <a:gd name="T13" fmla="*/ 93 h 222"/>
                <a:gd name="T14" fmla="*/ 85 w 246"/>
                <a:gd name="T15" fmla="*/ 108 h 222"/>
                <a:gd name="T16" fmla="*/ 91 w 246"/>
                <a:gd name="T17" fmla="*/ 124 h 222"/>
                <a:gd name="T18" fmla="*/ 110 w 246"/>
                <a:gd name="T19" fmla="*/ 132 h 222"/>
                <a:gd name="T20" fmla="*/ 130 w 246"/>
                <a:gd name="T21" fmla="*/ 141 h 222"/>
                <a:gd name="T22" fmla="*/ 149 w 246"/>
                <a:gd name="T23" fmla="*/ 149 h 222"/>
                <a:gd name="T24" fmla="*/ 169 w 246"/>
                <a:gd name="T25" fmla="*/ 159 h 222"/>
                <a:gd name="T26" fmla="*/ 187 w 246"/>
                <a:gd name="T27" fmla="*/ 167 h 222"/>
                <a:gd name="T28" fmla="*/ 207 w 246"/>
                <a:gd name="T29" fmla="*/ 176 h 222"/>
                <a:gd name="T30" fmla="*/ 227 w 246"/>
                <a:gd name="T31" fmla="*/ 184 h 222"/>
                <a:gd name="T32" fmla="*/ 246 w 246"/>
                <a:gd name="T33" fmla="*/ 193 h 222"/>
                <a:gd name="T34" fmla="*/ 236 w 246"/>
                <a:gd name="T35" fmla="*/ 197 h 222"/>
                <a:gd name="T36" fmla="*/ 225 w 246"/>
                <a:gd name="T37" fmla="*/ 200 h 222"/>
                <a:gd name="T38" fmla="*/ 215 w 246"/>
                <a:gd name="T39" fmla="*/ 204 h 222"/>
                <a:gd name="T40" fmla="*/ 204 w 246"/>
                <a:gd name="T41" fmla="*/ 207 h 222"/>
                <a:gd name="T42" fmla="*/ 193 w 246"/>
                <a:gd name="T43" fmla="*/ 212 h 222"/>
                <a:gd name="T44" fmla="*/ 183 w 246"/>
                <a:gd name="T45" fmla="*/ 215 h 222"/>
                <a:gd name="T46" fmla="*/ 171 w 246"/>
                <a:gd name="T47" fmla="*/ 219 h 222"/>
                <a:gd name="T48" fmla="*/ 161 w 246"/>
                <a:gd name="T49" fmla="*/ 222 h 222"/>
                <a:gd name="T50" fmla="*/ 140 w 246"/>
                <a:gd name="T51" fmla="*/ 216 h 222"/>
                <a:gd name="T52" fmla="*/ 121 w 246"/>
                <a:gd name="T53" fmla="*/ 212 h 222"/>
                <a:gd name="T54" fmla="*/ 100 w 246"/>
                <a:gd name="T55" fmla="*/ 206 h 222"/>
                <a:gd name="T56" fmla="*/ 80 w 246"/>
                <a:gd name="T57" fmla="*/ 200 h 222"/>
                <a:gd name="T58" fmla="*/ 61 w 246"/>
                <a:gd name="T59" fmla="*/ 195 h 222"/>
                <a:gd name="T60" fmla="*/ 40 w 246"/>
                <a:gd name="T61" fmla="*/ 190 h 222"/>
                <a:gd name="T62" fmla="*/ 20 w 246"/>
                <a:gd name="T63" fmla="*/ 185 h 222"/>
                <a:gd name="T64" fmla="*/ 0 w 246"/>
                <a:gd name="T65" fmla="*/ 179 h 222"/>
                <a:gd name="T66" fmla="*/ 6 w 246"/>
                <a:gd name="T67" fmla="*/ 156 h 222"/>
                <a:gd name="T68" fmla="*/ 11 w 246"/>
                <a:gd name="T69" fmla="*/ 134 h 222"/>
                <a:gd name="T70" fmla="*/ 16 w 246"/>
                <a:gd name="T71" fmla="*/ 111 h 222"/>
                <a:gd name="T72" fmla="*/ 22 w 246"/>
                <a:gd name="T73" fmla="*/ 89 h 222"/>
                <a:gd name="T74" fmla="*/ 26 w 246"/>
                <a:gd name="T75" fmla="*/ 66 h 222"/>
                <a:gd name="T76" fmla="*/ 32 w 246"/>
                <a:gd name="T77" fmla="*/ 44 h 222"/>
                <a:gd name="T78" fmla="*/ 37 w 246"/>
                <a:gd name="T79" fmla="*/ 21 h 222"/>
                <a:gd name="T80" fmla="*/ 42 w 246"/>
                <a:gd name="T8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222">
                  <a:moveTo>
                    <a:pt x="42" y="0"/>
                  </a:moveTo>
                  <a:lnTo>
                    <a:pt x="48" y="15"/>
                  </a:lnTo>
                  <a:lnTo>
                    <a:pt x="55" y="31"/>
                  </a:lnTo>
                  <a:lnTo>
                    <a:pt x="61" y="46"/>
                  </a:lnTo>
                  <a:lnTo>
                    <a:pt x="67" y="62"/>
                  </a:lnTo>
                  <a:lnTo>
                    <a:pt x="72" y="77"/>
                  </a:lnTo>
                  <a:lnTo>
                    <a:pt x="79" y="93"/>
                  </a:lnTo>
                  <a:lnTo>
                    <a:pt x="85" y="108"/>
                  </a:lnTo>
                  <a:lnTo>
                    <a:pt x="91" y="124"/>
                  </a:lnTo>
                  <a:lnTo>
                    <a:pt x="110" y="132"/>
                  </a:lnTo>
                  <a:lnTo>
                    <a:pt x="130" y="141"/>
                  </a:lnTo>
                  <a:lnTo>
                    <a:pt x="149" y="149"/>
                  </a:lnTo>
                  <a:lnTo>
                    <a:pt x="169" y="159"/>
                  </a:lnTo>
                  <a:lnTo>
                    <a:pt x="187" y="167"/>
                  </a:lnTo>
                  <a:lnTo>
                    <a:pt x="207" y="176"/>
                  </a:lnTo>
                  <a:lnTo>
                    <a:pt x="227" y="184"/>
                  </a:lnTo>
                  <a:lnTo>
                    <a:pt x="246" y="193"/>
                  </a:lnTo>
                  <a:lnTo>
                    <a:pt x="236" y="197"/>
                  </a:lnTo>
                  <a:lnTo>
                    <a:pt x="225" y="200"/>
                  </a:lnTo>
                  <a:lnTo>
                    <a:pt x="215" y="204"/>
                  </a:lnTo>
                  <a:lnTo>
                    <a:pt x="204" y="207"/>
                  </a:lnTo>
                  <a:lnTo>
                    <a:pt x="193" y="212"/>
                  </a:lnTo>
                  <a:lnTo>
                    <a:pt x="183" y="215"/>
                  </a:lnTo>
                  <a:lnTo>
                    <a:pt x="171" y="219"/>
                  </a:lnTo>
                  <a:lnTo>
                    <a:pt x="161" y="222"/>
                  </a:lnTo>
                  <a:lnTo>
                    <a:pt x="140" y="216"/>
                  </a:lnTo>
                  <a:lnTo>
                    <a:pt x="121" y="212"/>
                  </a:lnTo>
                  <a:lnTo>
                    <a:pt x="100" y="206"/>
                  </a:lnTo>
                  <a:lnTo>
                    <a:pt x="80" y="200"/>
                  </a:lnTo>
                  <a:lnTo>
                    <a:pt x="61" y="195"/>
                  </a:lnTo>
                  <a:lnTo>
                    <a:pt x="40" y="190"/>
                  </a:lnTo>
                  <a:lnTo>
                    <a:pt x="20" y="185"/>
                  </a:lnTo>
                  <a:lnTo>
                    <a:pt x="0" y="179"/>
                  </a:lnTo>
                  <a:lnTo>
                    <a:pt x="6" y="156"/>
                  </a:lnTo>
                  <a:lnTo>
                    <a:pt x="11" y="134"/>
                  </a:lnTo>
                  <a:lnTo>
                    <a:pt x="16" y="111"/>
                  </a:lnTo>
                  <a:lnTo>
                    <a:pt x="22" y="89"/>
                  </a:lnTo>
                  <a:lnTo>
                    <a:pt x="26" y="66"/>
                  </a:lnTo>
                  <a:lnTo>
                    <a:pt x="32" y="44"/>
                  </a:lnTo>
                  <a:lnTo>
                    <a:pt x="37" y="2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53" name="Freeform 205">
              <a:extLst>
                <a:ext uri="{FF2B5EF4-FFF2-40B4-BE49-F238E27FC236}">
                  <a16:creationId xmlns:a16="http://schemas.microsoft.com/office/drawing/2014/main" id="{BDA1A7F5-DB44-4820-859B-F2DBBD9DB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762"/>
              <a:ext cx="114" cy="109"/>
            </a:xfrm>
            <a:custGeom>
              <a:avLst/>
              <a:gdLst>
                <a:gd name="T0" fmla="*/ 24 w 228"/>
                <a:gd name="T1" fmla="*/ 0 h 217"/>
                <a:gd name="T2" fmla="*/ 30 w 228"/>
                <a:gd name="T3" fmla="*/ 15 h 217"/>
                <a:gd name="T4" fmla="*/ 37 w 228"/>
                <a:gd name="T5" fmla="*/ 31 h 217"/>
                <a:gd name="T6" fmla="*/ 43 w 228"/>
                <a:gd name="T7" fmla="*/ 46 h 217"/>
                <a:gd name="T8" fmla="*/ 49 w 228"/>
                <a:gd name="T9" fmla="*/ 62 h 217"/>
                <a:gd name="T10" fmla="*/ 54 w 228"/>
                <a:gd name="T11" fmla="*/ 77 h 217"/>
                <a:gd name="T12" fmla="*/ 61 w 228"/>
                <a:gd name="T13" fmla="*/ 93 h 217"/>
                <a:gd name="T14" fmla="*/ 67 w 228"/>
                <a:gd name="T15" fmla="*/ 108 h 217"/>
                <a:gd name="T16" fmla="*/ 73 w 228"/>
                <a:gd name="T17" fmla="*/ 124 h 217"/>
                <a:gd name="T18" fmla="*/ 92 w 228"/>
                <a:gd name="T19" fmla="*/ 132 h 217"/>
                <a:gd name="T20" fmla="*/ 112 w 228"/>
                <a:gd name="T21" fmla="*/ 141 h 217"/>
                <a:gd name="T22" fmla="*/ 131 w 228"/>
                <a:gd name="T23" fmla="*/ 149 h 217"/>
                <a:gd name="T24" fmla="*/ 151 w 228"/>
                <a:gd name="T25" fmla="*/ 159 h 217"/>
                <a:gd name="T26" fmla="*/ 169 w 228"/>
                <a:gd name="T27" fmla="*/ 167 h 217"/>
                <a:gd name="T28" fmla="*/ 189 w 228"/>
                <a:gd name="T29" fmla="*/ 176 h 217"/>
                <a:gd name="T30" fmla="*/ 209 w 228"/>
                <a:gd name="T31" fmla="*/ 184 h 217"/>
                <a:gd name="T32" fmla="*/ 228 w 228"/>
                <a:gd name="T33" fmla="*/ 193 h 217"/>
                <a:gd name="T34" fmla="*/ 218 w 228"/>
                <a:gd name="T35" fmla="*/ 197 h 217"/>
                <a:gd name="T36" fmla="*/ 207 w 228"/>
                <a:gd name="T37" fmla="*/ 199 h 217"/>
                <a:gd name="T38" fmla="*/ 197 w 228"/>
                <a:gd name="T39" fmla="*/ 202 h 217"/>
                <a:gd name="T40" fmla="*/ 186 w 228"/>
                <a:gd name="T41" fmla="*/ 205 h 217"/>
                <a:gd name="T42" fmla="*/ 175 w 228"/>
                <a:gd name="T43" fmla="*/ 208 h 217"/>
                <a:gd name="T44" fmla="*/ 165 w 228"/>
                <a:gd name="T45" fmla="*/ 212 h 217"/>
                <a:gd name="T46" fmla="*/ 153 w 228"/>
                <a:gd name="T47" fmla="*/ 214 h 217"/>
                <a:gd name="T48" fmla="*/ 143 w 228"/>
                <a:gd name="T49" fmla="*/ 217 h 217"/>
                <a:gd name="T50" fmla="*/ 126 w 228"/>
                <a:gd name="T51" fmla="*/ 212 h 217"/>
                <a:gd name="T52" fmla="*/ 107 w 228"/>
                <a:gd name="T53" fmla="*/ 207 h 217"/>
                <a:gd name="T54" fmla="*/ 90 w 228"/>
                <a:gd name="T55" fmla="*/ 201 h 217"/>
                <a:gd name="T56" fmla="*/ 72 w 228"/>
                <a:gd name="T57" fmla="*/ 195 h 217"/>
                <a:gd name="T58" fmla="*/ 53 w 228"/>
                <a:gd name="T59" fmla="*/ 191 h 217"/>
                <a:gd name="T60" fmla="*/ 36 w 228"/>
                <a:gd name="T61" fmla="*/ 185 h 217"/>
                <a:gd name="T62" fmla="*/ 17 w 228"/>
                <a:gd name="T63" fmla="*/ 181 h 217"/>
                <a:gd name="T64" fmla="*/ 0 w 228"/>
                <a:gd name="T65" fmla="*/ 175 h 217"/>
                <a:gd name="T66" fmla="*/ 6 w 228"/>
                <a:gd name="T67" fmla="*/ 131 h 217"/>
                <a:gd name="T68" fmla="*/ 13 w 228"/>
                <a:gd name="T69" fmla="*/ 87 h 217"/>
                <a:gd name="T70" fmla="*/ 19 w 228"/>
                <a:gd name="T71" fmla="*/ 43 h 217"/>
                <a:gd name="T72" fmla="*/ 24 w 228"/>
                <a:gd name="T7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17">
                  <a:moveTo>
                    <a:pt x="24" y="0"/>
                  </a:moveTo>
                  <a:lnTo>
                    <a:pt x="30" y="15"/>
                  </a:lnTo>
                  <a:lnTo>
                    <a:pt x="37" y="31"/>
                  </a:lnTo>
                  <a:lnTo>
                    <a:pt x="43" y="46"/>
                  </a:lnTo>
                  <a:lnTo>
                    <a:pt x="49" y="62"/>
                  </a:lnTo>
                  <a:lnTo>
                    <a:pt x="54" y="77"/>
                  </a:lnTo>
                  <a:lnTo>
                    <a:pt x="61" y="93"/>
                  </a:lnTo>
                  <a:lnTo>
                    <a:pt x="67" y="108"/>
                  </a:lnTo>
                  <a:lnTo>
                    <a:pt x="73" y="124"/>
                  </a:lnTo>
                  <a:lnTo>
                    <a:pt x="92" y="132"/>
                  </a:lnTo>
                  <a:lnTo>
                    <a:pt x="112" y="141"/>
                  </a:lnTo>
                  <a:lnTo>
                    <a:pt x="131" y="149"/>
                  </a:lnTo>
                  <a:lnTo>
                    <a:pt x="151" y="159"/>
                  </a:lnTo>
                  <a:lnTo>
                    <a:pt x="169" y="167"/>
                  </a:lnTo>
                  <a:lnTo>
                    <a:pt x="189" y="176"/>
                  </a:lnTo>
                  <a:lnTo>
                    <a:pt x="209" y="184"/>
                  </a:lnTo>
                  <a:lnTo>
                    <a:pt x="228" y="193"/>
                  </a:lnTo>
                  <a:lnTo>
                    <a:pt x="218" y="197"/>
                  </a:lnTo>
                  <a:lnTo>
                    <a:pt x="207" y="199"/>
                  </a:lnTo>
                  <a:lnTo>
                    <a:pt x="197" y="202"/>
                  </a:lnTo>
                  <a:lnTo>
                    <a:pt x="186" y="205"/>
                  </a:lnTo>
                  <a:lnTo>
                    <a:pt x="175" y="208"/>
                  </a:lnTo>
                  <a:lnTo>
                    <a:pt x="165" y="212"/>
                  </a:lnTo>
                  <a:lnTo>
                    <a:pt x="153" y="214"/>
                  </a:lnTo>
                  <a:lnTo>
                    <a:pt x="143" y="217"/>
                  </a:lnTo>
                  <a:lnTo>
                    <a:pt x="126" y="212"/>
                  </a:lnTo>
                  <a:lnTo>
                    <a:pt x="107" y="207"/>
                  </a:lnTo>
                  <a:lnTo>
                    <a:pt x="90" y="201"/>
                  </a:lnTo>
                  <a:lnTo>
                    <a:pt x="72" y="195"/>
                  </a:lnTo>
                  <a:lnTo>
                    <a:pt x="53" y="191"/>
                  </a:lnTo>
                  <a:lnTo>
                    <a:pt x="36" y="185"/>
                  </a:lnTo>
                  <a:lnTo>
                    <a:pt x="17" y="181"/>
                  </a:lnTo>
                  <a:lnTo>
                    <a:pt x="0" y="175"/>
                  </a:lnTo>
                  <a:lnTo>
                    <a:pt x="6" y="131"/>
                  </a:lnTo>
                  <a:lnTo>
                    <a:pt x="13" y="87"/>
                  </a:lnTo>
                  <a:lnTo>
                    <a:pt x="19" y="4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54" name="Freeform 206">
              <a:extLst>
                <a:ext uri="{FF2B5EF4-FFF2-40B4-BE49-F238E27FC236}">
                  <a16:creationId xmlns:a16="http://schemas.microsoft.com/office/drawing/2014/main" id="{2F9E0BD6-979E-4A1E-8730-02EC9F42F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762"/>
              <a:ext cx="105" cy="107"/>
            </a:xfrm>
            <a:custGeom>
              <a:avLst/>
              <a:gdLst>
                <a:gd name="T0" fmla="*/ 7 w 211"/>
                <a:gd name="T1" fmla="*/ 0 h 214"/>
                <a:gd name="T2" fmla="*/ 13 w 211"/>
                <a:gd name="T3" fmla="*/ 16 h 214"/>
                <a:gd name="T4" fmla="*/ 20 w 211"/>
                <a:gd name="T5" fmla="*/ 31 h 214"/>
                <a:gd name="T6" fmla="*/ 26 w 211"/>
                <a:gd name="T7" fmla="*/ 47 h 214"/>
                <a:gd name="T8" fmla="*/ 32 w 211"/>
                <a:gd name="T9" fmla="*/ 62 h 214"/>
                <a:gd name="T10" fmla="*/ 37 w 211"/>
                <a:gd name="T11" fmla="*/ 78 h 214"/>
                <a:gd name="T12" fmla="*/ 44 w 211"/>
                <a:gd name="T13" fmla="*/ 93 h 214"/>
                <a:gd name="T14" fmla="*/ 50 w 211"/>
                <a:gd name="T15" fmla="*/ 109 h 214"/>
                <a:gd name="T16" fmla="*/ 56 w 211"/>
                <a:gd name="T17" fmla="*/ 125 h 214"/>
                <a:gd name="T18" fmla="*/ 75 w 211"/>
                <a:gd name="T19" fmla="*/ 133 h 214"/>
                <a:gd name="T20" fmla="*/ 95 w 211"/>
                <a:gd name="T21" fmla="*/ 141 h 214"/>
                <a:gd name="T22" fmla="*/ 114 w 211"/>
                <a:gd name="T23" fmla="*/ 151 h 214"/>
                <a:gd name="T24" fmla="*/ 134 w 211"/>
                <a:gd name="T25" fmla="*/ 159 h 214"/>
                <a:gd name="T26" fmla="*/ 152 w 211"/>
                <a:gd name="T27" fmla="*/ 168 h 214"/>
                <a:gd name="T28" fmla="*/ 172 w 211"/>
                <a:gd name="T29" fmla="*/ 176 h 214"/>
                <a:gd name="T30" fmla="*/ 192 w 211"/>
                <a:gd name="T31" fmla="*/ 185 h 214"/>
                <a:gd name="T32" fmla="*/ 211 w 211"/>
                <a:gd name="T33" fmla="*/ 193 h 214"/>
                <a:gd name="T34" fmla="*/ 201 w 211"/>
                <a:gd name="T35" fmla="*/ 195 h 214"/>
                <a:gd name="T36" fmla="*/ 190 w 211"/>
                <a:gd name="T37" fmla="*/ 198 h 214"/>
                <a:gd name="T38" fmla="*/ 180 w 211"/>
                <a:gd name="T39" fmla="*/ 201 h 214"/>
                <a:gd name="T40" fmla="*/ 170 w 211"/>
                <a:gd name="T41" fmla="*/ 204 h 214"/>
                <a:gd name="T42" fmla="*/ 158 w 211"/>
                <a:gd name="T43" fmla="*/ 206 h 214"/>
                <a:gd name="T44" fmla="*/ 148 w 211"/>
                <a:gd name="T45" fmla="*/ 208 h 214"/>
                <a:gd name="T46" fmla="*/ 137 w 211"/>
                <a:gd name="T47" fmla="*/ 212 h 214"/>
                <a:gd name="T48" fmla="*/ 127 w 211"/>
                <a:gd name="T49" fmla="*/ 214 h 214"/>
                <a:gd name="T50" fmla="*/ 111 w 211"/>
                <a:gd name="T51" fmla="*/ 208 h 214"/>
                <a:gd name="T52" fmla="*/ 95 w 211"/>
                <a:gd name="T53" fmla="*/ 202 h 214"/>
                <a:gd name="T54" fmla="*/ 80 w 211"/>
                <a:gd name="T55" fmla="*/ 198 h 214"/>
                <a:gd name="T56" fmla="*/ 64 w 211"/>
                <a:gd name="T57" fmla="*/ 192 h 214"/>
                <a:gd name="T58" fmla="*/ 48 w 211"/>
                <a:gd name="T59" fmla="*/ 186 h 214"/>
                <a:gd name="T60" fmla="*/ 33 w 211"/>
                <a:gd name="T61" fmla="*/ 182 h 214"/>
                <a:gd name="T62" fmla="*/ 17 w 211"/>
                <a:gd name="T63" fmla="*/ 176 h 214"/>
                <a:gd name="T64" fmla="*/ 0 w 211"/>
                <a:gd name="T65" fmla="*/ 170 h 214"/>
                <a:gd name="T66" fmla="*/ 3 w 211"/>
                <a:gd name="T67" fmla="*/ 127 h 214"/>
                <a:gd name="T68" fmla="*/ 4 w 211"/>
                <a:gd name="T69" fmla="*/ 85 h 214"/>
                <a:gd name="T70" fmla="*/ 6 w 211"/>
                <a:gd name="T71" fmla="*/ 42 h 214"/>
                <a:gd name="T72" fmla="*/ 7 w 211"/>
                <a:gd name="T7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214">
                  <a:moveTo>
                    <a:pt x="7" y="0"/>
                  </a:moveTo>
                  <a:lnTo>
                    <a:pt x="13" y="16"/>
                  </a:lnTo>
                  <a:lnTo>
                    <a:pt x="20" y="31"/>
                  </a:lnTo>
                  <a:lnTo>
                    <a:pt x="26" y="47"/>
                  </a:lnTo>
                  <a:lnTo>
                    <a:pt x="32" y="62"/>
                  </a:lnTo>
                  <a:lnTo>
                    <a:pt x="37" y="78"/>
                  </a:lnTo>
                  <a:lnTo>
                    <a:pt x="44" y="93"/>
                  </a:lnTo>
                  <a:lnTo>
                    <a:pt x="50" y="109"/>
                  </a:lnTo>
                  <a:lnTo>
                    <a:pt x="56" y="125"/>
                  </a:lnTo>
                  <a:lnTo>
                    <a:pt x="75" y="133"/>
                  </a:lnTo>
                  <a:lnTo>
                    <a:pt x="95" y="141"/>
                  </a:lnTo>
                  <a:lnTo>
                    <a:pt x="114" y="151"/>
                  </a:lnTo>
                  <a:lnTo>
                    <a:pt x="134" y="159"/>
                  </a:lnTo>
                  <a:lnTo>
                    <a:pt x="152" y="168"/>
                  </a:lnTo>
                  <a:lnTo>
                    <a:pt x="172" y="176"/>
                  </a:lnTo>
                  <a:lnTo>
                    <a:pt x="192" y="185"/>
                  </a:lnTo>
                  <a:lnTo>
                    <a:pt x="211" y="193"/>
                  </a:lnTo>
                  <a:lnTo>
                    <a:pt x="201" y="195"/>
                  </a:lnTo>
                  <a:lnTo>
                    <a:pt x="190" y="198"/>
                  </a:lnTo>
                  <a:lnTo>
                    <a:pt x="180" y="201"/>
                  </a:lnTo>
                  <a:lnTo>
                    <a:pt x="170" y="204"/>
                  </a:lnTo>
                  <a:lnTo>
                    <a:pt x="158" y="206"/>
                  </a:lnTo>
                  <a:lnTo>
                    <a:pt x="148" y="208"/>
                  </a:lnTo>
                  <a:lnTo>
                    <a:pt x="137" y="212"/>
                  </a:lnTo>
                  <a:lnTo>
                    <a:pt x="127" y="214"/>
                  </a:lnTo>
                  <a:lnTo>
                    <a:pt x="111" y="208"/>
                  </a:lnTo>
                  <a:lnTo>
                    <a:pt x="95" y="202"/>
                  </a:lnTo>
                  <a:lnTo>
                    <a:pt x="80" y="198"/>
                  </a:lnTo>
                  <a:lnTo>
                    <a:pt x="64" y="192"/>
                  </a:lnTo>
                  <a:lnTo>
                    <a:pt x="48" y="186"/>
                  </a:lnTo>
                  <a:lnTo>
                    <a:pt x="33" y="182"/>
                  </a:lnTo>
                  <a:lnTo>
                    <a:pt x="17" y="176"/>
                  </a:lnTo>
                  <a:lnTo>
                    <a:pt x="0" y="170"/>
                  </a:lnTo>
                  <a:lnTo>
                    <a:pt x="3" y="127"/>
                  </a:lnTo>
                  <a:lnTo>
                    <a:pt x="4" y="85"/>
                  </a:lnTo>
                  <a:lnTo>
                    <a:pt x="6" y="4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55" name="Freeform 207">
              <a:extLst>
                <a:ext uri="{FF2B5EF4-FFF2-40B4-BE49-F238E27FC236}">
                  <a16:creationId xmlns:a16="http://schemas.microsoft.com/office/drawing/2014/main" id="{916CF33F-4E7F-48D5-9008-D6BAC3223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762"/>
              <a:ext cx="102" cy="105"/>
            </a:xfrm>
            <a:custGeom>
              <a:avLst/>
              <a:gdLst>
                <a:gd name="T0" fmla="*/ 0 w 204"/>
                <a:gd name="T1" fmla="*/ 0 h 209"/>
                <a:gd name="T2" fmla="*/ 6 w 204"/>
                <a:gd name="T3" fmla="*/ 16 h 209"/>
                <a:gd name="T4" fmla="*/ 13 w 204"/>
                <a:gd name="T5" fmla="*/ 31 h 209"/>
                <a:gd name="T6" fmla="*/ 19 w 204"/>
                <a:gd name="T7" fmla="*/ 47 h 209"/>
                <a:gd name="T8" fmla="*/ 25 w 204"/>
                <a:gd name="T9" fmla="*/ 62 h 209"/>
                <a:gd name="T10" fmla="*/ 30 w 204"/>
                <a:gd name="T11" fmla="*/ 78 h 209"/>
                <a:gd name="T12" fmla="*/ 37 w 204"/>
                <a:gd name="T13" fmla="*/ 94 h 209"/>
                <a:gd name="T14" fmla="*/ 43 w 204"/>
                <a:gd name="T15" fmla="*/ 109 h 209"/>
                <a:gd name="T16" fmla="*/ 49 w 204"/>
                <a:gd name="T17" fmla="*/ 125 h 209"/>
                <a:gd name="T18" fmla="*/ 68 w 204"/>
                <a:gd name="T19" fmla="*/ 133 h 209"/>
                <a:gd name="T20" fmla="*/ 88 w 204"/>
                <a:gd name="T21" fmla="*/ 142 h 209"/>
                <a:gd name="T22" fmla="*/ 107 w 204"/>
                <a:gd name="T23" fmla="*/ 151 h 209"/>
                <a:gd name="T24" fmla="*/ 127 w 204"/>
                <a:gd name="T25" fmla="*/ 159 h 209"/>
                <a:gd name="T26" fmla="*/ 145 w 204"/>
                <a:gd name="T27" fmla="*/ 168 h 209"/>
                <a:gd name="T28" fmla="*/ 165 w 204"/>
                <a:gd name="T29" fmla="*/ 176 h 209"/>
                <a:gd name="T30" fmla="*/ 185 w 204"/>
                <a:gd name="T31" fmla="*/ 185 h 209"/>
                <a:gd name="T32" fmla="*/ 204 w 204"/>
                <a:gd name="T33" fmla="*/ 193 h 209"/>
                <a:gd name="T34" fmla="*/ 194 w 204"/>
                <a:gd name="T35" fmla="*/ 195 h 209"/>
                <a:gd name="T36" fmla="*/ 183 w 204"/>
                <a:gd name="T37" fmla="*/ 198 h 209"/>
                <a:gd name="T38" fmla="*/ 173 w 204"/>
                <a:gd name="T39" fmla="*/ 199 h 209"/>
                <a:gd name="T40" fmla="*/ 163 w 204"/>
                <a:gd name="T41" fmla="*/ 201 h 209"/>
                <a:gd name="T42" fmla="*/ 152 w 204"/>
                <a:gd name="T43" fmla="*/ 204 h 209"/>
                <a:gd name="T44" fmla="*/ 142 w 204"/>
                <a:gd name="T45" fmla="*/ 205 h 209"/>
                <a:gd name="T46" fmla="*/ 130 w 204"/>
                <a:gd name="T47" fmla="*/ 207 h 209"/>
                <a:gd name="T48" fmla="*/ 120 w 204"/>
                <a:gd name="T49" fmla="*/ 209 h 209"/>
                <a:gd name="T50" fmla="*/ 106 w 204"/>
                <a:gd name="T51" fmla="*/ 204 h 209"/>
                <a:gd name="T52" fmla="*/ 94 w 204"/>
                <a:gd name="T53" fmla="*/ 199 h 209"/>
                <a:gd name="T54" fmla="*/ 80 w 204"/>
                <a:gd name="T55" fmla="*/ 193 h 209"/>
                <a:gd name="T56" fmla="*/ 66 w 204"/>
                <a:gd name="T57" fmla="*/ 187 h 209"/>
                <a:gd name="T58" fmla="*/ 52 w 204"/>
                <a:gd name="T59" fmla="*/ 183 h 209"/>
                <a:gd name="T60" fmla="*/ 38 w 204"/>
                <a:gd name="T61" fmla="*/ 177 h 209"/>
                <a:gd name="T62" fmla="*/ 26 w 204"/>
                <a:gd name="T63" fmla="*/ 171 h 209"/>
                <a:gd name="T64" fmla="*/ 12 w 204"/>
                <a:gd name="T65" fmla="*/ 166 h 209"/>
                <a:gd name="T66" fmla="*/ 10 w 204"/>
                <a:gd name="T67" fmla="*/ 124 h 209"/>
                <a:gd name="T68" fmla="*/ 6 w 204"/>
                <a:gd name="T69" fmla="*/ 83 h 209"/>
                <a:gd name="T70" fmla="*/ 4 w 204"/>
                <a:gd name="T71" fmla="*/ 41 h 209"/>
                <a:gd name="T72" fmla="*/ 0 w 204"/>
                <a:gd name="T7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9">
                  <a:moveTo>
                    <a:pt x="0" y="0"/>
                  </a:moveTo>
                  <a:lnTo>
                    <a:pt x="6" y="16"/>
                  </a:lnTo>
                  <a:lnTo>
                    <a:pt x="13" y="31"/>
                  </a:lnTo>
                  <a:lnTo>
                    <a:pt x="19" y="47"/>
                  </a:lnTo>
                  <a:lnTo>
                    <a:pt x="25" y="62"/>
                  </a:lnTo>
                  <a:lnTo>
                    <a:pt x="30" y="78"/>
                  </a:lnTo>
                  <a:lnTo>
                    <a:pt x="37" y="94"/>
                  </a:lnTo>
                  <a:lnTo>
                    <a:pt x="43" y="109"/>
                  </a:lnTo>
                  <a:lnTo>
                    <a:pt x="49" y="125"/>
                  </a:lnTo>
                  <a:lnTo>
                    <a:pt x="68" y="133"/>
                  </a:lnTo>
                  <a:lnTo>
                    <a:pt x="88" y="142"/>
                  </a:lnTo>
                  <a:lnTo>
                    <a:pt x="107" y="151"/>
                  </a:lnTo>
                  <a:lnTo>
                    <a:pt x="127" y="159"/>
                  </a:lnTo>
                  <a:lnTo>
                    <a:pt x="145" y="168"/>
                  </a:lnTo>
                  <a:lnTo>
                    <a:pt x="165" y="176"/>
                  </a:lnTo>
                  <a:lnTo>
                    <a:pt x="185" y="185"/>
                  </a:lnTo>
                  <a:lnTo>
                    <a:pt x="204" y="193"/>
                  </a:lnTo>
                  <a:lnTo>
                    <a:pt x="194" y="195"/>
                  </a:lnTo>
                  <a:lnTo>
                    <a:pt x="183" y="198"/>
                  </a:lnTo>
                  <a:lnTo>
                    <a:pt x="173" y="199"/>
                  </a:lnTo>
                  <a:lnTo>
                    <a:pt x="163" y="201"/>
                  </a:lnTo>
                  <a:lnTo>
                    <a:pt x="152" y="204"/>
                  </a:lnTo>
                  <a:lnTo>
                    <a:pt x="142" y="205"/>
                  </a:lnTo>
                  <a:lnTo>
                    <a:pt x="130" y="207"/>
                  </a:lnTo>
                  <a:lnTo>
                    <a:pt x="120" y="209"/>
                  </a:lnTo>
                  <a:lnTo>
                    <a:pt x="106" y="204"/>
                  </a:lnTo>
                  <a:lnTo>
                    <a:pt x="94" y="199"/>
                  </a:lnTo>
                  <a:lnTo>
                    <a:pt x="80" y="193"/>
                  </a:lnTo>
                  <a:lnTo>
                    <a:pt x="66" y="187"/>
                  </a:lnTo>
                  <a:lnTo>
                    <a:pt x="52" y="183"/>
                  </a:lnTo>
                  <a:lnTo>
                    <a:pt x="38" y="177"/>
                  </a:lnTo>
                  <a:lnTo>
                    <a:pt x="26" y="171"/>
                  </a:lnTo>
                  <a:lnTo>
                    <a:pt x="12" y="166"/>
                  </a:lnTo>
                  <a:lnTo>
                    <a:pt x="10" y="124"/>
                  </a:lnTo>
                  <a:lnTo>
                    <a:pt x="6" y="83"/>
                  </a:lnTo>
                  <a:lnTo>
                    <a:pt x="4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56" name="Freeform 208">
              <a:extLst>
                <a:ext uri="{FF2B5EF4-FFF2-40B4-BE49-F238E27FC236}">
                  <a16:creationId xmlns:a16="http://schemas.microsoft.com/office/drawing/2014/main" id="{EFD515B3-6380-421E-8FA9-AF1819E0B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762"/>
              <a:ext cx="102" cy="103"/>
            </a:xfrm>
            <a:custGeom>
              <a:avLst/>
              <a:gdLst>
                <a:gd name="T0" fmla="*/ 0 w 204"/>
                <a:gd name="T1" fmla="*/ 0 h 206"/>
                <a:gd name="T2" fmla="*/ 49 w 204"/>
                <a:gd name="T3" fmla="*/ 125 h 206"/>
                <a:gd name="T4" fmla="*/ 204 w 204"/>
                <a:gd name="T5" fmla="*/ 193 h 206"/>
                <a:gd name="T6" fmla="*/ 120 w 204"/>
                <a:gd name="T7" fmla="*/ 206 h 206"/>
                <a:gd name="T8" fmla="*/ 30 w 204"/>
                <a:gd name="T9" fmla="*/ 161 h 206"/>
                <a:gd name="T10" fmla="*/ 0 w 204"/>
                <a:gd name="T1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206">
                  <a:moveTo>
                    <a:pt x="0" y="0"/>
                  </a:moveTo>
                  <a:lnTo>
                    <a:pt x="49" y="125"/>
                  </a:lnTo>
                  <a:lnTo>
                    <a:pt x="204" y="193"/>
                  </a:lnTo>
                  <a:lnTo>
                    <a:pt x="120" y="206"/>
                  </a:lnTo>
                  <a:lnTo>
                    <a:pt x="3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57" name="Freeform 209">
              <a:extLst>
                <a:ext uri="{FF2B5EF4-FFF2-40B4-BE49-F238E27FC236}">
                  <a16:creationId xmlns:a16="http://schemas.microsoft.com/office/drawing/2014/main" id="{E8AA2C86-C1D4-4324-87A2-FA291F18C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2648"/>
              <a:ext cx="90" cy="144"/>
            </a:xfrm>
            <a:custGeom>
              <a:avLst/>
              <a:gdLst>
                <a:gd name="T0" fmla="*/ 23 w 180"/>
                <a:gd name="T1" fmla="*/ 0 h 290"/>
                <a:gd name="T2" fmla="*/ 71 w 180"/>
                <a:gd name="T3" fmla="*/ 147 h 290"/>
                <a:gd name="T4" fmla="*/ 180 w 180"/>
                <a:gd name="T5" fmla="*/ 290 h 290"/>
                <a:gd name="T6" fmla="*/ 95 w 180"/>
                <a:gd name="T7" fmla="*/ 265 h 290"/>
                <a:gd name="T8" fmla="*/ 0 w 180"/>
                <a:gd name="T9" fmla="*/ 73 h 290"/>
                <a:gd name="T10" fmla="*/ 23 w 180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290">
                  <a:moveTo>
                    <a:pt x="23" y="0"/>
                  </a:moveTo>
                  <a:lnTo>
                    <a:pt x="71" y="147"/>
                  </a:lnTo>
                  <a:lnTo>
                    <a:pt x="180" y="290"/>
                  </a:lnTo>
                  <a:lnTo>
                    <a:pt x="95" y="265"/>
                  </a:lnTo>
                  <a:lnTo>
                    <a:pt x="0" y="7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58" name="Freeform 210">
              <a:extLst>
                <a:ext uri="{FF2B5EF4-FFF2-40B4-BE49-F238E27FC236}">
                  <a16:creationId xmlns:a16="http://schemas.microsoft.com/office/drawing/2014/main" id="{9CF46AE4-85DB-4A73-889C-6DF393E3A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2581"/>
              <a:ext cx="114" cy="217"/>
            </a:xfrm>
            <a:custGeom>
              <a:avLst/>
              <a:gdLst>
                <a:gd name="T0" fmla="*/ 59 w 228"/>
                <a:gd name="T1" fmla="*/ 0 h 433"/>
                <a:gd name="T2" fmla="*/ 168 w 228"/>
                <a:gd name="T3" fmla="*/ 121 h 433"/>
                <a:gd name="T4" fmla="*/ 228 w 228"/>
                <a:gd name="T5" fmla="*/ 169 h 433"/>
                <a:gd name="T6" fmla="*/ 191 w 228"/>
                <a:gd name="T7" fmla="*/ 279 h 433"/>
                <a:gd name="T8" fmla="*/ 111 w 228"/>
                <a:gd name="T9" fmla="*/ 433 h 433"/>
                <a:gd name="T10" fmla="*/ 131 w 228"/>
                <a:gd name="T11" fmla="*/ 303 h 433"/>
                <a:gd name="T12" fmla="*/ 155 w 228"/>
                <a:gd name="T13" fmla="*/ 157 h 433"/>
                <a:gd name="T14" fmla="*/ 0 w 228"/>
                <a:gd name="T15" fmla="*/ 24 h 433"/>
                <a:gd name="T16" fmla="*/ 59 w 228"/>
                <a:gd name="T1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433">
                  <a:moveTo>
                    <a:pt x="59" y="0"/>
                  </a:moveTo>
                  <a:lnTo>
                    <a:pt x="168" y="121"/>
                  </a:lnTo>
                  <a:lnTo>
                    <a:pt x="228" y="169"/>
                  </a:lnTo>
                  <a:lnTo>
                    <a:pt x="191" y="279"/>
                  </a:lnTo>
                  <a:lnTo>
                    <a:pt x="111" y="433"/>
                  </a:lnTo>
                  <a:lnTo>
                    <a:pt x="131" y="303"/>
                  </a:lnTo>
                  <a:lnTo>
                    <a:pt x="155" y="157"/>
                  </a:lnTo>
                  <a:lnTo>
                    <a:pt x="0" y="2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59" name="Freeform 211">
              <a:extLst>
                <a:ext uri="{FF2B5EF4-FFF2-40B4-BE49-F238E27FC236}">
                  <a16:creationId xmlns:a16="http://schemas.microsoft.com/office/drawing/2014/main" id="{9EB051AC-03FB-4FD7-831A-C46278797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2339"/>
              <a:ext cx="182" cy="303"/>
            </a:xfrm>
            <a:custGeom>
              <a:avLst/>
              <a:gdLst>
                <a:gd name="T0" fmla="*/ 64 w 364"/>
                <a:gd name="T1" fmla="*/ 48 h 605"/>
                <a:gd name="T2" fmla="*/ 231 w 364"/>
                <a:gd name="T3" fmla="*/ 0 h 605"/>
                <a:gd name="T4" fmla="*/ 364 w 364"/>
                <a:gd name="T5" fmla="*/ 229 h 605"/>
                <a:gd name="T6" fmla="*/ 291 w 364"/>
                <a:gd name="T7" fmla="*/ 326 h 605"/>
                <a:gd name="T8" fmla="*/ 268 w 364"/>
                <a:gd name="T9" fmla="*/ 471 h 605"/>
                <a:gd name="T10" fmla="*/ 17 w 364"/>
                <a:gd name="T11" fmla="*/ 605 h 605"/>
                <a:gd name="T12" fmla="*/ 5 w 364"/>
                <a:gd name="T13" fmla="*/ 541 h 605"/>
                <a:gd name="T14" fmla="*/ 0 w 364"/>
                <a:gd name="T15" fmla="*/ 470 h 605"/>
                <a:gd name="T16" fmla="*/ 2 w 364"/>
                <a:gd name="T17" fmla="*/ 394 h 605"/>
                <a:gd name="T18" fmla="*/ 8 w 364"/>
                <a:gd name="T19" fmla="*/ 316 h 605"/>
                <a:gd name="T20" fmla="*/ 19 w 364"/>
                <a:gd name="T21" fmla="*/ 239 h 605"/>
                <a:gd name="T22" fmla="*/ 33 w 364"/>
                <a:gd name="T23" fmla="*/ 167 h 605"/>
                <a:gd name="T24" fmla="*/ 48 w 364"/>
                <a:gd name="T25" fmla="*/ 102 h 605"/>
                <a:gd name="T26" fmla="*/ 64 w 364"/>
                <a:gd name="T27" fmla="*/ 4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4" h="605">
                  <a:moveTo>
                    <a:pt x="64" y="48"/>
                  </a:moveTo>
                  <a:lnTo>
                    <a:pt x="231" y="0"/>
                  </a:lnTo>
                  <a:lnTo>
                    <a:pt x="364" y="229"/>
                  </a:lnTo>
                  <a:lnTo>
                    <a:pt x="291" y="326"/>
                  </a:lnTo>
                  <a:lnTo>
                    <a:pt x="268" y="471"/>
                  </a:lnTo>
                  <a:lnTo>
                    <a:pt x="17" y="605"/>
                  </a:lnTo>
                  <a:lnTo>
                    <a:pt x="5" y="541"/>
                  </a:lnTo>
                  <a:lnTo>
                    <a:pt x="0" y="470"/>
                  </a:lnTo>
                  <a:lnTo>
                    <a:pt x="2" y="394"/>
                  </a:lnTo>
                  <a:lnTo>
                    <a:pt x="8" y="316"/>
                  </a:lnTo>
                  <a:lnTo>
                    <a:pt x="19" y="239"/>
                  </a:lnTo>
                  <a:lnTo>
                    <a:pt x="33" y="167"/>
                  </a:lnTo>
                  <a:lnTo>
                    <a:pt x="48" y="102"/>
                  </a:lnTo>
                  <a:lnTo>
                    <a:pt x="64" y="48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60" name="Freeform 212">
              <a:extLst>
                <a:ext uri="{FF2B5EF4-FFF2-40B4-BE49-F238E27FC236}">
                  <a16:creationId xmlns:a16="http://schemas.microsoft.com/office/drawing/2014/main" id="{96C1617A-C146-44D0-ABA9-5858D5528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" y="2182"/>
              <a:ext cx="120" cy="236"/>
            </a:xfrm>
            <a:custGeom>
              <a:avLst/>
              <a:gdLst>
                <a:gd name="T0" fmla="*/ 0 w 238"/>
                <a:gd name="T1" fmla="*/ 0 h 471"/>
                <a:gd name="T2" fmla="*/ 94 w 238"/>
                <a:gd name="T3" fmla="*/ 36 h 471"/>
                <a:gd name="T4" fmla="*/ 191 w 238"/>
                <a:gd name="T5" fmla="*/ 194 h 471"/>
                <a:gd name="T6" fmla="*/ 238 w 238"/>
                <a:gd name="T7" fmla="*/ 471 h 471"/>
                <a:gd name="T8" fmla="*/ 119 w 238"/>
                <a:gd name="T9" fmla="*/ 302 h 471"/>
                <a:gd name="T10" fmla="*/ 71 w 238"/>
                <a:gd name="T11" fmla="*/ 133 h 471"/>
                <a:gd name="T12" fmla="*/ 0 w 238"/>
                <a:gd name="T1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471">
                  <a:moveTo>
                    <a:pt x="0" y="0"/>
                  </a:moveTo>
                  <a:lnTo>
                    <a:pt x="94" y="36"/>
                  </a:lnTo>
                  <a:lnTo>
                    <a:pt x="191" y="194"/>
                  </a:lnTo>
                  <a:lnTo>
                    <a:pt x="238" y="471"/>
                  </a:lnTo>
                  <a:lnTo>
                    <a:pt x="119" y="302"/>
                  </a:lnTo>
                  <a:lnTo>
                    <a:pt x="71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61" name="Freeform 213">
              <a:extLst>
                <a:ext uri="{FF2B5EF4-FFF2-40B4-BE49-F238E27FC236}">
                  <a16:creationId xmlns:a16="http://schemas.microsoft.com/office/drawing/2014/main" id="{6012206D-C0FD-43B1-BEBA-8B754C489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286"/>
              <a:ext cx="257" cy="305"/>
            </a:xfrm>
            <a:custGeom>
              <a:avLst/>
              <a:gdLst>
                <a:gd name="T0" fmla="*/ 177 w 514"/>
                <a:gd name="T1" fmla="*/ 0 h 609"/>
                <a:gd name="T2" fmla="*/ 430 w 514"/>
                <a:gd name="T3" fmla="*/ 131 h 609"/>
                <a:gd name="T4" fmla="*/ 514 w 514"/>
                <a:gd name="T5" fmla="*/ 191 h 609"/>
                <a:gd name="T6" fmla="*/ 461 w 514"/>
                <a:gd name="T7" fmla="*/ 329 h 609"/>
                <a:gd name="T8" fmla="*/ 419 w 514"/>
                <a:gd name="T9" fmla="*/ 518 h 609"/>
                <a:gd name="T10" fmla="*/ 130 w 514"/>
                <a:gd name="T11" fmla="*/ 609 h 609"/>
                <a:gd name="T12" fmla="*/ 109 w 514"/>
                <a:gd name="T13" fmla="*/ 590 h 609"/>
                <a:gd name="T14" fmla="*/ 87 w 514"/>
                <a:gd name="T15" fmla="*/ 567 h 609"/>
                <a:gd name="T16" fmla="*/ 67 w 514"/>
                <a:gd name="T17" fmla="*/ 539 h 609"/>
                <a:gd name="T18" fmla="*/ 48 w 514"/>
                <a:gd name="T19" fmla="*/ 509 h 609"/>
                <a:gd name="T20" fmla="*/ 32 w 514"/>
                <a:gd name="T21" fmla="*/ 477 h 609"/>
                <a:gd name="T22" fmla="*/ 18 w 514"/>
                <a:gd name="T23" fmla="*/ 441 h 609"/>
                <a:gd name="T24" fmla="*/ 8 w 514"/>
                <a:gd name="T25" fmla="*/ 403 h 609"/>
                <a:gd name="T26" fmla="*/ 2 w 514"/>
                <a:gd name="T27" fmla="*/ 363 h 609"/>
                <a:gd name="T28" fmla="*/ 0 w 514"/>
                <a:gd name="T29" fmla="*/ 321 h 609"/>
                <a:gd name="T30" fmla="*/ 4 w 514"/>
                <a:gd name="T31" fmla="*/ 277 h 609"/>
                <a:gd name="T32" fmla="*/ 13 w 514"/>
                <a:gd name="T33" fmla="*/ 232 h 609"/>
                <a:gd name="T34" fmla="*/ 31 w 514"/>
                <a:gd name="T35" fmla="*/ 187 h 609"/>
                <a:gd name="T36" fmla="*/ 54 w 514"/>
                <a:gd name="T37" fmla="*/ 140 h 609"/>
                <a:gd name="T38" fmla="*/ 86 w 514"/>
                <a:gd name="T39" fmla="*/ 94 h 609"/>
                <a:gd name="T40" fmla="*/ 127 w 514"/>
                <a:gd name="T41" fmla="*/ 47 h 609"/>
                <a:gd name="T42" fmla="*/ 177 w 514"/>
                <a:gd name="T43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4" h="609">
                  <a:moveTo>
                    <a:pt x="177" y="0"/>
                  </a:moveTo>
                  <a:lnTo>
                    <a:pt x="430" y="131"/>
                  </a:lnTo>
                  <a:lnTo>
                    <a:pt x="514" y="191"/>
                  </a:lnTo>
                  <a:lnTo>
                    <a:pt x="461" y="329"/>
                  </a:lnTo>
                  <a:lnTo>
                    <a:pt x="419" y="518"/>
                  </a:lnTo>
                  <a:lnTo>
                    <a:pt x="130" y="609"/>
                  </a:lnTo>
                  <a:lnTo>
                    <a:pt x="109" y="590"/>
                  </a:lnTo>
                  <a:lnTo>
                    <a:pt x="87" y="567"/>
                  </a:lnTo>
                  <a:lnTo>
                    <a:pt x="67" y="539"/>
                  </a:lnTo>
                  <a:lnTo>
                    <a:pt x="48" y="509"/>
                  </a:lnTo>
                  <a:lnTo>
                    <a:pt x="32" y="477"/>
                  </a:lnTo>
                  <a:lnTo>
                    <a:pt x="18" y="441"/>
                  </a:lnTo>
                  <a:lnTo>
                    <a:pt x="8" y="403"/>
                  </a:lnTo>
                  <a:lnTo>
                    <a:pt x="2" y="363"/>
                  </a:lnTo>
                  <a:lnTo>
                    <a:pt x="0" y="321"/>
                  </a:lnTo>
                  <a:lnTo>
                    <a:pt x="4" y="277"/>
                  </a:lnTo>
                  <a:lnTo>
                    <a:pt x="13" y="232"/>
                  </a:lnTo>
                  <a:lnTo>
                    <a:pt x="31" y="187"/>
                  </a:lnTo>
                  <a:lnTo>
                    <a:pt x="54" y="140"/>
                  </a:lnTo>
                  <a:lnTo>
                    <a:pt x="86" y="94"/>
                  </a:lnTo>
                  <a:lnTo>
                    <a:pt x="127" y="4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62" name="Freeform 214">
              <a:extLst>
                <a:ext uri="{FF2B5EF4-FFF2-40B4-BE49-F238E27FC236}">
                  <a16:creationId xmlns:a16="http://schemas.microsoft.com/office/drawing/2014/main" id="{1652C3AD-E890-4D66-91D8-E9CF85693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236"/>
              <a:ext cx="209" cy="236"/>
            </a:xfrm>
            <a:custGeom>
              <a:avLst/>
              <a:gdLst>
                <a:gd name="T0" fmla="*/ 419 w 419"/>
                <a:gd name="T1" fmla="*/ 49 h 473"/>
                <a:gd name="T2" fmla="*/ 288 w 419"/>
                <a:gd name="T3" fmla="*/ 412 h 473"/>
                <a:gd name="T4" fmla="*/ 156 w 419"/>
                <a:gd name="T5" fmla="*/ 412 h 473"/>
                <a:gd name="T6" fmla="*/ 0 w 419"/>
                <a:gd name="T7" fmla="*/ 473 h 473"/>
                <a:gd name="T8" fmla="*/ 4 w 419"/>
                <a:gd name="T9" fmla="*/ 443 h 473"/>
                <a:gd name="T10" fmla="*/ 8 w 419"/>
                <a:gd name="T11" fmla="*/ 412 h 473"/>
                <a:gd name="T12" fmla="*/ 15 w 419"/>
                <a:gd name="T13" fmla="*/ 378 h 473"/>
                <a:gd name="T14" fmla="*/ 23 w 419"/>
                <a:gd name="T15" fmla="*/ 343 h 473"/>
                <a:gd name="T16" fmla="*/ 34 w 419"/>
                <a:gd name="T17" fmla="*/ 307 h 473"/>
                <a:gd name="T18" fmla="*/ 46 w 419"/>
                <a:gd name="T19" fmla="*/ 271 h 473"/>
                <a:gd name="T20" fmla="*/ 61 w 419"/>
                <a:gd name="T21" fmla="*/ 236 h 473"/>
                <a:gd name="T22" fmla="*/ 80 w 419"/>
                <a:gd name="T23" fmla="*/ 200 h 473"/>
                <a:gd name="T24" fmla="*/ 100 w 419"/>
                <a:gd name="T25" fmla="*/ 165 h 473"/>
                <a:gd name="T26" fmla="*/ 126 w 419"/>
                <a:gd name="T27" fmla="*/ 133 h 473"/>
                <a:gd name="T28" fmla="*/ 153 w 419"/>
                <a:gd name="T29" fmla="*/ 103 h 473"/>
                <a:gd name="T30" fmla="*/ 186 w 419"/>
                <a:gd name="T31" fmla="*/ 75 h 473"/>
                <a:gd name="T32" fmla="*/ 223 w 419"/>
                <a:gd name="T33" fmla="*/ 50 h 473"/>
                <a:gd name="T34" fmla="*/ 263 w 419"/>
                <a:gd name="T35" fmla="*/ 29 h 473"/>
                <a:gd name="T36" fmla="*/ 309 w 419"/>
                <a:gd name="T37" fmla="*/ 13 h 473"/>
                <a:gd name="T38" fmla="*/ 360 w 419"/>
                <a:gd name="T39" fmla="*/ 0 h 473"/>
                <a:gd name="T40" fmla="*/ 419 w 419"/>
                <a:gd name="T41" fmla="*/ 4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9" h="473">
                  <a:moveTo>
                    <a:pt x="419" y="49"/>
                  </a:moveTo>
                  <a:lnTo>
                    <a:pt x="288" y="412"/>
                  </a:lnTo>
                  <a:lnTo>
                    <a:pt x="156" y="412"/>
                  </a:lnTo>
                  <a:lnTo>
                    <a:pt x="0" y="473"/>
                  </a:lnTo>
                  <a:lnTo>
                    <a:pt x="4" y="443"/>
                  </a:lnTo>
                  <a:lnTo>
                    <a:pt x="8" y="412"/>
                  </a:lnTo>
                  <a:lnTo>
                    <a:pt x="15" y="378"/>
                  </a:lnTo>
                  <a:lnTo>
                    <a:pt x="23" y="343"/>
                  </a:lnTo>
                  <a:lnTo>
                    <a:pt x="34" y="307"/>
                  </a:lnTo>
                  <a:lnTo>
                    <a:pt x="46" y="271"/>
                  </a:lnTo>
                  <a:lnTo>
                    <a:pt x="61" y="236"/>
                  </a:lnTo>
                  <a:lnTo>
                    <a:pt x="80" y="200"/>
                  </a:lnTo>
                  <a:lnTo>
                    <a:pt x="100" y="165"/>
                  </a:lnTo>
                  <a:lnTo>
                    <a:pt x="126" y="133"/>
                  </a:lnTo>
                  <a:lnTo>
                    <a:pt x="153" y="103"/>
                  </a:lnTo>
                  <a:lnTo>
                    <a:pt x="186" y="75"/>
                  </a:lnTo>
                  <a:lnTo>
                    <a:pt x="223" y="50"/>
                  </a:lnTo>
                  <a:lnTo>
                    <a:pt x="263" y="29"/>
                  </a:lnTo>
                  <a:lnTo>
                    <a:pt x="309" y="13"/>
                  </a:lnTo>
                  <a:lnTo>
                    <a:pt x="360" y="0"/>
                  </a:lnTo>
                  <a:lnTo>
                    <a:pt x="419" y="49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63" name="Freeform 215">
              <a:extLst>
                <a:ext uri="{FF2B5EF4-FFF2-40B4-BE49-F238E27FC236}">
                  <a16:creationId xmlns:a16="http://schemas.microsoft.com/office/drawing/2014/main" id="{0F44BC2F-91A0-4012-813F-C35875527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490"/>
              <a:ext cx="170" cy="260"/>
            </a:xfrm>
            <a:custGeom>
              <a:avLst/>
              <a:gdLst>
                <a:gd name="T0" fmla="*/ 185 w 340"/>
                <a:gd name="T1" fmla="*/ 0 h 518"/>
                <a:gd name="T2" fmla="*/ 281 w 340"/>
                <a:gd name="T3" fmla="*/ 158 h 518"/>
                <a:gd name="T4" fmla="*/ 340 w 340"/>
                <a:gd name="T5" fmla="*/ 230 h 518"/>
                <a:gd name="T6" fmla="*/ 256 w 340"/>
                <a:gd name="T7" fmla="*/ 387 h 518"/>
                <a:gd name="T8" fmla="*/ 209 w 340"/>
                <a:gd name="T9" fmla="*/ 509 h 518"/>
                <a:gd name="T10" fmla="*/ 89 w 340"/>
                <a:gd name="T11" fmla="*/ 518 h 518"/>
                <a:gd name="T12" fmla="*/ 49 w 340"/>
                <a:gd name="T13" fmla="*/ 464 h 518"/>
                <a:gd name="T14" fmla="*/ 23 w 340"/>
                <a:gd name="T15" fmla="*/ 402 h 518"/>
                <a:gd name="T16" fmla="*/ 6 w 340"/>
                <a:gd name="T17" fmla="*/ 333 h 518"/>
                <a:gd name="T18" fmla="*/ 0 w 340"/>
                <a:gd name="T19" fmla="*/ 261 h 518"/>
                <a:gd name="T20" fmla="*/ 0 w 340"/>
                <a:gd name="T21" fmla="*/ 191 h 518"/>
                <a:gd name="T22" fmla="*/ 4 w 340"/>
                <a:gd name="T23" fmla="*/ 125 h 518"/>
                <a:gd name="T24" fmla="*/ 12 w 340"/>
                <a:gd name="T25" fmla="*/ 67 h 518"/>
                <a:gd name="T26" fmla="*/ 21 w 340"/>
                <a:gd name="T27" fmla="*/ 19 h 518"/>
                <a:gd name="T28" fmla="*/ 185 w 340"/>
                <a:gd name="T29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0" h="518">
                  <a:moveTo>
                    <a:pt x="185" y="0"/>
                  </a:moveTo>
                  <a:lnTo>
                    <a:pt x="281" y="158"/>
                  </a:lnTo>
                  <a:lnTo>
                    <a:pt x="340" y="230"/>
                  </a:lnTo>
                  <a:lnTo>
                    <a:pt x="256" y="387"/>
                  </a:lnTo>
                  <a:lnTo>
                    <a:pt x="209" y="509"/>
                  </a:lnTo>
                  <a:lnTo>
                    <a:pt x="89" y="518"/>
                  </a:lnTo>
                  <a:lnTo>
                    <a:pt x="49" y="464"/>
                  </a:lnTo>
                  <a:lnTo>
                    <a:pt x="23" y="402"/>
                  </a:lnTo>
                  <a:lnTo>
                    <a:pt x="6" y="333"/>
                  </a:lnTo>
                  <a:lnTo>
                    <a:pt x="0" y="261"/>
                  </a:lnTo>
                  <a:lnTo>
                    <a:pt x="0" y="191"/>
                  </a:lnTo>
                  <a:lnTo>
                    <a:pt x="4" y="125"/>
                  </a:lnTo>
                  <a:lnTo>
                    <a:pt x="12" y="67"/>
                  </a:lnTo>
                  <a:lnTo>
                    <a:pt x="21" y="1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64" name="Freeform 216">
              <a:extLst>
                <a:ext uri="{FF2B5EF4-FFF2-40B4-BE49-F238E27FC236}">
                  <a16:creationId xmlns:a16="http://schemas.microsoft.com/office/drawing/2014/main" id="{1383497E-81D4-4951-9633-B794944A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2433"/>
              <a:ext cx="117" cy="190"/>
            </a:xfrm>
            <a:custGeom>
              <a:avLst/>
              <a:gdLst>
                <a:gd name="T0" fmla="*/ 224 w 235"/>
                <a:gd name="T1" fmla="*/ 88 h 382"/>
                <a:gd name="T2" fmla="*/ 127 w 235"/>
                <a:gd name="T3" fmla="*/ 343 h 382"/>
                <a:gd name="T4" fmla="*/ 0 w 235"/>
                <a:gd name="T5" fmla="*/ 382 h 382"/>
                <a:gd name="T6" fmla="*/ 107 w 235"/>
                <a:gd name="T7" fmla="*/ 304 h 382"/>
                <a:gd name="T8" fmla="*/ 235 w 235"/>
                <a:gd name="T9" fmla="*/ 0 h 382"/>
                <a:gd name="T10" fmla="*/ 224 w 235"/>
                <a:gd name="T11" fmla="*/ 8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382">
                  <a:moveTo>
                    <a:pt x="224" y="88"/>
                  </a:moveTo>
                  <a:lnTo>
                    <a:pt x="127" y="343"/>
                  </a:lnTo>
                  <a:lnTo>
                    <a:pt x="0" y="382"/>
                  </a:lnTo>
                  <a:lnTo>
                    <a:pt x="107" y="304"/>
                  </a:lnTo>
                  <a:lnTo>
                    <a:pt x="235" y="0"/>
                  </a:lnTo>
                  <a:lnTo>
                    <a:pt x="224" y="88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65" name="Freeform 217">
              <a:extLst>
                <a:ext uri="{FF2B5EF4-FFF2-40B4-BE49-F238E27FC236}">
                  <a16:creationId xmlns:a16="http://schemas.microsoft.com/office/drawing/2014/main" id="{A032681D-4FAE-478A-8E48-A5EB47CC7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2589"/>
              <a:ext cx="190" cy="249"/>
            </a:xfrm>
            <a:custGeom>
              <a:avLst/>
              <a:gdLst>
                <a:gd name="T0" fmla="*/ 235 w 380"/>
                <a:gd name="T1" fmla="*/ 0 h 498"/>
                <a:gd name="T2" fmla="*/ 380 w 380"/>
                <a:gd name="T3" fmla="*/ 166 h 498"/>
                <a:gd name="T4" fmla="*/ 321 w 380"/>
                <a:gd name="T5" fmla="*/ 370 h 498"/>
                <a:gd name="T6" fmla="*/ 283 w 380"/>
                <a:gd name="T7" fmla="*/ 419 h 498"/>
                <a:gd name="T8" fmla="*/ 147 w 380"/>
                <a:gd name="T9" fmla="*/ 498 h 498"/>
                <a:gd name="T10" fmla="*/ 88 w 380"/>
                <a:gd name="T11" fmla="*/ 468 h 498"/>
                <a:gd name="T12" fmla="*/ 66 w 380"/>
                <a:gd name="T13" fmla="*/ 452 h 498"/>
                <a:gd name="T14" fmla="*/ 47 w 380"/>
                <a:gd name="T15" fmla="*/ 428 h 498"/>
                <a:gd name="T16" fmla="*/ 32 w 380"/>
                <a:gd name="T17" fmla="*/ 396 h 498"/>
                <a:gd name="T18" fmla="*/ 20 w 380"/>
                <a:gd name="T19" fmla="*/ 355 h 498"/>
                <a:gd name="T20" fmla="*/ 11 w 380"/>
                <a:gd name="T21" fmla="*/ 302 h 498"/>
                <a:gd name="T22" fmla="*/ 4 w 380"/>
                <a:gd name="T23" fmla="*/ 235 h 498"/>
                <a:gd name="T24" fmla="*/ 1 w 380"/>
                <a:gd name="T25" fmla="*/ 154 h 498"/>
                <a:gd name="T26" fmla="*/ 0 w 380"/>
                <a:gd name="T27" fmla="*/ 58 h 498"/>
                <a:gd name="T28" fmla="*/ 235 w 380"/>
                <a:gd name="T2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0" h="498">
                  <a:moveTo>
                    <a:pt x="235" y="0"/>
                  </a:moveTo>
                  <a:lnTo>
                    <a:pt x="380" y="166"/>
                  </a:lnTo>
                  <a:lnTo>
                    <a:pt x="321" y="370"/>
                  </a:lnTo>
                  <a:lnTo>
                    <a:pt x="283" y="419"/>
                  </a:lnTo>
                  <a:lnTo>
                    <a:pt x="147" y="498"/>
                  </a:lnTo>
                  <a:lnTo>
                    <a:pt x="88" y="468"/>
                  </a:lnTo>
                  <a:lnTo>
                    <a:pt x="66" y="452"/>
                  </a:lnTo>
                  <a:lnTo>
                    <a:pt x="47" y="428"/>
                  </a:lnTo>
                  <a:lnTo>
                    <a:pt x="32" y="396"/>
                  </a:lnTo>
                  <a:lnTo>
                    <a:pt x="20" y="355"/>
                  </a:lnTo>
                  <a:lnTo>
                    <a:pt x="11" y="302"/>
                  </a:lnTo>
                  <a:lnTo>
                    <a:pt x="4" y="235"/>
                  </a:lnTo>
                  <a:lnTo>
                    <a:pt x="1" y="154"/>
                  </a:lnTo>
                  <a:lnTo>
                    <a:pt x="0" y="58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66" name="Freeform 218">
              <a:extLst>
                <a:ext uri="{FF2B5EF4-FFF2-40B4-BE49-F238E27FC236}">
                  <a16:creationId xmlns:a16="http://schemas.microsoft.com/office/drawing/2014/main" id="{919E0141-B057-4876-8482-20A99BE0C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2153"/>
              <a:ext cx="161" cy="177"/>
            </a:xfrm>
            <a:custGeom>
              <a:avLst/>
              <a:gdLst>
                <a:gd name="T0" fmla="*/ 206 w 323"/>
                <a:gd name="T1" fmla="*/ 20 h 353"/>
                <a:gd name="T2" fmla="*/ 284 w 323"/>
                <a:gd name="T3" fmla="*/ 138 h 353"/>
                <a:gd name="T4" fmla="*/ 323 w 323"/>
                <a:gd name="T5" fmla="*/ 285 h 353"/>
                <a:gd name="T6" fmla="*/ 235 w 323"/>
                <a:gd name="T7" fmla="*/ 324 h 353"/>
                <a:gd name="T8" fmla="*/ 128 w 323"/>
                <a:gd name="T9" fmla="*/ 353 h 353"/>
                <a:gd name="T10" fmla="*/ 97 w 323"/>
                <a:gd name="T11" fmla="*/ 327 h 353"/>
                <a:gd name="T12" fmla="*/ 68 w 323"/>
                <a:gd name="T13" fmla="*/ 292 h 353"/>
                <a:gd name="T14" fmla="*/ 43 w 323"/>
                <a:gd name="T15" fmla="*/ 253 h 353"/>
                <a:gd name="T16" fmla="*/ 22 w 323"/>
                <a:gd name="T17" fmla="*/ 209 h 353"/>
                <a:gd name="T18" fmla="*/ 8 w 323"/>
                <a:gd name="T19" fmla="*/ 161 h 353"/>
                <a:gd name="T20" fmla="*/ 0 w 323"/>
                <a:gd name="T21" fmla="*/ 109 h 353"/>
                <a:gd name="T22" fmla="*/ 1 w 323"/>
                <a:gd name="T23" fmla="*/ 56 h 353"/>
                <a:gd name="T24" fmla="*/ 12 w 323"/>
                <a:gd name="T25" fmla="*/ 0 h 353"/>
                <a:gd name="T26" fmla="*/ 206 w 323"/>
                <a:gd name="T27" fmla="*/ 2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353">
                  <a:moveTo>
                    <a:pt x="206" y="20"/>
                  </a:moveTo>
                  <a:lnTo>
                    <a:pt x="284" y="138"/>
                  </a:lnTo>
                  <a:lnTo>
                    <a:pt x="323" y="285"/>
                  </a:lnTo>
                  <a:lnTo>
                    <a:pt x="235" y="324"/>
                  </a:lnTo>
                  <a:lnTo>
                    <a:pt x="128" y="353"/>
                  </a:lnTo>
                  <a:lnTo>
                    <a:pt x="97" y="327"/>
                  </a:lnTo>
                  <a:lnTo>
                    <a:pt x="68" y="292"/>
                  </a:lnTo>
                  <a:lnTo>
                    <a:pt x="43" y="253"/>
                  </a:lnTo>
                  <a:lnTo>
                    <a:pt x="22" y="209"/>
                  </a:lnTo>
                  <a:lnTo>
                    <a:pt x="8" y="161"/>
                  </a:lnTo>
                  <a:lnTo>
                    <a:pt x="0" y="109"/>
                  </a:lnTo>
                  <a:lnTo>
                    <a:pt x="1" y="56"/>
                  </a:lnTo>
                  <a:lnTo>
                    <a:pt x="12" y="0"/>
                  </a:lnTo>
                  <a:lnTo>
                    <a:pt x="206" y="2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67" name="Freeform 219">
              <a:extLst>
                <a:ext uri="{FF2B5EF4-FFF2-40B4-BE49-F238E27FC236}">
                  <a16:creationId xmlns:a16="http://schemas.microsoft.com/office/drawing/2014/main" id="{CF3DC916-C91A-4E9D-BCF8-E361A3640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163"/>
              <a:ext cx="107" cy="176"/>
            </a:xfrm>
            <a:custGeom>
              <a:avLst/>
              <a:gdLst>
                <a:gd name="T0" fmla="*/ 97 w 213"/>
                <a:gd name="T1" fmla="*/ 20 h 353"/>
                <a:gd name="T2" fmla="*/ 194 w 213"/>
                <a:gd name="T3" fmla="*/ 187 h 353"/>
                <a:gd name="T4" fmla="*/ 213 w 213"/>
                <a:gd name="T5" fmla="*/ 314 h 353"/>
                <a:gd name="T6" fmla="*/ 0 w 213"/>
                <a:gd name="T7" fmla="*/ 353 h 353"/>
                <a:gd name="T8" fmla="*/ 68 w 213"/>
                <a:gd name="T9" fmla="*/ 314 h 353"/>
                <a:gd name="T10" fmla="*/ 185 w 213"/>
                <a:gd name="T11" fmla="*/ 274 h 353"/>
                <a:gd name="T12" fmla="*/ 117 w 213"/>
                <a:gd name="T13" fmla="*/ 108 h 353"/>
                <a:gd name="T14" fmla="*/ 49 w 213"/>
                <a:gd name="T15" fmla="*/ 0 h 353"/>
                <a:gd name="T16" fmla="*/ 97 w 213"/>
                <a:gd name="T17" fmla="*/ 2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353">
                  <a:moveTo>
                    <a:pt x="97" y="20"/>
                  </a:moveTo>
                  <a:lnTo>
                    <a:pt x="194" y="187"/>
                  </a:lnTo>
                  <a:lnTo>
                    <a:pt x="213" y="314"/>
                  </a:lnTo>
                  <a:lnTo>
                    <a:pt x="0" y="353"/>
                  </a:lnTo>
                  <a:lnTo>
                    <a:pt x="68" y="314"/>
                  </a:lnTo>
                  <a:lnTo>
                    <a:pt x="185" y="274"/>
                  </a:lnTo>
                  <a:lnTo>
                    <a:pt x="117" y="108"/>
                  </a:lnTo>
                  <a:lnTo>
                    <a:pt x="49" y="0"/>
                  </a:lnTo>
                  <a:lnTo>
                    <a:pt x="97" y="20"/>
                  </a:lnTo>
                  <a:close/>
                </a:path>
              </a:pathLst>
            </a:custGeom>
            <a:solidFill>
              <a:srgbClr val="EA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68" name="Freeform 220">
              <a:extLst>
                <a:ext uri="{FF2B5EF4-FFF2-40B4-BE49-F238E27FC236}">
                  <a16:creationId xmlns:a16="http://schemas.microsoft.com/office/drawing/2014/main" id="{137347AE-1C8C-49B3-B87B-49D1844A4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026"/>
              <a:ext cx="279" cy="204"/>
            </a:xfrm>
            <a:custGeom>
              <a:avLst/>
              <a:gdLst>
                <a:gd name="T0" fmla="*/ 0 w 559"/>
                <a:gd name="T1" fmla="*/ 268 h 407"/>
                <a:gd name="T2" fmla="*/ 326 w 559"/>
                <a:gd name="T3" fmla="*/ 407 h 407"/>
                <a:gd name="T4" fmla="*/ 403 w 559"/>
                <a:gd name="T5" fmla="*/ 387 h 407"/>
                <a:gd name="T6" fmla="*/ 458 w 559"/>
                <a:gd name="T7" fmla="*/ 276 h 407"/>
                <a:gd name="T8" fmla="*/ 559 w 559"/>
                <a:gd name="T9" fmla="*/ 131 h 407"/>
                <a:gd name="T10" fmla="*/ 458 w 559"/>
                <a:gd name="T11" fmla="*/ 30 h 407"/>
                <a:gd name="T12" fmla="*/ 380 w 559"/>
                <a:gd name="T13" fmla="*/ 18 h 407"/>
                <a:gd name="T14" fmla="*/ 314 w 559"/>
                <a:gd name="T15" fmla="*/ 10 h 407"/>
                <a:gd name="T16" fmla="*/ 255 w 559"/>
                <a:gd name="T17" fmla="*/ 4 h 407"/>
                <a:gd name="T18" fmla="*/ 204 w 559"/>
                <a:gd name="T19" fmla="*/ 1 h 407"/>
                <a:gd name="T20" fmla="*/ 160 w 559"/>
                <a:gd name="T21" fmla="*/ 0 h 407"/>
                <a:gd name="T22" fmla="*/ 124 w 559"/>
                <a:gd name="T23" fmla="*/ 3 h 407"/>
                <a:gd name="T24" fmla="*/ 94 w 559"/>
                <a:gd name="T25" fmla="*/ 10 h 407"/>
                <a:gd name="T26" fmla="*/ 68 w 559"/>
                <a:gd name="T27" fmla="*/ 21 h 407"/>
                <a:gd name="T28" fmla="*/ 49 w 559"/>
                <a:gd name="T29" fmla="*/ 34 h 407"/>
                <a:gd name="T30" fmla="*/ 34 w 559"/>
                <a:gd name="T31" fmla="*/ 53 h 407"/>
                <a:gd name="T32" fmla="*/ 22 w 559"/>
                <a:gd name="T33" fmla="*/ 76 h 407"/>
                <a:gd name="T34" fmla="*/ 14 w 559"/>
                <a:gd name="T35" fmla="*/ 105 h 407"/>
                <a:gd name="T36" fmla="*/ 8 w 559"/>
                <a:gd name="T37" fmla="*/ 137 h 407"/>
                <a:gd name="T38" fmla="*/ 4 w 559"/>
                <a:gd name="T39" fmla="*/ 175 h 407"/>
                <a:gd name="T40" fmla="*/ 1 w 559"/>
                <a:gd name="T41" fmla="*/ 219 h 407"/>
                <a:gd name="T42" fmla="*/ 0 w 559"/>
                <a:gd name="T43" fmla="*/ 268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9" h="407">
                  <a:moveTo>
                    <a:pt x="0" y="268"/>
                  </a:moveTo>
                  <a:lnTo>
                    <a:pt x="326" y="407"/>
                  </a:lnTo>
                  <a:lnTo>
                    <a:pt x="403" y="387"/>
                  </a:lnTo>
                  <a:lnTo>
                    <a:pt x="458" y="276"/>
                  </a:lnTo>
                  <a:lnTo>
                    <a:pt x="559" y="131"/>
                  </a:lnTo>
                  <a:lnTo>
                    <a:pt x="458" y="30"/>
                  </a:lnTo>
                  <a:lnTo>
                    <a:pt x="380" y="18"/>
                  </a:lnTo>
                  <a:lnTo>
                    <a:pt x="314" y="10"/>
                  </a:lnTo>
                  <a:lnTo>
                    <a:pt x="255" y="4"/>
                  </a:lnTo>
                  <a:lnTo>
                    <a:pt x="204" y="1"/>
                  </a:lnTo>
                  <a:lnTo>
                    <a:pt x="160" y="0"/>
                  </a:lnTo>
                  <a:lnTo>
                    <a:pt x="124" y="3"/>
                  </a:lnTo>
                  <a:lnTo>
                    <a:pt x="94" y="10"/>
                  </a:lnTo>
                  <a:lnTo>
                    <a:pt x="68" y="21"/>
                  </a:lnTo>
                  <a:lnTo>
                    <a:pt x="49" y="34"/>
                  </a:lnTo>
                  <a:lnTo>
                    <a:pt x="34" y="53"/>
                  </a:lnTo>
                  <a:lnTo>
                    <a:pt x="22" y="76"/>
                  </a:lnTo>
                  <a:lnTo>
                    <a:pt x="14" y="105"/>
                  </a:lnTo>
                  <a:lnTo>
                    <a:pt x="8" y="137"/>
                  </a:lnTo>
                  <a:lnTo>
                    <a:pt x="4" y="175"/>
                  </a:lnTo>
                  <a:lnTo>
                    <a:pt x="1" y="219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69" name="Freeform 221">
              <a:extLst>
                <a:ext uri="{FF2B5EF4-FFF2-40B4-BE49-F238E27FC236}">
                  <a16:creationId xmlns:a16="http://schemas.microsoft.com/office/drawing/2014/main" id="{CAB520A4-4BB5-4CE7-9D85-812C66110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623"/>
              <a:ext cx="166" cy="196"/>
            </a:xfrm>
            <a:custGeom>
              <a:avLst/>
              <a:gdLst>
                <a:gd name="T0" fmla="*/ 118 w 332"/>
                <a:gd name="T1" fmla="*/ 60 h 393"/>
                <a:gd name="T2" fmla="*/ 332 w 332"/>
                <a:gd name="T3" fmla="*/ 0 h 393"/>
                <a:gd name="T4" fmla="*/ 332 w 332"/>
                <a:gd name="T5" fmla="*/ 60 h 393"/>
                <a:gd name="T6" fmla="*/ 226 w 332"/>
                <a:gd name="T7" fmla="*/ 237 h 393"/>
                <a:gd name="T8" fmla="*/ 118 w 332"/>
                <a:gd name="T9" fmla="*/ 352 h 393"/>
                <a:gd name="T10" fmla="*/ 59 w 332"/>
                <a:gd name="T11" fmla="*/ 393 h 393"/>
                <a:gd name="T12" fmla="*/ 0 w 332"/>
                <a:gd name="T13" fmla="*/ 363 h 393"/>
                <a:gd name="T14" fmla="*/ 118 w 332"/>
                <a:gd name="T15" fmla="*/ 6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393">
                  <a:moveTo>
                    <a:pt x="118" y="60"/>
                  </a:moveTo>
                  <a:lnTo>
                    <a:pt x="332" y="0"/>
                  </a:lnTo>
                  <a:lnTo>
                    <a:pt x="332" y="60"/>
                  </a:lnTo>
                  <a:lnTo>
                    <a:pt x="226" y="237"/>
                  </a:lnTo>
                  <a:lnTo>
                    <a:pt x="118" y="352"/>
                  </a:lnTo>
                  <a:lnTo>
                    <a:pt x="59" y="393"/>
                  </a:lnTo>
                  <a:lnTo>
                    <a:pt x="0" y="363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70" name="Freeform 222">
              <a:extLst>
                <a:ext uri="{FF2B5EF4-FFF2-40B4-BE49-F238E27FC236}">
                  <a16:creationId xmlns:a16="http://schemas.microsoft.com/office/drawing/2014/main" id="{D94D5DD1-8500-4797-B5BE-8AA5910C3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288"/>
              <a:ext cx="249" cy="301"/>
            </a:xfrm>
            <a:custGeom>
              <a:avLst/>
              <a:gdLst>
                <a:gd name="T0" fmla="*/ 184 w 498"/>
                <a:gd name="T1" fmla="*/ 8 h 603"/>
                <a:gd name="T2" fmla="*/ 215 w 498"/>
                <a:gd name="T3" fmla="*/ 24 h 603"/>
                <a:gd name="T4" fmla="*/ 246 w 498"/>
                <a:gd name="T5" fmla="*/ 39 h 603"/>
                <a:gd name="T6" fmla="*/ 276 w 498"/>
                <a:gd name="T7" fmla="*/ 55 h 603"/>
                <a:gd name="T8" fmla="*/ 307 w 498"/>
                <a:gd name="T9" fmla="*/ 72 h 603"/>
                <a:gd name="T10" fmla="*/ 337 w 498"/>
                <a:gd name="T11" fmla="*/ 88 h 603"/>
                <a:gd name="T12" fmla="*/ 368 w 498"/>
                <a:gd name="T13" fmla="*/ 103 h 603"/>
                <a:gd name="T14" fmla="*/ 399 w 498"/>
                <a:gd name="T15" fmla="*/ 119 h 603"/>
                <a:gd name="T16" fmla="*/ 425 w 498"/>
                <a:gd name="T17" fmla="*/ 134 h 603"/>
                <a:gd name="T18" fmla="*/ 445 w 498"/>
                <a:gd name="T19" fmla="*/ 149 h 603"/>
                <a:gd name="T20" fmla="*/ 467 w 498"/>
                <a:gd name="T21" fmla="*/ 165 h 603"/>
                <a:gd name="T22" fmla="*/ 488 w 498"/>
                <a:gd name="T23" fmla="*/ 180 h 603"/>
                <a:gd name="T24" fmla="*/ 493 w 498"/>
                <a:gd name="T25" fmla="*/ 204 h 603"/>
                <a:gd name="T26" fmla="*/ 480 w 498"/>
                <a:gd name="T27" fmla="*/ 239 h 603"/>
                <a:gd name="T28" fmla="*/ 467 w 498"/>
                <a:gd name="T29" fmla="*/ 273 h 603"/>
                <a:gd name="T30" fmla="*/ 455 w 498"/>
                <a:gd name="T31" fmla="*/ 308 h 603"/>
                <a:gd name="T32" fmla="*/ 443 w 498"/>
                <a:gd name="T33" fmla="*/ 349 h 603"/>
                <a:gd name="T34" fmla="*/ 431 w 498"/>
                <a:gd name="T35" fmla="*/ 397 h 603"/>
                <a:gd name="T36" fmla="*/ 420 w 498"/>
                <a:gd name="T37" fmla="*/ 443 h 603"/>
                <a:gd name="T38" fmla="*/ 408 w 498"/>
                <a:gd name="T39" fmla="*/ 490 h 603"/>
                <a:gd name="T40" fmla="*/ 385 w 498"/>
                <a:gd name="T41" fmla="*/ 520 h 603"/>
                <a:gd name="T42" fmla="*/ 350 w 498"/>
                <a:gd name="T43" fmla="*/ 531 h 603"/>
                <a:gd name="T44" fmla="*/ 314 w 498"/>
                <a:gd name="T45" fmla="*/ 542 h 603"/>
                <a:gd name="T46" fmla="*/ 278 w 498"/>
                <a:gd name="T47" fmla="*/ 553 h 603"/>
                <a:gd name="T48" fmla="*/ 243 w 498"/>
                <a:gd name="T49" fmla="*/ 564 h 603"/>
                <a:gd name="T50" fmla="*/ 207 w 498"/>
                <a:gd name="T51" fmla="*/ 575 h 603"/>
                <a:gd name="T52" fmla="*/ 171 w 498"/>
                <a:gd name="T53" fmla="*/ 586 h 603"/>
                <a:gd name="T54" fmla="*/ 136 w 498"/>
                <a:gd name="T55" fmla="*/ 597 h 603"/>
                <a:gd name="T56" fmla="*/ 99 w 498"/>
                <a:gd name="T57" fmla="*/ 583 h 603"/>
                <a:gd name="T58" fmla="*/ 61 w 498"/>
                <a:gd name="T59" fmla="*/ 533 h 603"/>
                <a:gd name="T60" fmla="*/ 28 w 498"/>
                <a:gd name="T61" fmla="*/ 470 h 603"/>
                <a:gd name="T62" fmla="*/ 7 w 498"/>
                <a:gd name="T63" fmla="*/ 397 h 603"/>
                <a:gd name="T64" fmla="*/ 0 w 498"/>
                <a:gd name="T65" fmla="*/ 316 h 603"/>
                <a:gd name="T66" fmla="*/ 15 w 498"/>
                <a:gd name="T67" fmla="*/ 228 h 603"/>
                <a:gd name="T68" fmla="*/ 53 w 498"/>
                <a:gd name="T69" fmla="*/ 138 h 603"/>
                <a:gd name="T70" fmla="*/ 122 w 498"/>
                <a:gd name="T71" fmla="*/ 4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8" h="603">
                  <a:moveTo>
                    <a:pt x="169" y="0"/>
                  </a:moveTo>
                  <a:lnTo>
                    <a:pt x="184" y="8"/>
                  </a:lnTo>
                  <a:lnTo>
                    <a:pt x="200" y="16"/>
                  </a:lnTo>
                  <a:lnTo>
                    <a:pt x="215" y="24"/>
                  </a:lnTo>
                  <a:lnTo>
                    <a:pt x="230" y="32"/>
                  </a:lnTo>
                  <a:lnTo>
                    <a:pt x="246" y="39"/>
                  </a:lnTo>
                  <a:lnTo>
                    <a:pt x="261" y="47"/>
                  </a:lnTo>
                  <a:lnTo>
                    <a:pt x="276" y="55"/>
                  </a:lnTo>
                  <a:lnTo>
                    <a:pt x="292" y="64"/>
                  </a:lnTo>
                  <a:lnTo>
                    <a:pt x="307" y="72"/>
                  </a:lnTo>
                  <a:lnTo>
                    <a:pt x="322" y="80"/>
                  </a:lnTo>
                  <a:lnTo>
                    <a:pt x="337" y="88"/>
                  </a:lnTo>
                  <a:lnTo>
                    <a:pt x="353" y="95"/>
                  </a:lnTo>
                  <a:lnTo>
                    <a:pt x="368" y="103"/>
                  </a:lnTo>
                  <a:lnTo>
                    <a:pt x="383" y="111"/>
                  </a:lnTo>
                  <a:lnTo>
                    <a:pt x="399" y="119"/>
                  </a:lnTo>
                  <a:lnTo>
                    <a:pt x="414" y="127"/>
                  </a:lnTo>
                  <a:lnTo>
                    <a:pt x="425" y="134"/>
                  </a:lnTo>
                  <a:lnTo>
                    <a:pt x="435" y="142"/>
                  </a:lnTo>
                  <a:lnTo>
                    <a:pt x="445" y="149"/>
                  </a:lnTo>
                  <a:lnTo>
                    <a:pt x="457" y="157"/>
                  </a:lnTo>
                  <a:lnTo>
                    <a:pt x="467" y="165"/>
                  </a:lnTo>
                  <a:lnTo>
                    <a:pt x="478" y="172"/>
                  </a:lnTo>
                  <a:lnTo>
                    <a:pt x="488" y="180"/>
                  </a:lnTo>
                  <a:lnTo>
                    <a:pt x="498" y="187"/>
                  </a:lnTo>
                  <a:lnTo>
                    <a:pt x="493" y="204"/>
                  </a:lnTo>
                  <a:lnTo>
                    <a:pt x="486" y="221"/>
                  </a:lnTo>
                  <a:lnTo>
                    <a:pt x="480" y="239"/>
                  </a:lnTo>
                  <a:lnTo>
                    <a:pt x="474" y="256"/>
                  </a:lnTo>
                  <a:lnTo>
                    <a:pt x="467" y="273"/>
                  </a:lnTo>
                  <a:lnTo>
                    <a:pt x="461" y="291"/>
                  </a:lnTo>
                  <a:lnTo>
                    <a:pt x="455" y="308"/>
                  </a:lnTo>
                  <a:lnTo>
                    <a:pt x="449" y="325"/>
                  </a:lnTo>
                  <a:lnTo>
                    <a:pt x="443" y="349"/>
                  </a:lnTo>
                  <a:lnTo>
                    <a:pt x="437" y="372"/>
                  </a:lnTo>
                  <a:lnTo>
                    <a:pt x="431" y="397"/>
                  </a:lnTo>
                  <a:lnTo>
                    <a:pt x="426" y="420"/>
                  </a:lnTo>
                  <a:lnTo>
                    <a:pt x="420" y="443"/>
                  </a:lnTo>
                  <a:lnTo>
                    <a:pt x="414" y="467"/>
                  </a:lnTo>
                  <a:lnTo>
                    <a:pt x="408" y="490"/>
                  </a:lnTo>
                  <a:lnTo>
                    <a:pt x="403" y="514"/>
                  </a:lnTo>
                  <a:lnTo>
                    <a:pt x="385" y="520"/>
                  </a:lnTo>
                  <a:lnTo>
                    <a:pt x="367" y="526"/>
                  </a:lnTo>
                  <a:lnTo>
                    <a:pt x="350" y="531"/>
                  </a:lnTo>
                  <a:lnTo>
                    <a:pt x="331" y="536"/>
                  </a:lnTo>
                  <a:lnTo>
                    <a:pt x="314" y="542"/>
                  </a:lnTo>
                  <a:lnTo>
                    <a:pt x="296" y="548"/>
                  </a:lnTo>
                  <a:lnTo>
                    <a:pt x="278" y="553"/>
                  </a:lnTo>
                  <a:lnTo>
                    <a:pt x="261" y="558"/>
                  </a:lnTo>
                  <a:lnTo>
                    <a:pt x="243" y="564"/>
                  </a:lnTo>
                  <a:lnTo>
                    <a:pt x="225" y="570"/>
                  </a:lnTo>
                  <a:lnTo>
                    <a:pt x="207" y="575"/>
                  </a:lnTo>
                  <a:lnTo>
                    <a:pt x="190" y="581"/>
                  </a:lnTo>
                  <a:lnTo>
                    <a:pt x="171" y="586"/>
                  </a:lnTo>
                  <a:lnTo>
                    <a:pt x="154" y="591"/>
                  </a:lnTo>
                  <a:lnTo>
                    <a:pt x="136" y="597"/>
                  </a:lnTo>
                  <a:lnTo>
                    <a:pt x="118" y="603"/>
                  </a:lnTo>
                  <a:lnTo>
                    <a:pt x="99" y="583"/>
                  </a:lnTo>
                  <a:lnTo>
                    <a:pt x="79" y="560"/>
                  </a:lnTo>
                  <a:lnTo>
                    <a:pt x="61" y="533"/>
                  </a:lnTo>
                  <a:lnTo>
                    <a:pt x="43" y="503"/>
                  </a:lnTo>
                  <a:lnTo>
                    <a:pt x="28" y="470"/>
                  </a:lnTo>
                  <a:lnTo>
                    <a:pt x="16" y="435"/>
                  </a:lnTo>
                  <a:lnTo>
                    <a:pt x="7" y="397"/>
                  </a:lnTo>
                  <a:lnTo>
                    <a:pt x="1" y="357"/>
                  </a:lnTo>
                  <a:lnTo>
                    <a:pt x="0" y="316"/>
                  </a:lnTo>
                  <a:lnTo>
                    <a:pt x="4" y="273"/>
                  </a:lnTo>
                  <a:lnTo>
                    <a:pt x="15" y="228"/>
                  </a:lnTo>
                  <a:lnTo>
                    <a:pt x="31" y="183"/>
                  </a:lnTo>
                  <a:lnTo>
                    <a:pt x="53" y="138"/>
                  </a:lnTo>
                  <a:lnTo>
                    <a:pt x="84" y="92"/>
                  </a:lnTo>
                  <a:lnTo>
                    <a:pt x="122" y="46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71" name="Freeform 223">
              <a:extLst>
                <a:ext uri="{FF2B5EF4-FFF2-40B4-BE49-F238E27FC236}">
                  <a16:creationId xmlns:a16="http://schemas.microsoft.com/office/drawing/2014/main" id="{27E9A40F-8A5F-4F85-910A-4BEC59F41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290"/>
              <a:ext cx="241" cy="298"/>
            </a:xfrm>
            <a:custGeom>
              <a:avLst/>
              <a:gdLst>
                <a:gd name="T0" fmla="*/ 176 w 481"/>
                <a:gd name="T1" fmla="*/ 8 h 596"/>
                <a:gd name="T2" fmla="*/ 206 w 481"/>
                <a:gd name="T3" fmla="*/ 23 h 596"/>
                <a:gd name="T4" fmla="*/ 235 w 481"/>
                <a:gd name="T5" fmla="*/ 38 h 596"/>
                <a:gd name="T6" fmla="*/ 265 w 481"/>
                <a:gd name="T7" fmla="*/ 53 h 596"/>
                <a:gd name="T8" fmla="*/ 295 w 481"/>
                <a:gd name="T9" fmla="*/ 68 h 596"/>
                <a:gd name="T10" fmla="*/ 324 w 481"/>
                <a:gd name="T11" fmla="*/ 84 h 596"/>
                <a:gd name="T12" fmla="*/ 353 w 481"/>
                <a:gd name="T13" fmla="*/ 99 h 596"/>
                <a:gd name="T14" fmla="*/ 382 w 481"/>
                <a:gd name="T15" fmla="*/ 114 h 596"/>
                <a:gd name="T16" fmla="*/ 408 w 481"/>
                <a:gd name="T17" fmla="*/ 129 h 596"/>
                <a:gd name="T18" fmla="*/ 428 w 481"/>
                <a:gd name="T19" fmla="*/ 144 h 596"/>
                <a:gd name="T20" fmla="*/ 450 w 481"/>
                <a:gd name="T21" fmla="*/ 160 h 596"/>
                <a:gd name="T22" fmla="*/ 471 w 481"/>
                <a:gd name="T23" fmla="*/ 175 h 596"/>
                <a:gd name="T24" fmla="*/ 476 w 481"/>
                <a:gd name="T25" fmla="*/ 199 h 596"/>
                <a:gd name="T26" fmla="*/ 464 w 481"/>
                <a:gd name="T27" fmla="*/ 234 h 596"/>
                <a:gd name="T28" fmla="*/ 452 w 481"/>
                <a:gd name="T29" fmla="*/ 268 h 596"/>
                <a:gd name="T30" fmla="*/ 441 w 481"/>
                <a:gd name="T31" fmla="*/ 303 h 596"/>
                <a:gd name="T32" fmla="*/ 429 w 481"/>
                <a:gd name="T33" fmla="*/ 344 h 596"/>
                <a:gd name="T34" fmla="*/ 417 w 481"/>
                <a:gd name="T35" fmla="*/ 392 h 596"/>
                <a:gd name="T36" fmla="*/ 404 w 481"/>
                <a:gd name="T37" fmla="*/ 438 h 596"/>
                <a:gd name="T38" fmla="*/ 391 w 481"/>
                <a:gd name="T39" fmla="*/ 485 h 596"/>
                <a:gd name="T40" fmla="*/ 368 w 481"/>
                <a:gd name="T41" fmla="*/ 515 h 596"/>
                <a:gd name="T42" fmla="*/ 334 w 481"/>
                <a:gd name="T43" fmla="*/ 525 h 596"/>
                <a:gd name="T44" fmla="*/ 298 w 481"/>
                <a:gd name="T45" fmla="*/ 536 h 596"/>
                <a:gd name="T46" fmla="*/ 264 w 481"/>
                <a:gd name="T47" fmla="*/ 547 h 596"/>
                <a:gd name="T48" fmla="*/ 229 w 481"/>
                <a:gd name="T49" fmla="*/ 558 h 596"/>
                <a:gd name="T50" fmla="*/ 195 w 481"/>
                <a:gd name="T51" fmla="*/ 569 h 596"/>
                <a:gd name="T52" fmla="*/ 159 w 481"/>
                <a:gd name="T53" fmla="*/ 579 h 596"/>
                <a:gd name="T54" fmla="*/ 124 w 481"/>
                <a:gd name="T55" fmla="*/ 590 h 596"/>
                <a:gd name="T56" fmla="*/ 89 w 481"/>
                <a:gd name="T57" fmla="*/ 576 h 596"/>
                <a:gd name="T58" fmla="*/ 53 w 481"/>
                <a:gd name="T59" fmla="*/ 525 h 596"/>
                <a:gd name="T60" fmla="*/ 24 w 481"/>
                <a:gd name="T61" fmla="*/ 463 h 596"/>
                <a:gd name="T62" fmla="*/ 5 w 481"/>
                <a:gd name="T63" fmla="*/ 389 h 596"/>
                <a:gd name="T64" fmla="*/ 0 w 481"/>
                <a:gd name="T65" fmla="*/ 310 h 596"/>
                <a:gd name="T66" fmla="*/ 14 w 481"/>
                <a:gd name="T67" fmla="*/ 223 h 596"/>
                <a:gd name="T68" fmla="*/ 51 w 481"/>
                <a:gd name="T69" fmla="*/ 135 h 596"/>
                <a:gd name="T70" fmla="*/ 116 w 481"/>
                <a:gd name="T71" fmla="*/ 45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1" h="596">
                  <a:moveTo>
                    <a:pt x="161" y="0"/>
                  </a:moveTo>
                  <a:lnTo>
                    <a:pt x="176" y="8"/>
                  </a:lnTo>
                  <a:lnTo>
                    <a:pt x="191" y="15"/>
                  </a:lnTo>
                  <a:lnTo>
                    <a:pt x="206" y="23"/>
                  </a:lnTo>
                  <a:lnTo>
                    <a:pt x="221" y="30"/>
                  </a:lnTo>
                  <a:lnTo>
                    <a:pt x="235" y="38"/>
                  </a:lnTo>
                  <a:lnTo>
                    <a:pt x="250" y="45"/>
                  </a:lnTo>
                  <a:lnTo>
                    <a:pt x="265" y="53"/>
                  </a:lnTo>
                  <a:lnTo>
                    <a:pt x="280" y="61"/>
                  </a:lnTo>
                  <a:lnTo>
                    <a:pt x="295" y="68"/>
                  </a:lnTo>
                  <a:lnTo>
                    <a:pt x="309" y="76"/>
                  </a:lnTo>
                  <a:lnTo>
                    <a:pt x="324" y="84"/>
                  </a:lnTo>
                  <a:lnTo>
                    <a:pt x="338" y="91"/>
                  </a:lnTo>
                  <a:lnTo>
                    <a:pt x="353" y="99"/>
                  </a:lnTo>
                  <a:lnTo>
                    <a:pt x="367" y="107"/>
                  </a:lnTo>
                  <a:lnTo>
                    <a:pt x="382" y="114"/>
                  </a:lnTo>
                  <a:lnTo>
                    <a:pt x="397" y="122"/>
                  </a:lnTo>
                  <a:lnTo>
                    <a:pt x="408" y="129"/>
                  </a:lnTo>
                  <a:lnTo>
                    <a:pt x="418" y="137"/>
                  </a:lnTo>
                  <a:lnTo>
                    <a:pt x="428" y="144"/>
                  </a:lnTo>
                  <a:lnTo>
                    <a:pt x="440" y="152"/>
                  </a:lnTo>
                  <a:lnTo>
                    <a:pt x="450" y="160"/>
                  </a:lnTo>
                  <a:lnTo>
                    <a:pt x="461" y="167"/>
                  </a:lnTo>
                  <a:lnTo>
                    <a:pt x="471" y="175"/>
                  </a:lnTo>
                  <a:lnTo>
                    <a:pt x="481" y="182"/>
                  </a:lnTo>
                  <a:lnTo>
                    <a:pt x="476" y="199"/>
                  </a:lnTo>
                  <a:lnTo>
                    <a:pt x="470" y="216"/>
                  </a:lnTo>
                  <a:lnTo>
                    <a:pt x="464" y="234"/>
                  </a:lnTo>
                  <a:lnTo>
                    <a:pt x="458" y="251"/>
                  </a:lnTo>
                  <a:lnTo>
                    <a:pt x="452" y="268"/>
                  </a:lnTo>
                  <a:lnTo>
                    <a:pt x="447" y="286"/>
                  </a:lnTo>
                  <a:lnTo>
                    <a:pt x="441" y="303"/>
                  </a:lnTo>
                  <a:lnTo>
                    <a:pt x="435" y="320"/>
                  </a:lnTo>
                  <a:lnTo>
                    <a:pt x="429" y="344"/>
                  </a:lnTo>
                  <a:lnTo>
                    <a:pt x="423" y="367"/>
                  </a:lnTo>
                  <a:lnTo>
                    <a:pt x="417" y="392"/>
                  </a:lnTo>
                  <a:lnTo>
                    <a:pt x="411" y="415"/>
                  </a:lnTo>
                  <a:lnTo>
                    <a:pt x="404" y="438"/>
                  </a:lnTo>
                  <a:lnTo>
                    <a:pt x="398" y="462"/>
                  </a:lnTo>
                  <a:lnTo>
                    <a:pt x="391" y="485"/>
                  </a:lnTo>
                  <a:lnTo>
                    <a:pt x="386" y="509"/>
                  </a:lnTo>
                  <a:lnTo>
                    <a:pt x="368" y="515"/>
                  </a:lnTo>
                  <a:lnTo>
                    <a:pt x="351" y="520"/>
                  </a:lnTo>
                  <a:lnTo>
                    <a:pt x="334" y="525"/>
                  </a:lnTo>
                  <a:lnTo>
                    <a:pt x="315" y="531"/>
                  </a:lnTo>
                  <a:lnTo>
                    <a:pt x="298" y="536"/>
                  </a:lnTo>
                  <a:lnTo>
                    <a:pt x="281" y="541"/>
                  </a:lnTo>
                  <a:lnTo>
                    <a:pt x="264" y="547"/>
                  </a:lnTo>
                  <a:lnTo>
                    <a:pt x="246" y="552"/>
                  </a:lnTo>
                  <a:lnTo>
                    <a:pt x="229" y="558"/>
                  </a:lnTo>
                  <a:lnTo>
                    <a:pt x="212" y="563"/>
                  </a:lnTo>
                  <a:lnTo>
                    <a:pt x="195" y="569"/>
                  </a:lnTo>
                  <a:lnTo>
                    <a:pt x="177" y="574"/>
                  </a:lnTo>
                  <a:lnTo>
                    <a:pt x="159" y="579"/>
                  </a:lnTo>
                  <a:lnTo>
                    <a:pt x="142" y="585"/>
                  </a:lnTo>
                  <a:lnTo>
                    <a:pt x="124" y="590"/>
                  </a:lnTo>
                  <a:lnTo>
                    <a:pt x="107" y="596"/>
                  </a:lnTo>
                  <a:lnTo>
                    <a:pt x="89" y="576"/>
                  </a:lnTo>
                  <a:lnTo>
                    <a:pt x="70" y="552"/>
                  </a:lnTo>
                  <a:lnTo>
                    <a:pt x="53" y="525"/>
                  </a:lnTo>
                  <a:lnTo>
                    <a:pt x="38" y="495"/>
                  </a:lnTo>
                  <a:lnTo>
                    <a:pt x="24" y="463"/>
                  </a:lnTo>
                  <a:lnTo>
                    <a:pt x="13" y="427"/>
                  </a:lnTo>
                  <a:lnTo>
                    <a:pt x="5" y="389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3" y="267"/>
                  </a:lnTo>
                  <a:lnTo>
                    <a:pt x="14" y="223"/>
                  </a:lnTo>
                  <a:lnTo>
                    <a:pt x="29" y="180"/>
                  </a:lnTo>
                  <a:lnTo>
                    <a:pt x="51" y="135"/>
                  </a:lnTo>
                  <a:lnTo>
                    <a:pt x="81" y="90"/>
                  </a:lnTo>
                  <a:lnTo>
                    <a:pt x="116" y="45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72" name="Freeform 224">
              <a:extLst>
                <a:ext uri="{FF2B5EF4-FFF2-40B4-BE49-F238E27FC236}">
                  <a16:creationId xmlns:a16="http://schemas.microsoft.com/office/drawing/2014/main" id="{BBEBED9E-6912-43F6-91D5-4880A2785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2292"/>
              <a:ext cx="232" cy="295"/>
            </a:xfrm>
            <a:custGeom>
              <a:avLst/>
              <a:gdLst>
                <a:gd name="T0" fmla="*/ 167 w 465"/>
                <a:gd name="T1" fmla="*/ 8 h 590"/>
                <a:gd name="T2" fmla="*/ 196 w 465"/>
                <a:gd name="T3" fmla="*/ 23 h 590"/>
                <a:gd name="T4" fmla="*/ 225 w 465"/>
                <a:gd name="T5" fmla="*/ 38 h 590"/>
                <a:gd name="T6" fmla="*/ 253 w 465"/>
                <a:gd name="T7" fmla="*/ 52 h 590"/>
                <a:gd name="T8" fmla="*/ 281 w 465"/>
                <a:gd name="T9" fmla="*/ 67 h 590"/>
                <a:gd name="T10" fmla="*/ 310 w 465"/>
                <a:gd name="T11" fmla="*/ 82 h 590"/>
                <a:gd name="T12" fmla="*/ 339 w 465"/>
                <a:gd name="T13" fmla="*/ 97 h 590"/>
                <a:gd name="T14" fmla="*/ 367 w 465"/>
                <a:gd name="T15" fmla="*/ 112 h 590"/>
                <a:gd name="T16" fmla="*/ 392 w 465"/>
                <a:gd name="T17" fmla="*/ 126 h 590"/>
                <a:gd name="T18" fmla="*/ 412 w 465"/>
                <a:gd name="T19" fmla="*/ 141 h 590"/>
                <a:gd name="T20" fmla="*/ 434 w 465"/>
                <a:gd name="T21" fmla="*/ 157 h 590"/>
                <a:gd name="T22" fmla="*/ 455 w 465"/>
                <a:gd name="T23" fmla="*/ 172 h 590"/>
                <a:gd name="T24" fmla="*/ 460 w 465"/>
                <a:gd name="T25" fmla="*/ 196 h 590"/>
                <a:gd name="T26" fmla="*/ 449 w 465"/>
                <a:gd name="T27" fmla="*/ 231 h 590"/>
                <a:gd name="T28" fmla="*/ 439 w 465"/>
                <a:gd name="T29" fmla="*/ 265 h 590"/>
                <a:gd name="T30" fmla="*/ 428 w 465"/>
                <a:gd name="T31" fmla="*/ 300 h 590"/>
                <a:gd name="T32" fmla="*/ 416 w 465"/>
                <a:gd name="T33" fmla="*/ 341 h 590"/>
                <a:gd name="T34" fmla="*/ 403 w 465"/>
                <a:gd name="T35" fmla="*/ 389 h 590"/>
                <a:gd name="T36" fmla="*/ 389 w 465"/>
                <a:gd name="T37" fmla="*/ 435 h 590"/>
                <a:gd name="T38" fmla="*/ 377 w 465"/>
                <a:gd name="T39" fmla="*/ 482 h 590"/>
                <a:gd name="T40" fmla="*/ 352 w 465"/>
                <a:gd name="T41" fmla="*/ 512 h 590"/>
                <a:gd name="T42" fmla="*/ 319 w 465"/>
                <a:gd name="T43" fmla="*/ 522 h 590"/>
                <a:gd name="T44" fmla="*/ 284 w 465"/>
                <a:gd name="T45" fmla="*/ 533 h 590"/>
                <a:gd name="T46" fmla="*/ 250 w 465"/>
                <a:gd name="T47" fmla="*/ 543 h 590"/>
                <a:gd name="T48" fmla="*/ 217 w 465"/>
                <a:gd name="T49" fmla="*/ 553 h 590"/>
                <a:gd name="T50" fmla="*/ 182 w 465"/>
                <a:gd name="T51" fmla="*/ 564 h 590"/>
                <a:gd name="T52" fmla="*/ 147 w 465"/>
                <a:gd name="T53" fmla="*/ 574 h 590"/>
                <a:gd name="T54" fmla="*/ 114 w 465"/>
                <a:gd name="T55" fmla="*/ 585 h 590"/>
                <a:gd name="T56" fmla="*/ 79 w 465"/>
                <a:gd name="T57" fmla="*/ 571 h 590"/>
                <a:gd name="T58" fmla="*/ 47 w 465"/>
                <a:gd name="T59" fmla="*/ 520 h 590"/>
                <a:gd name="T60" fmla="*/ 21 w 465"/>
                <a:gd name="T61" fmla="*/ 458 h 590"/>
                <a:gd name="T62" fmla="*/ 3 w 465"/>
                <a:gd name="T63" fmla="*/ 385 h 590"/>
                <a:gd name="T64" fmla="*/ 0 w 465"/>
                <a:gd name="T65" fmla="*/ 306 h 590"/>
                <a:gd name="T66" fmla="*/ 14 w 465"/>
                <a:gd name="T67" fmla="*/ 220 h 590"/>
                <a:gd name="T68" fmla="*/ 50 w 465"/>
                <a:gd name="T69" fmla="*/ 133 h 590"/>
                <a:gd name="T70" fmla="*/ 112 w 465"/>
                <a:gd name="T71" fmla="*/ 4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5" h="590">
                  <a:moveTo>
                    <a:pt x="153" y="0"/>
                  </a:moveTo>
                  <a:lnTo>
                    <a:pt x="167" y="8"/>
                  </a:lnTo>
                  <a:lnTo>
                    <a:pt x="182" y="15"/>
                  </a:lnTo>
                  <a:lnTo>
                    <a:pt x="196" y="23"/>
                  </a:lnTo>
                  <a:lnTo>
                    <a:pt x="211" y="30"/>
                  </a:lnTo>
                  <a:lnTo>
                    <a:pt x="225" y="38"/>
                  </a:lnTo>
                  <a:lnTo>
                    <a:pt x="238" y="45"/>
                  </a:lnTo>
                  <a:lnTo>
                    <a:pt x="253" y="52"/>
                  </a:lnTo>
                  <a:lnTo>
                    <a:pt x="267" y="60"/>
                  </a:lnTo>
                  <a:lnTo>
                    <a:pt x="281" y="67"/>
                  </a:lnTo>
                  <a:lnTo>
                    <a:pt x="296" y="75"/>
                  </a:lnTo>
                  <a:lnTo>
                    <a:pt x="310" y="82"/>
                  </a:lnTo>
                  <a:lnTo>
                    <a:pt x="325" y="89"/>
                  </a:lnTo>
                  <a:lnTo>
                    <a:pt x="339" y="97"/>
                  </a:lnTo>
                  <a:lnTo>
                    <a:pt x="352" y="104"/>
                  </a:lnTo>
                  <a:lnTo>
                    <a:pt x="367" y="112"/>
                  </a:lnTo>
                  <a:lnTo>
                    <a:pt x="381" y="119"/>
                  </a:lnTo>
                  <a:lnTo>
                    <a:pt x="392" y="126"/>
                  </a:lnTo>
                  <a:lnTo>
                    <a:pt x="402" y="134"/>
                  </a:lnTo>
                  <a:lnTo>
                    <a:pt x="412" y="141"/>
                  </a:lnTo>
                  <a:lnTo>
                    <a:pt x="424" y="149"/>
                  </a:lnTo>
                  <a:lnTo>
                    <a:pt x="434" y="157"/>
                  </a:lnTo>
                  <a:lnTo>
                    <a:pt x="445" y="164"/>
                  </a:lnTo>
                  <a:lnTo>
                    <a:pt x="455" y="172"/>
                  </a:lnTo>
                  <a:lnTo>
                    <a:pt x="465" y="179"/>
                  </a:lnTo>
                  <a:lnTo>
                    <a:pt x="460" y="196"/>
                  </a:lnTo>
                  <a:lnTo>
                    <a:pt x="455" y="213"/>
                  </a:lnTo>
                  <a:lnTo>
                    <a:pt x="449" y="231"/>
                  </a:lnTo>
                  <a:lnTo>
                    <a:pt x="445" y="248"/>
                  </a:lnTo>
                  <a:lnTo>
                    <a:pt x="439" y="265"/>
                  </a:lnTo>
                  <a:lnTo>
                    <a:pt x="434" y="283"/>
                  </a:lnTo>
                  <a:lnTo>
                    <a:pt x="428" y="300"/>
                  </a:lnTo>
                  <a:lnTo>
                    <a:pt x="423" y="317"/>
                  </a:lnTo>
                  <a:lnTo>
                    <a:pt x="416" y="341"/>
                  </a:lnTo>
                  <a:lnTo>
                    <a:pt x="410" y="364"/>
                  </a:lnTo>
                  <a:lnTo>
                    <a:pt x="403" y="389"/>
                  </a:lnTo>
                  <a:lnTo>
                    <a:pt x="396" y="412"/>
                  </a:lnTo>
                  <a:lnTo>
                    <a:pt x="389" y="435"/>
                  </a:lnTo>
                  <a:lnTo>
                    <a:pt x="382" y="459"/>
                  </a:lnTo>
                  <a:lnTo>
                    <a:pt x="377" y="482"/>
                  </a:lnTo>
                  <a:lnTo>
                    <a:pt x="370" y="506"/>
                  </a:lnTo>
                  <a:lnTo>
                    <a:pt x="352" y="512"/>
                  </a:lnTo>
                  <a:lnTo>
                    <a:pt x="335" y="517"/>
                  </a:lnTo>
                  <a:lnTo>
                    <a:pt x="319" y="522"/>
                  </a:lnTo>
                  <a:lnTo>
                    <a:pt x="302" y="527"/>
                  </a:lnTo>
                  <a:lnTo>
                    <a:pt x="284" y="533"/>
                  </a:lnTo>
                  <a:lnTo>
                    <a:pt x="267" y="537"/>
                  </a:lnTo>
                  <a:lnTo>
                    <a:pt x="250" y="543"/>
                  </a:lnTo>
                  <a:lnTo>
                    <a:pt x="234" y="548"/>
                  </a:lnTo>
                  <a:lnTo>
                    <a:pt x="217" y="553"/>
                  </a:lnTo>
                  <a:lnTo>
                    <a:pt x="199" y="559"/>
                  </a:lnTo>
                  <a:lnTo>
                    <a:pt x="182" y="564"/>
                  </a:lnTo>
                  <a:lnTo>
                    <a:pt x="165" y="570"/>
                  </a:lnTo>
                  <a:lnTo>
                    <a:pt x="147" y="574"/>
                  </a:lnTo>
                  <a:lnTo>
                    <a:pt x="131" y="580"/>
                  </a:lnTo>
                  <a:lnTo>
                    <a:pt x="114" y="585"/>
                  </a:lnTo>
                  <a:lnTo>
                    <a:pt x="97" y="590"/>
                  </a:lnTo>
                  <a:lnTo>
                    <a:pt x="79" y="571"/>
                  </a:lnTo>
                  <a:lnTo>
                    <a:pt x="63" y="547"/>
                  </a:lnTo>
                  <a:lnTo>
                    <a:pt x="47" y="520"/>
                  </a:lnTo>
                  <a:lnTo>
                    <a:pt x="33" y="490"/>
                  </a:lnTo>
                  <a:lnTo>
                    <a:pt x="21" y="458"/>
                  </a:lnTo>
                  <a:lnTo>
                    <a:pt x="12" y="423"/>
                  </a:lnTo>
                  <a:lnTo>
                    <a:pt x="3" y="385"/>
                  </a:lnTo>
                  <a:lnTo>
                    <a:pt x="0" y="346"/>
                  </a:lnTo>
                  <a:lnTo>
                    <a:pt x="0" y="306"/>
                  </a:lnTo>
                  <a:lnTo>
                    <a:pt x="5" y="263"/>
                  </a:lnTo>
                  <a:lnTo>
                    <a:pt x="14" y="220"/>
                  </a:lnTo>
                  <a:lnTo>
                    <a:pt x="29" y="177"/>
                  </a:lnTo>
                  <a:lnTo>
                    <a:pt x="50" y="133"/>
                  </a:lnTo>
                  <a:lnTo>
                    <a:pt x="77" y="88"/>
                  </a:lnTo>
                  <a:lnTo>
                    <a:pt x="112" y="4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73" name="Freeform 225">
              <a:extLst>
                <a:ext uri="{FF2B5EF4-FFF2-40B4-BE49-F238E27FC236}">
                  <a16:creationId xmlns:a16="http://schemas.microsoft.com/office/drawing/2014/main" id="{A9644638-1C5F-4212-B573-D106A43C8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2294"/>
              <a:ext cx="224" cy="292"/>
            </a:xfrm>
            <a:custGeom>
              <a:avLst/>
              <a:gdLst>
                <a:gd name="T0" fmla="*/ 159 w 449"/>
                <a:gd name="T1" fmla="*/ 7 h 583"/>
                <a:gd name="T2" fmla="*/ 187 w 449"/>
                <a:gd name="T3" fmla="*/ 22 h 583"/>
                <a:gd name="T4" fmla="*/ 214 w 449"/>
                <a:gd name="T5" fmla="*/ 36 h 583"/>
                <a:gd name="T6" fmla="*/ 242 w 449"/>
                <a:gd name="T7" fmla="*/ 49 h 583"/>
                <a:gd name="T8" fmla="*/ 268 w 449"/>
                <a:gd name="T9" fmla="*/ 64 h 583"/>
                <a:gd name="T10" fmla="*/ 296 w 449"/>
                <a:gd name="T11" fmla="*/ 78 h 583"/>
                <a:gd name="T12" fmla="*/ 324 w 449"/>
                <a:gd name="T13" fmla="*/ 92 h 583"/>
                <a:gd name="T14" fmla="*/ 351 w 449"/>
                <a:gd name="T15" fmla="*/ 107 h 583"/>
                <a:gd name="T16" fmla="*/ 376 w 449"/>
                <a:gd name="T17" fmla="*/ 121 h 583"/>
                <a:gd name="T18" fmla="*/ 396 w 449"/>
                <a:gd name="T19" fmla="*/ 136 h 583"/>
                <a:gd name="T20" fmla="*/ 418 w 449"/>
                <a:gd name="T21" fmla="*/ 152 h 583"/>
                <a:gd name="T22" fmla="*/ 439 w 449"/>
                <a:gd name="T23" fmla="*/ 167 h 583"/>
                <a:gd name="T24" fmla="*/ 445 w 449"/>
                <a:gd name="T25" fmla="*/ 191 h 583"/>
                <a:gd name="T26" fmla="*/ 435 w 449"/>
                <a:gd name="T27" fmla="*/ 226 h 583"/>
                <a:gd name="T28" fmla="*/ 426 w 449"/>
                <a:gd name="T29" fmla="*/ 260 h 583"/>
                <a:gd name="T30" fmla="*/ 416 w 449"/>
                <a:gd name="T31" fmla="*/ 295 h 583"/>
                <a:gd name="T32" fmla="*/ 404 w 449"/>
                <a:gd name="T33" fmla="*/ 336 h 583"/>
                <a:gd name="T34" fmla="*/ 389 w 449"/>
                <a:gd name="T35" fmla="*/ 384 h 583"/>
                <a:gd name="T36" fmla="*/ 374 w 449"/>
                <a:gd name="T37" fmla="*/ 430 h 583"/>
                <a:gd name="T38" fmla="*/ 361 w 449"/>
                <a:gd name="T39" fmla="*/ 477 h 583"/>
                <a:gd name="T40" fmla="*/ 336 w 449"/>
                <a:gd name="T41" fmla="*/ 506 h 583"/>
                <a:gd name="T42" fmla="*/ 303 w 449"/>
                <a:gd name="T43" fmla="*/ 516 h 583"/>
                <a:gd name="T44" fmla="*/ 270 w 449"/>
                <a:gd name="T45" fmla="*/ 527 h 583"/>
                <a:gd name="T46" fmla="*/ 236 w 449"/>
                <a:gd name="T47" fmla="*/ 537 h 583"/>
                <a:gd name="T48" fmla="*/ 203 w 449"/>
                <a:gd name="T49" fmla="*/ 547 h 583"/>
                <a:gd name="T50" fmla="*/ 169 w 449"/>
                <a:gd name="T51" fmla="*/ 558 h 583"/>
                <a:gd name="T52" fmla="*/ 136 w 449"/>
                <a:gd name="T53" fmla="*/ 568 h 583"/>
                <a:gd name="T54" fmla="*/ 103 w 449"/>
                <a:gd name="T55" fmla="*/ 578 h 583"/>
                <a:gd name="T56" fmla="*/ 70 w 449"/>
                <a:gd name="T57" fmla="*/ 563 h 583"/>
                <a:gd name="T58" fmla="*/ 42 w 449"/>
                <a:gd name="T59" fmla="*/ 513 h 583"/>
                <a:gd name="T60" fmla="*/ 17 w 449"/>
                <a:gd name="T61" fmla="*/ 450 h 583"/>
                <a:gd name="T62" fmla="*/ 2 w 449"/>
                <a:gd name="T63" fmla="*/ 379 h 583"/>
                <a:gd name="T64" fmla="*/ 1 w 449"/>
                <a:gd name="T65" fmla="*/ 299 h 583"/>
                <a:gd name="T66" fmla="*/ 15 w 449"/>
                <a:gd name="T67" fmla="*/ 215 h 583"/>
                <a:gd name="T68" fmla="*/ 49 w 449"/>
                <a:gd name="T69" fmla="*/ 129 h 583"/>
                <a:gd name="T70" fmla="*/ 106 w 449"/>
                <a:gd name="T71" fmla="*/ 42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" h="583">
                  <a:moveTo>
                    <a:pt x="145" y="0"/>
                  </a:moveTo>
                  <a:lnTo>
                    <a:pt x="159" y="7"/>
                  </a:lnTo>
                  <a:lnTo>
                    <a:pt x="173" y="14"/>
                  </a:lnTo>
                  <a:lnTo>
                    <a:pt x="187" y="22"/>
                  </a:lnTo>
                  <a:lnTo>
                    <a:pt x="201" y="29"/>
                  </a:lnTo>
                  <a:lnTo>
                    <a:pt x="214" y="36"/>
                  </a:lnTo>
                  <a:lnTo>
                    <a:pt x="228" y="42"/>
                  </a:lnTo>
                  <a:lnTo>
                    <a:pt x="242" y="49"/>
                  </a:lnTo>
                  <a:lnTo>
                    <a:pt x="256" y="56"/>
                  </a:lnTo>
                  <a:lnTo>
                    <a:pt x="268" y="64"/>
                  </a:lnTo>
                  <a:lnTo>
                    <a:pt x="282" y="71"/>
                  </a:lnTo>
                  <a:lnTo>
                    <a:pt x="296" y="78"/>
                  </a:lnTo>
                  <a:lnTo>
                    <a:pt x="310" y="85"/>
                  </a:lnTo>
                  <a:lnTo>
                    <a:pt x="324" y="92"/>
                  </a:lnTo>
                  <a:lnTo>
                    <a:pt x="338" y="100"/>
                  </a:lnTo>
                  <a:lnTo>
                    <a:pt x="351" y="107"/>
                  </a:lnTo>
                  <a:lnTo>
                    <a:pt x="365" y="114"/>
                  </a:lnTo>
                  <a:lnTo>
                    <a:pt x="376" y="121"/>
                  </a:lnTo>
                  <a:lnTo>
                    <a:pt x="386" y="129"/>
                  </a:lnTo>
                  <a:lnTo>
                    <a:pt x="396" y="136"/>
                  </a:lnTo>
                  <a:lnTo>
                    <a:pt x="408" y="144"/>
                  </a:lnTo>
                  <a:lnTo>
                    <a:pt x="418" y="152"/>
                  </a:lnTo>
                  <a:lnTo>
                    <a:pt x="429" y="159"/>
                  </a:lnTo>
                  <a:lnTo>
                    <a:pt x="439" y="167"/>
                  </a:lnTo>
                  <a:lnTo>
                    <a:pt x="449" y="174"/>
                  </a:lnTo>
                  <a:lnTo>
                    <a:pt x="445" y="191"/>
                  </a:lnTo>
                  <a:lnTo>
                    <a:pt x="440" y="208"/>
                  </a:lnTo>
                  <a:lnTo>
                    <a:pt x="435" y="226"/>
                  </a:lnTo>
                  <a:lnTo>
                    <a:pt x="431" y="243"/>
                  </a:lnTo>
                  <a:lnTo>
                    <a:pt x="426" y="260"/>
                  </a:lnTo>
                  <a:lnTo>
                    <a:pt x="422" y="278"/>
                  </a:lnTo>
                  <a:lnTo>
                    <a:pt x="416" y="295"/>
                  </a:lnTo>
                  <a:lnTo>
                    <a:pt x="411" y="312"/>
                  </a:lnTo>
                  <a:lnTo>
                    <a:pt x="404" y="336"/>
                  </a:lnTo>
                  <a:lnTo>
                    <a:pt x="396" y="359"/>
                  </a:lnTo>
                  <a:lnTo>
                    <a:pt x="389" y="384"/>
                  </a:lnTo>
                  <a:lnTo>
                    <a:pt x="382" y="407"/>
                  </a:lnTo>
                  <a:lnTo>
                    <a:pt x="374" y="430"/>
                  </a:lnTo>
                  <a:lnTo>
                    <a:pt x="368" y="454"/>
                  </a:lnTo>
                  <a:lnTo>
                    <a:pt x="361" y="477"/>
                  </a:lnTo>
                  <a:lnTo>
                    <a:pt x="354" y="501"/>
                  </a:lnTo>
                  <a:lnTo>
                    <a:pt x="336" y="506"/>
                  </a:lnTo>
                  <a:lnTo>
                    <a:pt x="320" y="512"/>
                  </a:lnTo>
                  <a:lnTo>
                    <a:pt x="303" y="516"/>
                  </a:lnTo>
                  <a:lnTo>
                    <a:pt x="287" y="522"/>
                  </a:lnTo>
                  <a:lnTo>
                    <a:pt x="270" y="527"/>
                  </a:lnTo>
                  <a:lnTo>
                    <a:pt x="254" y="532"/>
                  </a:lnTo>
                  <a:lnTo>
                    <a:pt x="236" y="537"/>
                  </a:lnTo>
                  <a:lnTo>
                    <a:pt x="220" y="542"/>
                  </a:lnTo>
                  <a:lnTo>
                    <a:pt x="203" y="547"/>
                  </a:lnTo>
                  <a:lnTo>
                    <a:pt x="186" y="552"/>
                  </a:lnTo>
                  <a:lnTo>
                    <a:pt x="169" y="558"/>
                  </a:lnTo>
                  <a:lnTo>
                    <a:pt x="152" y="562"/>
                  </a:lnTo>
                  <a:lnTo>
                    <a:pt x="136" y="568"/>
                  </a:lnTo>
                  <a:lnTo>
                    <a:pt x="119" y="573"/>
                  </a:lnTo>
                  <a:lnTo>
                    <a:pt x="103" y="578"/>
                  </a:lnTo>
                  <a:lnTo>
                    <a:pt x="85" y="583"/>
                  </a:lnTo>
                  <a:lnTo>
                    <a:pt x="70" y="563"/>
                  </a:lnTo>
                  <a:lnTo>
                    <a:pt x="55" y="539"/>
                  </a:lnTo>
                  <a:lnTo>
                    <a:pt x="42" y="513"/>
                  </a:lnTo>
                  <a:lnTo>
                    <a:pt x="29" y="483"/>
                  </a:lnTo>
                  <a:lnTo>
                    <a:pt x="17" y="450"/>
                  </a:lnTo>
                  <a:lnTo>
                    <a:pt x="9" y="416"/>
                  </a:lnTo>
                  <a:lnTo>
                    <a:pt x="2" y="379"/>
                  </a:lnTo>
                  <a:lnTo>
                    <a:pt x="0" y="340"/>
                  </a:lnTo>
                  <a:lnTo>
                    <a:pt x="1" y="299"/>
                  </a:lnTo>
                  <a:lnTo>
                    <a:pt x="6" y="258"/>
                  </a:lnTo>
                  <a:lnTo>
                    <a:pt x="15" y="215"/>
                  </a:lnTo>
                  <a:lnTo>
                    <a:pt x="29" y="173"/>
                  </a:lnTo>
                  <a:lnTo>
                    <a:pt x="49" y="129"/>
                  </a:lnTo>
                  <a:lnTo>
                    <a:pt x="75" y="85"/>
                  </a:lnTo>
                  <a:lnTo>
                    <a:pt x="106" y="4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74" name="Freeform 226">
              <a:extLst>
                <a:ext uri="{FF2B5EF4-FFF2-40B4-BE49-F238E27FC236}">
                  <a16:creationId xmlns:a16="http://schemas.microsoft.com/office/drawing/2014/main" id="{E71B3894-A1C7-47B2-9C41-9870E3E5C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2297"/>
              <a:ext cx="217" cy="288"/>
            </a:xfrm>
            <a:custGeom>
              <a:avLst/>
              <a:gdLst>
                <a:gd name="T0" fmla="*/ 152 w 434"/>
                <a:gd name="T1" fmla="*/ 7 h 577"/>
                <a:gd name="T2" fmla="*/ 179 w 434"/>
                <a:gd name="T3" fmla="*/ 21 h 577"/>
                <a:gd name="T4" fmla="*/ 205 w 434"/>
                <a:gd name="T5" fmla="*/ 34 h 577"/>
                <a:gd name="T6" fmla="*/ 232 w 434"/>
                <a:gd name="T7" fmla="*/ 48 h 577"/>
                <a:gd name="T8" fmla="*/ 258 w 434"/>
                <a:gd name="T9" fmla="*/ 62 h 577"/>
                <a:gd name="T10" fmla="*/ 285 w 434"/>
                <a:gd name="T11" fmla="*/ 75 h 577"/>
                <a:gd name="T12" fmla="*/ 311 w 434"/>
                <a:gd name="T13" fmla="*/ 89 h 577"/>
                <a:gd name="T14" fmla="*/ 338 w 434"/>
                <a:gd name="T15" fmla="*/ 103 h 577"/>
                <a:gd name="T16" fmla="*/ 361 w 434"/>
                <a:gd name="T17" fmla="*/ 117 h 577"/>
                <a:gd name="T18" fmla="*/ 381 w 434"/>
                <a:gd name="T19" fmla="*/ 132 h 577"/>
                <a:gd name="T20" fmla="*/ 403 w 434"/>
                <a:gd name="T21" fmla="*/ 148 h 577"/>
                <a:gd name="T22" fmla="*/ 424 w 434"/>
                <a:gd name="T23" fmla="*/ 163 h 577"/>
                <a:gd name="T24" fmla="*/ 430 w 434"/>
                <a:gd name="T25" fmla="*/ 187 h 577"/>
                <a:gd name="T26" fmla="*/ 422 w 434"/>
                <a:gd name="T27" fmla="*/ 222 h 577"/>
                <a:gd name="T28" fmla="*/ 412 w 434"/>
                <a:gd name="T29" fmla="*/ 256 h 577"/>
                <a:gd name="T30" fmla="*/ 404 w 434"/>
                <a:gd name="T31" fmla="*/ 291 h 577"/>
                <a:gd name="T32" fmla="*/ 392 w 434"/>
                <a:gd name="T33" fmla="*/ 332 h 577"/>
                <a:gd name="T34" fmla="*/ 377 w 434"/>
                <a:gd name="T35" fmla="*/ 380 h 577"/>
                <a:gd name="T36" fmla="*/ 361 w 434"/>
                <a:gd name="T37" fmla="*/ 426 h 577"/>
                <a:gd name="T38" fmla="*/ 346 w 434"/>
                <a:gd name="T39" fmla="*/ 473 h 577"/>
                <a:gd name="T40" fmla="*/ 323 w 434"/>
                <a:gd name="T41" fmla="*/ 502 h 577"/>
                <a:gd name="T42" fmla="*/ 289 w 434"/>
                <a:gd name="T43" fmla="*/ 512 h 577"/>
                <a:gd name="T44" fmla="*/ 257 w 434"/>
                <a:gd name="T45" fmla="*/ 523 h 577"/>
                <a:gd name="T46" fmla="*/ 224 w 434"/>
                <a:gd name="T47" fmla="*/ 532 h 577"/>
                <a:gd name="T48" fmla="*/ 191 w 434"/>
                <a:gd name="T49" fmla="*/ 542 h 577"/>
                <a:gd name="T50" fmla="*/ 158 w 434"/>
                <a:gd name="T51" fmla="*/ 551 h 577"/>
                <a:gd name="T52" fmla="*/ 126 w 434"/>
                <a:gd name="T53" fmla="*/ 562 h 577"/>
                <a:gd name="T54" fmla="*/ 92 w 434"/>
                <a:gd name="T55" fmla="*/ 572 h 577"/>
                <a:gd name="T56" fmla="*/ 62 w 434"/>
                <a:gd name="T57" fmla="*/ 557 h 577"/>
                <a:gd name="T58" fmla="*/ 36 w 434"/>
                <a:gd name="T59" fmla="*/ 506 h 577"/>
                <a:gd name="T60" fmla="*/ 15 w 434"/>
                <a:gd name="T61" fmla="*/ 444 h 577"/>
                <a:gd name="T62" fmla="*/ 2 w 434"/>
                <a:gd name="T63" fmla="*/ 373 h 577"/>
                <a:gd name="T64" fmla="*/ 1 w 434"/>
                <a:gd name="T65" fmla="*/ 294 h 577"/>
                <a:gd name="T66" fmla="*/ 16 w 434"/>
                <a:gd name="T67" fmla="*/ 211 h 577"/>
                <a:gd name="T68" fmla="*/ 48 w 434"/>
                <a:gd name="T69" fmla="*/ 126 h 577"/>
                <a:gd name="T70" fmla="*/ 103 w 434"/>
                <a:gd name="T71" fmla="*/ 42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4" h="577">
                  <a:moveTo>
                    <a:pt x="138" y="0"/>
                  </a:moveTo>
                  <a:lnTo>
                    <a:pt x="152" y="7"/>
                  </a:lnTo>
                  <a:lnTo>
                    <a:pt x="165" y="14"/>
                  </a:lnTo>
                  <a:lnTo>
                    <a:pt x="179" y="21"/>
                  </a:lnTo>
                  <a:lnTo>
                    <a:pt x="191" y="27"/>
                  </a:lnTo>
                  <a:lnTo>
                    <a:pt x="205" y="34"/>
                  </a:lnTo>
                  <a:lnTo>
                    <a:pt x="218" y="41"/>
                  </a:lnTo>
                  <a:lnTo>
                    <a:pt x="232" y="48"/>
                  </a:lnTo>
                  <a:lnTo>
                    <a:pt x="244" y="55"/>
                  </a:lnTo>
                  <a:lnTo>
                    <a:pt x="258" y="62"/>
                  </a:lnTo>
                  <a:lnTo>
                    <a:pt x="271" y="68"/>
                  </a:lnTo>
                  <a:lnTo>
                    <a:pt x="285" y="75"/>
                  </a:lnTo>
                  <a:lnTo>
                    <a:pt x="297" y="82"/>
                  </a:lnTo>
                  <a:lnTo>
                    <a:pt x="311" y="89"/>
                  </a:lnTo>
                  <a:lnTo>
                    <a:pt x="324" y="96"/>
                  </a:lnTo>
                  <a:lnTo>
                    <a:pt x="338" y="103"/>
                  </a:lnTo>
                  <a:lnTo>
                    <a:pt x="350" y="110"/>
                  </a:lnTo>
                  <a:lnTo>
                    <a:pt x="361" y="117"/>
                  </a:lnTo>
                  <a:lnTo>
                    <a:pt x="371" y="125"/>
                  </a:lnTo>
                  <a:lnTo>
                    <a:pt x="381" y="132"/>
                  </a:lnTo>
                  <a:lnTo>
                    <a:pt x="393" y="140"/>
                  </a:lnTo>
                  <a:lnTo>
                    <a:pt x="403" y="148"/>
                  </a:lnTo>
                  <a:lnTo>
                    <a:pt x="414" y="155"/>
                  </a:lnTo>
                  <a:lnTo>
                    <a:pt x="424" y="163"/>
                  </a:lnTo>
                  <a:lnTo>
                    <a:pt x="434" y="170"/>
                  </a:lnTo>
                  <a:lnTo>
                    <a:pt x="430" y="187"/>
                  </a:lnTo>
                  <a:lnTo>
                    <a:pt x="426" y="204"/>
                  </a:lnTo>
                  <a:lnTo>
                    <a:pt x="422" y="222"/>
                  </a:lnTo>
                  <a:lnTo>
                    <a:pt x="417" y="239"/>
                  </a:lnTo>
                  <a:lnTo>
                    <a:pt x="412" y="256"/>
                  </a:lnTo>
                  <a:lnTo>
                    <a:pt x="409" y="274"/>
                  </a:lnTo>
                  <a:lnTo>
                    <a:pt x="404" y="291"/>
                  </a:lnTo>
                  <a:lnTo>
                    <a:pt x="400" y="308"/>
                  </a:lnTo>
                  <a:lnTo>
                    <a:pt x="392" y="332"/>
                  </a:lnTo>
                  <a:lnTo>
                    <a:pt x="385" y="355"/>
                  </a:lnTo>
                  <a:lnTo>
                    <a:pt x="377" y="380"/>
                  </a:lnTo>
                  <a:lnTo>
                    <a:pt x="369" y="403"/>
                  </a:lnTo>
                  <a:lnTo>
                    <a:pt x="361" y="426"/>
                  </a:lnTo>
                  <a:lnTo>
                    <a:pt x="354" y="450"/>
                  </a:lnTo>
                  <a:lnTo>
                    <a:pt x="346" y="473"/>
                  </a:lnTo>
                  <a:lnTo>
                    <a:pt x="339" y="497"/>
                  </a:lnTo>
                  <a:lnTo>
                    <a:pt x="323" y="502"/>
                  </a:lnTo>
                  <a:lnTo>
                    <a:pt x="306" y="508"/>
                  </a:lnTo>
                  <a:lnTo>
                    <a:pt x="289" y="512"/>
                  </a:lnTo>
                  <a:lnTo>
                    <a:pt x="273" y="517"/>
                  </a:lnTo>
                  <a:lnTo>
                    <a:pt x="257" y="523"/>
                  </a:lnTo>
                  <a:lnTo>
                    <a:pt x="241" y="527"/>
                  </a:lnTo>
                  <a:lnTo>
                    <a:pt x="224" y="532"/>
                  </a:lnTo>
                  <a:lnTo>
                    <a:pt x="207" y="536"/>
                  </a:lnTo>
                  <a:lnTo>
                    <a:pt x="191" y="542"/>
                  </a:lnTo>
                  <a:lnTo>
                    <a:pt x="175" y="547"/>
                  </a:lnTo>
                  <a:lnTo>
                    <a:pt x="158" y="551"/>
                  </a:lnTo>
                  <a:lnTo>
                    <a:pt x="142" y="557"/>
                  </a:lnTo>
                  <a:lnTo>
                    <a:pt x="126" y="562"/>
                  </a:lnTo>
                  <a:lnTo>
                    <a:pt x="110" y="566"/>
                  </a:lnTo>
                  <a:lnTo>
                    <a:pt x="92" y="572"/>
                  </a:lnTo>
                  <a:lnTo>
                    <a:pt x="76" y="577"/>
                  </a:lnTo>
                  <a:lnTo>
                    <a:pt x="62" y="557"/>
                  </a:lnTo>
                  <a:lnTo>
                    <a:pt x="48" y="533"/>
                  </a:lnTo>
                  <a:lnTo>
                    <a:pt x="36" y="506"/>
                  </a:lnTo>
                  <a:lnTo>
                    <a:pt x="24" y="476"/>
                  </a:lnTo>
                  <a:lnTo>
                    <a:pt x="15" y="444"/>
                  </a:lnTo>
                  <a:lnTo>
                    <a:pt x="8" y="410"/>
                  </a:lnTo>
                  <a:lnTo>
                    <a:pt x="2" y="373"/>
                  </a:lnTo>
                  <a:lnTo>
                    <a:pt x="0" y="335"/>
                  </a:lnTo>
                  <a:lnTo>
                    <a:pt x="1" y="294"/>
                  </a:lnTo>
                  <a:lnTo>
                    <a:pt x="7" y="253"/>
                  </a:lnTo>
                  <a:lnTo>
                    <a:pt x="16" y="211"/>
                  </a:lnTo>
                  <a:lnTo>
                    <a:pt x="30" y="169"/>
                  </a:lnTo>
                  <a:lnTo>
                    <a:pt x="48" y="126"/>
                  </a:lnTo>
                  <a:lnTo>
                    <a:pt x="73" y="83"/>
                  </a:lnTo>
                  <a:lnTo>
                    <a:pt x="103" y="4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75" name="Freeform 227">
              <a:extLst>
                <a:ext uri="{FF2B5EF4-FFF2-40B4-BE49-F238E27FC236}">
                  <a16:creationId xmlns:a16="http://schemas.microsoft.com/office/drawing/2014/main" id="{94D33BC0-EBF0-45AE-BD10-DFF2EB68F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2298"/>
              <a:ext cx="208" cy="286"/>
            </a:xfrm>
            <a:custGeom>
              <a:avLst/>
              <a:gdLst>
                <a:gd name="T0" fmla="*/ 143 w 417"/>
                <a:gd name="T1" fmla="*/ 7 h 572"/>
                <a:gd name="T2" fmla="*/ 169 w 417"/>
                <a:gd name="T3" fmla="*/ 19 h 572"/>
                <a:gd name="T4" fmla="*/ 194 w 417"/>
                <a:gd name="T5" fmla="*/ 33 h 572"/>
                <a:gd name="T6" fmla="*/ 219 w 417"/>
                <a:gd name="T7" fmla="*/ 46 h 572"/>
                <a:gd name="T8" fmla="*/ 245 w 417"/>
                <a:gd name="T9" fmla="*/ 60 h 572"/>
                <a:gd name="T10" fmla="*/ 270 w 417"/>
                <a:gd name="T11" fmla="*/ 72 h 572"/>
                <a:gd name="T12" fmla="*/ 295 w 417"/>
                <a:gd name="T13" fmla="*/ 86 h 572"/>
                <a:gd name="T14" fmla="*/ 321 w 417"/>
                <a:gd name="T15" fmla="*/ 99 h 572"/>
                <a:gd name="T16" fmla="*/ 344 w 417"/>
                <a:gd name="T17" fmla="*/ 113 h 572"/>
                <a:gd name="T18" fmla="*/ 364 w 417"/>
                <a:gd name="T19" fmla="*/ 128 h 572"/>
                <a:gd name="T20" fmla="*/ 386 w 417"/>
                <a:gd name="T21" fmla="*/ 144 h 572"/>
                <a:gd name="T22" fmla="*/ 407 w 417"/>
                <a:gd name="T23" fmla="*/ 159 h 572"/>
                <a:gd name="T24" fmla="*/ 409 w 417"/>
                <a:gd name="T25" fmla="*/ 200 h 572"/>
                <a:gd name="T26" fmla="*/ 394 w 417"/>
                <a:gd name="T27" fmla="*/ 270 h 572"/>
                <a:gd name="T28" fmla="*/ 378 w 417"/>
                <a:gd name="T29" fmla="*/ 328 h 572"/>
                <a:gd name="T30" fmla="*/ 362 w 417"/>
                <a:gd name="T31" fmla="*/ 376 h 572"/>
                <a:gd name="T32" fmla="*/ 346 w 417"/>
                <a:gd name="T33" fmla="*/ 422 h 572"/>
                <a:gd name="T34" fmla="*/ 330 w 417"/>
                <a:gd name="T35" fmla="*/ 469 h 572"/>
                <a:gd name="T36" fmla="*/ 306 w 417"/>
                <a:gd name="T37" fmla="*/ 498 h 572"/>
                <a:gd name="T38" fmla="*/ 273 w 417"/>
                <a:gd name="T39" fmla="*/ 507 h 572"/>
                <a:gd name="T40" fmla="*/ 241 w 417"/>
                <a:gd name="T41" fmla="*/ 517 h 572"/>
                <a:gd name="T42" fmla="*/ 209 w 417"/>
                <a:gd name="T43" fmla="*/ 527 h 572"/>
                <a:gd name="T44" fmla="*/ 177 w 417"/>
                <a:gd name="T45" fmla="*/ 537 h 572"/>
                <a:gd name="T46" fmla="*/ 144 w 417"/>
                <a:gd name="T47" fmla="*/ 546 h 572"/>
                <a:gd name="T48" fmla="*/ 113 w 417"/>
                <a:gd name="T49" fmla="*/ 557 h 572"/>
                <a:gd name="T50" fmla="*/ 81 w 417"/>
                <a:gd name="T51" fmla="*/ 567 h 572"/>
                <a:gd name="T52" fmla="*/ 52 w 417"/>
                <a:gd name="T53" fmla="*/ 551 h 572"/>
                <a:gd name="T54" fmla="*/ 29 w 417"/>
                <a:gd name="T55" fmla="*/ 501 h 572"/>
                <a:gd name="T56" fmla="*/ 12 w 417"/>
                <a:gd name="T57" fmla="*/ 439 h 572"/>
                <a:gd name="T58" fmla="*/ 2 w 417"/>
                <a:gd name="T59" fmla="*/ 368 h 572"/>
                <a:gd name="T60" fmla="*/ 2 w 417"/>
                <a:gd name="T61" fmla="*/ 289 h 572"/>
                <a:gd name="T62" fmla="*/ 17 w 417"/>
                <a:gd name="T63" fmla="*/ 207 h 572"/>
                <a:gd name="T64" fmla="*/ 46 w 417"/>
                <a:gd name="T65" fmla="*/ 123 h 572"/>
                <a:gd name="T66" fmla="*/ 97 w 417"/>
                <a:gd name="T67" fmla="*/ 4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7" h="572">
                  <a:moveTo>
                    <a:pt x="131" y="0"/>
                  </a:moveTo>
                  <a:lnTo>
                    <a:pt x="143" y="7"/>
                  </a:lnTo>
                  <a:lnTo>
                    <a:pt x="156" y="14"/>
                  </a:lnTo>
                  <a:lnTo>
                    <a:pt x="169" y="19"/>
                  </a:lnTo>
                  <a:lnTo>
                    <a:pt x="181" y="26"/>
                  </a:lnTo>
                  <a:lnTo>
                    <a:pt x="194" y="33"/>
                  </a:lnTo>
                  <a:lnTo>
                    <a:pt x="207" y="40"/>
                  </a:lnTo>
                  <a:lnTo>
                    <a:pt x="219" y="46"/>
                  </a:lnTo>
                  <a:lnTo>
                    <a:pt x="232" y="53"/>
                  </a:lnTo>
                  <a:lnTo>
                    <a:pt x="245" y="60"/>
                  </a:lnTo>
                  <a:lnTo>
                    <a:pt x="257" y="66"/>
                  </a:lnTo>
                  <a:lnTo>
                    <a:pt x="270" y="72"/>
                  </a:lnTo>
                  <a:lnTo>
                    <a:pt x="283" y="79"/>
                  </a:lnTo>
                  <a:lnTo>
                    <a:pt x="295" y="86"/>
                  </a:lnTo>
                  <a:lnTo>
                    <a:pt x="308" y="92"/>
                  </a:lnTo>
                  <a:lnTo>
                    <a:pt x="321" y="99"/>
                  </a:lnTo>
                  <a:lnTo>
                    <a:pt x="333" y="106"/>
                  </a:lnTo>
                  <a:lnTo>
                    <a:pt x="344" y="113"/>
                  </a:lnTo>
                  <a:lnTo>
                    <a:pt x="354" y="121"/>
                  </a:lnTo>
                  <a:lnTo>
                    <a:pt x="364" y="128"/>
                  </a:lnTo>
                  <a:lnTo>
                    <a:pt x="376" y="136"/>
                  </a:lnTo>
                  <a:lnTo>
                    <a:pt x="386" y="144"/>
                  </a:lnTo>
                  <a:lnTo>
                    <a:pt x="397" y="151"/>
                  </a:lnTo>
                  <a:lnTo>
                    <a:pt x="407" y="159"/>
                  </a:lnTo>
                  <a:lnTo>
                    <a:pt x="417" y="166"/>
                  </a:lnTo>
                  <a:lnTo>
                    <a:pt x="409" y="200"/>
                  </a:lnTo>
                  <a:lnTo>
                    <a:pt x="402" y="235"/>
                  </a:lnTo>
                  <a:lnTo>
                    <a:pt x="394" y="270"/>
                  </a:lnTo>
                  <a:lnTo>
                    <a:pt x="386" y="304"/>
                  </a:lnTo>
                  <a:lnTo>
                    <a:pt x="378" y="328"/>
                  </a:lnTo>
                  <a:lnTo>
                    <a:pt x="370" y="351"/>
                  </a:lnTo>
                  <a:lnTo>
                    <a:pt x="362" y="376"/>
                  </a:lnTo>
                  <a:lnTo>
                    <a:pt x="354" y="399"/>
                  </a:lnTo>
                  <a:lnTo>
                    <a:pt x="346" y="422"/>
                  </a:lnTo>
                  <a:lnTo>
                    <a:pt x="338" y="446"/>
                  </a:lnTo>
                  <a:lnTo>
                    <a:pt x="330" y="469"/>
                  </a:lnTo>
                  <a:lnTo>
                    <a:pt x="322" y="493"/>
                  </a:lnTo>
                  <a:lnTo>
                    <a:pt x="306" y="498"/>
                  </a:lnTo>
                  <a:lnTo>
                    <a:pt x="289" y="502"/>
                  </a:lnTo>
                  <a:lnTo>
                    <a:pt x="273" y="507"/>
                  </a:lnTo>
                  <a:lnTo>
                    <a:pt x="257" y="513"/>
                  </a:lnTo>
                  <a:lnTo>
                    <a:pt x="241" y="517"/>
                  </a:lnTo>
                  <a:lnTo>
                    <a:pt x="225" y="522"/>
                  </a:lnTo>
                  <a:lnTo>
                    <a:pt x="209" y="527"/>
                  </a:lnTo>
                  <a:lnTo>
                    <a:pt x="193" y="532"/>
                  </a:lnTo>
                  <a:lnTo>
                    <a:pt x="177" y="537"/>
                  </a:lnTo>
                  <a:lnTo>
                    <a:pt x="160" y="542"/>
                  </a:lnTo>
                  <a:lnTo>
                    <a:pt x="144" y="546"/>
                  </a:lnTo>
                  <a:lnTo>
                    <a:pt x="129" y="552"/>
                  </a:lnTo>
                  <a:lnTo>
                    <a:pt x="113" y="557"/>
                  </a:lnTo>
                  <a:lnTo>
                    <a:pt x="97" y="561"/>
                  </a:lnTo>
                  <a:lnTo>
                    <a:pt x="81" y="567"/>
                  </a:lnTo>
                  <a:lnTo>
                    <a:pt x="65" y="572"/>
                  </a:lnTo>
                  <a:lnTo>
                    <a:pt x="52" y="551"/>
                  </a:lnTo>
                  <a:lnTo>
                    <a:pt x="41" y="528"/>
                  </a:lnTo>
                  <a:lnTo>
                    <a:pt x="29" y="501"/>
                  </a:lnTo>
                  <a:lnTo>
                    <a:pt x="20" y="471"/>
                  </a:lnTo>
                  <a:lnTo>
                    <a:pt x="12" y="439"/>
                  </a:lnTo>
                  <a:lnTo>
                    <a:pt x="5" y="403"/>
                  </a:lnTo>
                  <a:lnTo>
                    <a:pt x="2" y="368"/>
                  </a:lnTo>
                  <a:lnTo>
                    <a:pt x="0" y="328"/>
                  </a:lnTo>
                  <a:lnTo>
                    <a:pt x="2" y="289"/>
                  </a:lnTo>
                  <a:lnTo>
                    <a:pt x="7" y="249"/>
                  </a:lnTo>
                  <a:lnTo>
                    <a:pt x="17" y="207"/>
                  </a:lnTo>
                  <a:lnTo>
                    <a:pt x="29" y="166"/>
                  </a:lnTo>
                  <a:lnTo>
                    <a:pt x="46" y="123"/>
                  </a:lnTo>
                  <a:lnTo>
                    <a:pt x="70" y="82"/>
                  </a:lnTo>
                  <a:lnTo>
                    <a:pt x="97" y="4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76" name="Freeform 228">
              <a:extLst>
                <a:ext uri="{FF2B5EF4-FFF2-40B4-BE49-F238E27FC236}">
                  <a16:creationId xmlns:a16="http://schemas.microsoft.com/office/drawing/2014/main" id="{99311BFF-8FA5-4D76-A33B-7530942E2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2301"/>
              <a:ext cx="200" cy="282"/>
            </a:xfrm>
            <a:custGeom>
              <a:avLst/>
              <a:gdLst>
                <a:gd name="T0" fmla="*/ 122 w 400"/>
                <a:gd name="T1" fmla="*/ 0 h 565"/>
                <a:gd name="T2" fmla="*/ 134 w 400"/>
                <a:gd name="T3" fmla="*/ 6 h 565"/>
                <a:gd name="T4" fmla="*/ 146 w 400"/>
                <a:gd name="T5" fmla="*/ 13 h 565"/>
                <a:gd name="T6" fmla="*/ 158 w 400"/>
                <a:gd name="T7" fmla="*/ 19 h 565"/>
                <a:gd name="T8" fmla="*/ 170 w 400"/>
                <a:gd name="T9" fmla="*/ 26 h 565"/>
                <a:gd name="T10" fmla="*/ 183 w 400"/>
                <a:gd name="T11" fmla="*/ 32 h 565"/>
                <a:gd name="T12" fmla="*/ 194 w 400"/>
                <a:gd name="T13" fmla="*/ 39 h 565"/>
                <a:gd name="T14" fmla="*/ 207 w 400"/>
                <a:gd name="T15" fmla="*/ 44 h 565"/>
                <a:gd name="T16" fmla="*/ 219 w 400"/>
                <a:gd name="T17" fmla="*/ 51 h 565"/>
                <a:gd name="T18" fmla="*/ 231 w 400"/>
                <a:gd name="T19" fmla="*/ 58 h 565"/>
                <a:gd name="T20" fmla="*/ 244 w 400"/>
                <a:gd name="T21" fmla="*/ 64 h 565"/>
                <a:gd name="T22" fmla="*/ 255 w 400"/>
                <a:gd name="T23" fmla="*/ 71 h 565"/>
                <a:gd name="T24" fmla="*/ 268 w 400"/>
                <a:gd name="T25" fmla="*/ 77 h 565"/>
                <a:gd name="T26" fmla="*/ 279 w 400"/>
                <a:gd name="T27" fmla="*/ 83 h 565"/>
                <a:gd name="T28" fmla="*/ 292 w 400"/>
                <a:gd name="T29" fmla="*/ 89 h 565"/>
                <a:gd name="T30" fmla="*/ 304 w 400"/>
                <a:gd name="T31" fmla="*/ 96 h 565"/>
                <a:gd name="T32" fmla="*/ 316 w 400"/>
                <a:gd name="T33" fmla="*/ 102 h 565"/>
                <a:gd name="T34" fmla="*/ 327 w 400"/>
                <a:gd name="T35" fmla="*/ 109 h 565"/>
                <a:gd name="T36" fmla="*/ 337 w 400"/>
                <a:gd name="T37" fmla="*/ 117 h 565"/>
                <a:gd name="T38" fmla="*/ 347 w 400"/>
                <a:gd name="T39" fmla="*/ 124 h 565"/>
                <a:gd name="T40" fmla="*/ 359 w 400"/>
                <a:gd name="T41" fmla="*/ 132 h 565"/>
                <a:gd name="T42" fmla="*/ 369 w 400"/>
                <a:gd name="T43" fmla="*/ 140 h 565"/>
                <a:gd name="T44" fmla="*/ 380 w 400"/>
                <a:gd name="T45" fmla="*/ 147 h 565"/>
                <a:gd name="T46" fmla="*/ 390 w 400"/>
                <a:gd name="T47" fmla="*/ 155 h 565"/>
                <a:gd name="T48" fmla="*/ 400 w 400"/>
                <a:gd name="T49" fmla="*/ 162 h 565"/>
                <a:gd name="T50" fmla="*/ 393 w 400"/>
                <a:gd name="T51" fmla="*/ 196 h 565"/>
                <a:gd name="T52" fmla="*/ 386 w 400"/>
                <a:gd name="T53" fmla="*/ 231 h 565"/>
                <a:gd name="T54" fmla="*/ 380 w 400"/>
                <a:gd name="T55" fmla="*/ 266 h 565"/>
                <a:gd name="T56" fmla="*/ 373 w 400"/>
                <a:gd name="T57" fmla="*/ 300 h 565"/>
                <a:gd name="T58" fmla="*/ 365 w 400"/>
                <a:gd name="T59" fmla="*/ 324 h 565"/>
                <a:gd name="T60" fmla="*/ 357 w 400"/>
                <a:gd name="T61" fmla="*/ 347 h 565"/>
                <a:gd name="T62" fmla="*/ 347 w 400"/>
                <a:gd name="T63" fmla="*/ 372 h 565"/>
                <a:gd name="T64" fmla="*/ 339 w 400"/>
                <a:gd name="T65" fmla="*/ 395 h 565"/>
                <a:gd name="T66" fmla="*/ 330 w 400"/>
                <a:gd name="T67" fmla="*/ 418 h 565"/>
                <a:gd name="T68" fmla="*/ 322 w 400"/>
                <a:gd name="T69" fmla="*/ 442 h 565"/>
                <a:gd name="T70" fmla="*/ 313 w 400"/>
                <a:gd name="T71" fmla="*/ 465 h 565"/>
                <a:gd name="T72" fmla="*/ 305 w 400"/>
                <a:gd name="T73" fmla="*/ 489 h 565"/>
                <a:gd name="T74" fmla="*/ 289 w 400"/>
                <a:gd name="T75" fmla="*/ 494 h 565"/>
                <a:gd name="T76" fmla="*/ 274 w 400"/>
                <a:gd name="T77" fmla="*/ 498 h 565"/>
                <a:gd name="T78" fmla="*/ 257 w 400"/>
                <a:gd name="T79" fmla="*/ 503 h 565"/>
                <a:gd name="T80" fmla="*/ 241 w 400"/>
                <a:gd name="T81" fmla="*/ 508 h 565"/>
                <a:gd name="T82" fmla="*/ 226 w 400"/>
                <a:gd name="T83" fmla="*/ 513 h 565"/>
                <a:gd name="T84" fmla="*/ 210 w 400"/>
                <a:gd name="T85" fmla="*/ 518 h 565"/>
                <a:gd name="T86" fmla="*/ 194 w 400"/>
                <a:gd name="T87" fmla="*/ 523 h 565"/>
                <a:gd name="T88" fmla="*/ 179 w 400"/>
                <a:gd name="T89" fmla="*/ 527 h 565"/>
                <a:gd name="T90" fmla="*/ 163 w 400"/>
                <a:gd name="T91" fmla="*/ 532 h 565"/>
                <a:gd name="T92" fmla="*/ 147 w 400"/>
                <a:gd name="T93" fmla="*/ 536 h 565"/>
                <a:gd name="T94" fmla="*/ 132 w 400"/>
                <a:gd name="T95" fmla="*/ 541 h 565"/>
                <a:gd name="T96" fmla="*/ 116 w 400"/>
                <a:gd name="T97" fmla="*/ 546 h 565"/>
                <a:gd name="T98" fmla="*/ 101 w 400"/>
                <a:gd name="T99" fmla="*/ 551 h 565"/>
                <a:gd name="T100" fmla="*/ 85 w 400"/>
                <a:gd name="T101" fmla="*/ 556 h 565"/>
                <a:gd name="T102" fmla="*/ 70 w 400"/>
                <a:gd name="T103" fmla="*/ 561 h 565"/>
                <a:gd name="T104" fmla="*/ 54 w 400"/>
                <a:gd name="T105" fmla="*/ 565 h 565"/>
                <a:gd name="T106" fmla="*/ 32 w 400"/>
                <a:gd name="T107" fmla="*/ 521 h 565"/>
                <a:gd name="T108" fmla="*/ 14 w 400"/>
                <a:gd name="T109" fmla="*/ 465 h 565"/>
                <a:gd name="T110" fmla="*/ 2 w 400"/>
                <a:gd name="T111" fmla="*/ 398 h 565"/>
                <a:gd name="T112" fmla="*/ 0 w 400"/>
                <a:gd name="T113" fmla="*/ 323 h 565"/>
                <a:gd name="T114" fmla="*/ 6 w 400"/>
                <a:gd name="T115" fmla="*/ 244 h 565"/>
                <a:gd name="T116" fmla="*/ 28 w 400"/>
                <a:gd name="T117" fmla="*/ 162 h 565"/>
                <a:gd name="T118" fmla="*/ 65 w 400"/>
                <a:gd name="T119" fmla="*/ 80 h 565"/>
                <a:gd name="T120" fmla="*/ 122 w 400"/>
                <a:gd name="T121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0" h="565">
                  <a:moveTo>
                    <a:pt x="122" y="0"/>
                  </a:moveTo>
                  <a:lnTo>
                    <a:pt x="134" y="6"/>
                  </a:lnTo>
                  <a:lnTo>
                    <a:pt x="146" y="13"/>
                  </a:lnTo>
                  <a:lnTo>
                    <a:pt x="158" y="19"/>
                  </a:lnTo>
                  <a:lnTo>
                    <a:pt x="170" y="26"/>
                  </a:lnTo>
                  <a:lnTo>
                    <a:pt x="183" y="32"/>
                  </a:lnTo>
                  <a:lnTo>
                    <a:pt x="194" y="39"/>
                  </a:lnTo>
                  <a:lnTo>
                    <a:pt x="207" y="44"/>
                  </a:lnTo>
                  <a:lnTo>
                    <a:pt x="219" y="51"/>
                  </a:lnTo>
                  <a:lnTo>
                    <a:pt x="231" y="58"/>
                  </a:lnTo>
                  <a:lnTo>
                    <a:pt x="244" y="64"/>
                  </a:lnTo>
                  <a:lnTo>
                    <a:pt x="255" y="71"/>
                  </a:lnTo>
                  <a:lnTo>
                    <a:pt x="268" y="77"/>
                  </a:lnTo>
                  <a:lnTo>
                    <a:pt x="279" y="83"/>
                  </a:lnTo>
                  <a:lnTo>
                    <a:pt x="292" y="89"/>
                  </a:lnTo>
                  <a:lnTo>
                    <a:pt x="304" y="96"/>
                  </a:lnTo>
                  <a:lnTo>
                    <a:pt x="316" y="102"/>
                  </a:lnTo>
                  <a:lnTo>
                    <a:pt x="327" y="109"/>
                  </a:lnTo>
                  <a:lnTo>
                    <a:pt x="337" y="117"/>
                  </a:lnTo>
                  <a:lnTo>
                    <a:pt x="347" y="124"/>
                  </a:lnTo>
                  <a:lnTo>
                    <a:pt x="359" y="132"/>
                  </a:lnTo>
                  <a:lnTo>
                    <a:pt x="369" y="140"/>
                  </a:lnTo>
                  <a:lnTo>
                    <a:pt x="380" y="147"/>
                  </a:lnTo>
                  <a:lnTo>
                    <a:pt x="390" y="155"/>
                  </a:lnTo>
                  <a:lnTo>
                    <a:pt x="400" y="162"/>
                  </a:lnTo>
                  <a:lnTo>
                    <a:pt x="393" y="196"/>
                  </a:lnTo>
                  <a:lnTo>
                    <a:pt x="386" y="231"/>
                  </a:lnTo>
                  <a:lnTo>
                    <a:pt x="380" y="266"/>
                  </a:lnTo>
                  <a:lnTo>
                    <a:pt x="373" y="300"/>
                  </a:lnTo>
                  <a:lnTo>
                    <a:pt x="365" y="324"/>
                  </a:lnTo>
                  <a:lnTo>
                    <a:pt x="357" y="347"/>
                  </a:lnTo>
                  <a:lnTo>
                    <a:pt x="347" y="372"/>
                  </a:lnTo>
                  <a:lnTo>
                    <a:pt x="339" y="395"/>
                  </a:lnTo>
                  <a:lnTo>
                    <a:pt x="330" y="418"/>
                  </a:lnTo>
                  <a:lnTo>
                    <a:pt x="322" y="442"/>
                  </a:lnTo>
                  <a:lnTo>
                    <a:pt x="313" y="465"/>
                  </a:lnTo>
                  <a:lnTo>
                    <a:pt x="305" y="489"/>
                  </a:lnTo>
                  <a:lnTo>
                    <a:pt x="289" y="494"/>
                  </a:lnTo>
                  <a:lnTo>
                    <a:pt x="274" y="498"/>
                  </a:lnTo>
                  <a:lnTo>
                    <a:pt x="257" y="503"/>
                  </a:lnTo>
                  <a:lnTo>
                    <a:pt x="241" y="508"/>
                  </a:lnTo>
                  <a:lnTo>
                    <a:pt x="226" y="513"/>
                  </a:lnTo>
                  <a:lnTo>
                    <a:pt x="210" y="518"/>
                  </a:lnTo>
                  <a:lnTo>
                    <a:pt x="194" y="523"/>
                  </a:lnTo>
                  <a:lnTo>
                    <a:pt x="179" y="527"/>
                  </a:lnTo>
                  <a:lnTo>
                    <a:pt x="163" y="532"/>
                  </a:lnTo>
                  <a:lnTo>
                    <a:pt x="147" y="536"/>
                  </a:lnTo>
                  <a:lnTo>
                    <a:pt x="132" y="541"/>
                  </a:lnTo>
                  <a:lnTo>
                    <a:pt x="116" y="546"/>
                  </a:lnTo>
                  <a:lnTo>
                    <a:pt x="101" y="551"/>
                  </a:lnTo>
                  <a:lnTo>
                    <a:pt x="85" y="556"/>
                  </a:lnTo>
                  <a:lnTo>
                    <a:pt x="70" y="561"/>
                  </a:lnTo>
                  <a:lnTo>
                    <a:pt x="54" y="565"/>
                  </a:lnTo>
                  <a:lnTo>
                    <a:pt x="32" y="521"/>
                  </a:lnTo>
                  <a:lnTo>
                    <a:pt x="14" y="465"/>
                  </a:lnTo>
                  <a:lnTo>
                    <a:pt x="2" y="398"/>
                  </a:lnTo>
                  <a:lnTo>
                    <a:pt x="0" y="323"/>
                  </a:lnTo>
                  <a:lnTo>
                    <a:pt x="6" y="244"/>
                  </a:lnTo>
                  <a:lnTo>
                    <a:pt x="28" y="162"/>
                  </a:lnTo>
                  <a:lnTo>
                    <a:pt x="65" y="8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77" name="Freeform 229">
              <a:extLst>
                <a:ext uri="{FF2B5EF4-FFF2-40B4-BE49-F238E27FC236}">
                  <a16:creationId xmlns:a16="http://schemas.microsoft.com/office/drawing/2014/main" id="{53613621-E27A-4F8E-9389-CA8988808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" y="2303"/>
              <a:ext cx="193" cy="279"/>
            </a:xfrm>
            <a:custGeom>
              <a:avLst/>
              <a:gdLst>
                <a:gd name="T0" fmla="*/ 116 w 386"/>
                <a:gd name="T1" fmla="*/ 0 h 558"/>
                <a:gd name="T2" fmla="*/ 127 w 386"/>
                <a:gd name="T3" fmla="*/ 6 h 558"/>
                <a:gd name="T4" fmla="*/ 139 w 386"/>
                <a:gd name="T5" fmla="*/ 12 h 558"/>
                <a:gd name="T6" fmla="*/ 150 w 386"/>
                <a:gd name="T7" fmla="*/ 19 h 558"/>
                <a:gd name="T8" fmla="*/ 163 w 386"/>
                <a:gd name="T9" fmla="*/ 24 h 558"/>
                <a:gd name="T10" fmla="*/ 174 w 386"/>
                <a:gd name="T11" fmla="*/ 30 h 558"/>
                <a:gd name="T12" fmla="*/ 186 w 386"/>
                <a:gd name="T13" fmla="*/ 36 h 558"/>
                <a:gd name="T14" fmla="*/ 197 w 386"/>
                <a:gd name="T15" fmla="*/ 43 h 558"/>
                <a:gd name="T16" fmla="*/ 209 w 386"/>
                <a:gd name="T17" fmla="*/ 49 h 558"/>
                <a:gd name="T18" fmla="*/ 220 w 386"/>
                <a:gd name="T19" fmla="*/ 54 h 558"/>
                <a:gd name="T20" fmla="*/ 232 w 386"/>
                <a:gd name="T21" fmla="*/ 60 h 558"/>
                <a:gd name="T22" fmla="*/ 243 w 386"/>
                <a:gd name="T23" fmla="*/ 67 h 558"/>
                <a:gd name="T24" fmla="*/ 256 w 386"/>
                <a:gd name="T25" fmla="*/ 73 h 558"/>
                <a:gd name="T26" fmla="*/ 268 w 386"/>
                <a:gd name="T27" fmla="*/ 78 h 558"/>
                <a:gd name="T28" fmla="*/ 279 w 386"/>
                <a:gd name="T29" fmla="*/ 84 h 558"/>
                <a:gd name="T30" fmla="*/ 291 w 386"/>
                <a:gd name="T31" fmla="*/ 91 h 558"/>
                <a:gd name="T32" fmla="*/ 302 w 386"/>
                <a:gd name="T33" fmla="*/ 97 h 558"/>
                <a:gd name="T34" fmla="*/ 313 w 386"/>
                <a:gd name="T35" fmla="*/ 104 h 558"/>
                <a:gd name="T36" fmla="*/ 323 w 386"/>
                <a:gd name="T37" fmla="*/ 112 h 558"/>
                <a:gd name="T38" fmla="*/ 333 w 386"/>
                <a:gd name="T39" fmla="*/ 119 h 558"/>
                <a:gd name="T40" fmla="*/ 345 w 386"/>
                <a:gd name="T41" fmla="*/ 127 h 558"/>
                <a:gd name="T42" fmla="*/ 355 w 386"/>
                <a:gd name="T43" fmla="*/ 135 h 558"/>
                <a:gd name="T44" fmla="*/ 366 w 386"/>
                <a:gd name="T45" fmla="*/ 142 h 558"/>
                <a:gd name="T46" fmla="*/ 376 w 386"/>
                <a:gd name="T47" fmla="*/ 150 h 558"/>
                <a:gd name="T48" fmla="*/ 386 w 386"/>
                <a:gd name="T49" fmla="*/ 157 h 558"/>
                <a:gd name="T50" fmla="*/ 381 w 386"/>
                <a:gd name="T51" fmla="*/ 191 h 558"/>
                <a:gd name="T52" fmla="*/ 375 w 386"/>
                <a:gd name="T53" fmla="*/ 226 h 558"/>
                <a:gd name="T54" fmla="*/ 369 w 386"/>
                <a:gd name="T55" fmla="*/ 261 h 558"/>
                <a:gd name="T56" fmla="*/ 363 w 386"/>
                <a:gd name="T57" fmla="*/ 295 h 558"/>
                <a:gd name="T58" fmla="*/ 354 w 386"/>
                <a:gd name="T59" fmla="*/ 319 h 558"/>
                <a:gd name="T60" fmla="*/ 345 w 386"/>
                <a:gd name="T61" fmla="*/ 342 h 558"/>
                <a:gd name="T62" fmla="*/ 337 w 386"/>
                <a:gd name="T63" fmla="*/ 367 h 558"/>
                <a:gd name="T64" fmla="*/ 328 w 386"/>
                <a:gd name="T65" fmla="*/ 390 h 558"/>
                <a:gd name="T66" fmla="*/ 318 w 386"/>
                <a:gd name="T67" fmla="*/ 413 h 558"/>
                <a:gd name="T68" fmla="*/ 309 w 386"/>
                <a:gd name="T69" fmla="*/ 437 h 558"/>
                <a:gd name="T70" fmla="*/ 300 w 386"/>
                <a:gd name="T71" fmla="*/ 460 h 558"/>
                <a:gd name="T72" fmla="*/ 291 w 386"/>
                <a:gd name="T73" fmla="*/ 484 h 558"/>
                <a:gd name="T74" fmla="*/ 276 w 386"/>
                <a:gd name="T75" fmla="*/ 489 h 558"/>
                <a:gd name="T76" fmla="*/ 260 w 386"/>
                <a:gd name="T77" fmla="*/ 493 h 558"/>
                <a:gd name="T78" fmla="*/ 245 w 386"/>
                <a:gd name="T79" fmla="*/ 498 h 558"/>
                <a:gd name="T80" fmla="*/ 230 w 386"/>
                <a:gd name="T81" fmla="*/ 503 h 558"/>
                <a:gd name="T82" fmla="*/ 214 w 386"/>
                <a:gd name="T83" fmla="*/ 507 h 558"/>
                <a:gd name="T84" fmla="*/ 199 w 386"/>
                <a:gd name="T85" fmla="*/ 512 h 558"/>
                <a:gd name="T86" fmla="*/ 182 w 386"/>
                <a:gd name="T87" fmla="*/ 516 h 558"/>
                <a:gd name="T88" fmla="*/ 167 w 386"/>
                <a:gd name="T89" fmla="*/ 521 h 558"/>
                <a:gd name="T90" fmla="*/ 153 w 386"/>
                <a:gd name="T91" fmla="*/ 526 h 558"/>
                <a:gd name="T92" fmla="*/ 136 w 386"/>
                <a:gd name="T93" fmla="*/ 530 h 558"/>
                <a:gd name="T94" fmla="*/ 121 w 386"/>
                <a:gd name="T95" fmla="*/ 535 h 558"/>
                <a:gd name="T96" fmla="*/ 105 w 386"/>
                <a:gd name="T97" fmla="*/ 540 h 558"/>
                <a:gd name="T98" fmla="*/ 90 w 386"/>
                <a:gd name="T99" fmla="*/ 544 h 558"/>
                <a:gd name="T100" fmla="*/ 75 w 386"/>
                <a:gd name="T101" fmla="*/ 549 h 558"/>
                <a:gd name="T102" fmla="*/ 59 w 386"/>
                <a:gd name="T103" fmla="*/ 553 h 558"/>
                <a:gd name="T104" fmla="*/ 44 w 386"/>
                <a:gd name="T105" fmla="*/ 558 h 558"/>
                <a:gd name="T106" fmla="*/ 26 w 386"/>
                <a:gd name="T107" fmla="*/ 514 h 558"/>
                <a:gd name="T108" fmla="*/ 11 w 386"/>
                <a:gd name="T109" fmla="*/ 458 h 558"/>
                <a:gd name="T110" fmla="*/ 2 w 386"/>
                <a:gd name="T111" fmla="*/ 391 h 558"/>
                <a:gd name="T112" fmla="*/ 0 w 386"/>
                <a:gd name="T113" fmla="*/ 317 h 558"/>
                <a:gd name="T114" fmla="*/ 9 w 386"/>
                <a:gd name="T115" fmla="*/ 239 h 558"/>
                <a:gd name="T116" fmla="*/ 29 w 386"/>
                <a:gd name="T117" fmla="*/ 158 h 558"/>
                <a:gd name="T118" fmla="*/ 65 w 386"/>
                <a:gd name="T119" fmla="*/ 77 h 558"/>
                <a:gd name="T120" fmla="*/ 116 w 386"/>
                <a:gd name="T121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558">
                  <a:moveTo>
                    <a:pt x="116" y="0"/>
                  </a:moveTo>
                  <a:lnTo>
                    <a:pt x="127" y="6"/>
                  </a:lnTo>
                  <a:lnTo>
                    <a:pt x="139" y="12"/>
                  </a:lnTo>
                  <a:lnTo>
                    <a:pt x="150" y="19"/>
                  </a:lnTo>
                  <a:lnTo>
                    <a:pt x="163" y="24"/>
                  </a:lnTo>
                  <a:lnTo>
                    <a:pt x="174" y="30"/>
                  </a:lnTo>
                  <a:lnTo>
                    <a:pt x="186" y="36"/>
                  </a:lnTo>
                  <a:lnTo>
                    <a:pt x="197" y="43"/>
                  </a:lnTo>
                  <a:lnTo>
                    <a:pt x="209" y="49"/>
                  </a:lnTo>
                  <a:lnTo>
                    <a:pt x="220" y="54"/>
                  </a:lnTo>
                  <a:lnTo>
                    <a:pt x="232" y="60"/>
                  </a:lnTo>
                  <a:lnTo>
                    <a:pt x="243" y="67"/>
                  </a:lnTo>
                  <a:lnTo>
                    <a:pt x="256" y="73"/>
                  </a:lnTo>
                  <a:lnTo>
                    <a:pt x="268" y="78"/>
                  </a:lnTo>
                  <a:lnTo>
                    <a:pt x="279" y="84"/>
                  </a:lnTo>
                  <a:lnTo>
                    <a:pt x="291" y="91"/>
                  </a:lnTo>
                  <a:lnTo>
                    <a:pt x="302" y="97"/>
                  </a:lnTo>
                  <a:lnTo>
                    <a:pt x="313" y="104"/>
                  </a:lnTo>
                  <a:lnTo>
                    <a:pt x="323" y="112"/>
                  </a:lnTo>
                  <a:lnTo>
                    <a:pt x="333" y="119"/>
                  </a:lnTo>
                  <a:lnTo>
                    <a:pt x="345" y="127"/>
                  </a:lnTo>
                  <a:lnTo>
                    <a:pt x="355" y="135"/>
                  </a:lnTo>
                  <a:lnTo>
                    <a:pt x="366" y="142"/>
                  </a:lnTo>
                  <a:lnTo>
                    <a:pt x="376" y="150"/>
                  </a:lnTo>
                  <a:lnTo>
                    <a:pt x="386" y="157"/>
                  </a:lnTo>
                  <a:lnTo>
                    <a:pt x="381" y="191"/>
                  </a:lnTo>
                  <a:lnTo>
                    <a:pt x="375" y="226"/>
                  </a:lnTo>
                  <a:lnTo>
                    <a:pt x="369" y="261"/>
                  </a:lnTo>
                  <a:lnTo>
                    <a:pt x="363" y="295"/>
                  </a:lnTo>
                  <a:lnTo>
                    <a:pt x="354" y="319"/>
                  </a:lnTo>
                  <a:lnTo>
                    <a:pt x="345" y="342"/>
                  </a:lnTo>
                  <a:lnTo>
                    <a:pt x="337" y="367"/>
                  </a:lnTo>
                  <a:lnTo>
                    <a:pt x="328" y="390"/>
                  </a:lnTo>
                  <a:lnTo>
                    <a:pt x="318" y="413"/>
                  </a:lnTo>
                  <a:lnTo>
                    <a:pt x="309" y="437"/>
                  </a:lnTo>
                  <a:lnTo>
                    <a:pt x="300" y="460"/>
                  </a:lnTo>
                  <a:lnTo>
                    <a:pt x="291" y="484"/>
                  </a:lnTo>
                  <a:lnTo>
                    <a:pt x="276" y="489"/>
                  </a:lnTo>
                  <a:lnTo>
                    <a:pt x="260" y="493"/>
                  </a:lnTo>
                  <a:lnTo>
                    <a:pt x="245" y="498"/>
                  </a:lnTo>
                  <a:lnTo>
                    <a:pt x="230" y="503"/>
                  </a:lnTo>
                  <a:lnTo>
                    <a:pt x="214" y="507"/>
                  </a:lnTo>
                  <a:lnTo>
                    <a:pt x="199" y="512"/>
                  </a:lnTo>
                  <a:lnTo>
                    <a:pt x="182" y="516"/>
                  </a:lnTo>
                  <a:lnTo>
                    <a:pt x="167" y="521"/>
                  </a:lnTo>
                  <a:lnTo>
                    <a:pt x="153" y="526"/>
                  </a:lnTo>
                  <a:lnTo>
                    <a:pt x="136" y="530"/>
                  </a:lnTo>
                  <a:lnTo>
                    <a:pt x="121" y="535"/>
                  </a:lnTo>
                  <a:lnTo>
                    <a:pt x="105" y="540"/>
                  </a:lnTo>
                  <a:lnTo>
                    <a:pt x="90" y="544"/>
                  </a:lnTo>
                  <a:lnTo>
                    <a:pt x="75" y="549"/>
                  </a:lnTo>
                  <a:lnTo>
                    <a:pt x="59" y="553"/>
                  </a:lnTo>
                  <a:lnTo>
                    <a:pt x="44" y="558"/>
                  </a:lnTo>
                  <a:lnTo>
                    <a:pt x="26" y="514"/>
                  </a:lnTo>
                  <a:lnTo>
                    <a:pt x="11" y="458"/>
                  </a:lnTo>
                  <a:lnTo>
                    <a:pt x="2" y="391"/>
                  </a:lnTo>
                  <a:lnTo>
                    <a:pt x="0" y="317"/>
                  </a:lnTo>
                  <a:lnTo>
                    <a:pt x="9" y="239"/>
                  </a:lnTo>
                  <a:lnTo>
                    <a:pt x="29" y="158"/>
                  </a:lnTo>
                  <a:lnTo>
                    <a:pt x="65" y="7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78" name="Freeform 230">
              <a:extLst>
                <a:ext uri="{FF2B5EF4-FFF2-40B4-BE49-F238E27FC236}">
                  <a16:creationId xmlns:a16="http://schemas.microsoft.com/office/drawing/2014/main" id="{5C82D5D0-A283-4717-959E-3D77371D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305"/>
              <a:ext cx="185" cy="276"/>
            </a:xfrm>
            <a:custGeom>
              <a:avLst/>
              <a:gdLst>
                <a:gd name="T0" fmla="*/ 107 w 369"/>
                <a:gd name="T1" fmla="*/ 0 h 552"/>
                <a:gd name="T2" fmla="*/ 129 w 369"/>
                <a:gd name="T3" fmla="*/ 11 h 552"/>
                <a:gd name="T4" fmla="*/ 152 w 369"/>
                <a:gd name="T5" fmla="*/ 23 h 552"/>
                <a:gd name="T6" fmla="*/ 174 w 369"/>
                <a:gd name="T7" fmla="*/ 34 h 552"/>
                <a:gd name="T8" fmla="*/ 197 w 369"/>
                <a:gd name="T9" fmla="*/ 46 h 552"/>
                <a:gd name="T10" fmla="*/ 218 w 369"/>
                <a:gd name="T11" fmla="*/ 58 h 552"/>
                <a:gd name="T12" fmla="*/ 240 w 369"/>
                <a:gd name="T13" fmla="*/ 70 h 552"/>
                <a:gd name="T14" fmla="*/ 263 w 369"/>
                <a:gd name="T15" fmla="*/ 81 h 552"/>
                <a:gd name="T16" fmla="*/ 285 w 369"/>
                <a:gd name="T17" fmla="*/ 93 h 552"/>
                <a:gd name="T18" fmla="*/ 296 w 369"/>
                <a:gd name="T19" fmla="*/ 100 h 552"/>
                <a:gd name="T20" fmla="*/ 306 w 369"/>
                <a:gd name="T21" fmla="*/ 108 h 552"/>
                <a:gd name="T22" fmla="*/ 316 w 369"/>
                <a:gd name="T23" fmla="*/ 115 h 552"/>
                <a:gd name="T24" fmla="*/ 328 w 369"/>
                <a:gd name="T25" fmla="*/ 123 h 552"/>
                <a:gd name="T26" fmla="*/ 338 w 369"/>
                <a:gd name="T27" fmla="*/ 131 h 552"/>
                <a:gd name="T28" fmla="*/ 349 w 369"/>
                <a:gd name="T29" fmla="*/ 138 h 552"/>
                <a:gd name="T30" fmla="*/ 359 w 369"/>
                <a:gd name="T31" fmla="*/ 146 h 552"/>
                <a:gd name="T32" fmla="*/ 369 w 369"/>
                <a:gd name="T33" fmla="*/ 153 h 552"/>
                <a:gd name="T34" fmla="*/ 365 w 369"/>
                <a:gd name="T35" fmla="*/ 187 h 552"/>
                <a:gd name="T36" fmla="*/ 360 w 369"/>
                <a:gd name="T37" fmla="*/ 222 h 552"/>
                <a:gd name="T38" fmla="*/ 354 w 369"/>
                <a:gd name="T39" fmla="*/ 257 h 552"/>
                <a:gd name="T40" fmla="*/ 350 w 369"/>
                <a:gd name="T41" fmla="*/ 291 h 552"/>
                <a:gd name="T42" fmla="*/ 340 w 369"/>
                <a:gd name="T43" fmla="*/ 315 h 552"/>
                <a:gd name="T44" fmla="*/ 331 w 369"/>
                <a:gd name="T45" fmla="*/ 338 h 552"/>
                <a:gd name="T46" fmla="*/ 321 w 369"/>
                <a:gd name="T47" fmla="*/ 363 h 552"/>
                <a:gd name="T48" fmla="*/ 312 w 369"/>
                <a:gd name="T49" fmla="*/ 386 h 552"/>
                <a:gd name="T50" fmla="*/ 302 w 369"/>
                <a:gd name="T51" fmla="*/ 409 h 552"/>
                <a:gd name="T52" fmla="*/ 293 w 369"/>
                <a:gd name="T53" fmla="*/ 433 h 552"/>
                <a:gd name="T54" fmla="*/ 283 w 369"/>
                <a:gd name="T55" fmla="*/ 456 h 552"/>
                <a:gd name="T56" fmla="*/ 274 w 369"/>
                <a:gd name="T57" fmla="*/ 480 h 552"/>
                <a:gd name="T58" fmla="*/ 259 w 369"/>
                <a:gd name="T59" fmla="*/ 485 h 552"/>
                <a:gd name="T60" fmla="*/ 244 w 369"/>
                <a:gd name="T61" fmla="*/ 489 h 552"/>
                <a:gd name="T62" fmla="*/ 229 w 369"/>
                <a:gd name="T63" fmla="*/ 494 h 552"/>
                <a:gd name="T64" fmla="*/ 214 w 369"/>
                <a:gd name="T65" fmla="*/ 499 h 552"/>
                <a:gd name="T66" fmla="*/ 199 w 369"/>
                <a:gd name="T67" fmla="*/ 502 h 552"/>
                <a:gd name="T68" fmla="*/ 184 w 369"/>
                <a:gd name="T69" fmla="*/ 507 h 552"/>
                <a:gd name="T70" fmla="*/ 169 w 369"/>
                <a:gd name="T71" fmla="*/ 511 h 552"/>
                <a:gd name="T72" fmla="*/ 154 w 369"/>
                <a:gd name="T73" fmla="*/ 516 h 552"/>
                <a:gd name="T74" fmla="*/ 138 w 369"/>
                <a:gd name="T75" fmla="*/ 521 h 552"/>
                <a:gd name="T76" fmla="*/ 123 w 369"/>
                <a:gd name="T77" fmla="*/ 525 h 552"/>
                <a:gd name="T78" fmla="*/ 108 w 369"/>
                <a:gd name="T79" fmla="*/ 530 h 552"/>
                <a:gd name="T80" fmla="*/ 93 w 369"/>
                <a:gd name="T81" fmla="*/ 533 h 552"/>
                <a:gd name="T82" fmla="*/ 78 w 369"/>
                <a:gd name="T83" fmla="*/ 538 h 552"/>
                <a:gd name="T84" fmla="*/ 63 w 369"/>
                <a:gd name="T85" fmla="*/ 542 h 552"/>
                <a:gd name="T86" fmla="*/ 48 w 369"/>
                <a:gd name="T87" fmla="*/ 547 h 552"/>
                <a:gd name="T88" fmla="*/ 33 w 369"/>
                <a:gd name="T89" fmla="*/ 552 h 552"/>
                <a:gd name="T90" fmla="*/ 18 w 369"/>
                <a:gd name="T91" fmla="*/ 508 h 552"/>
                <a:gd name="T92" fmla="*/ 7 w 369"/>
                <a:gd name="T93" fmla="*/ 451 h 552"/>
                <a:gd name="T94" fmla="*/ 0 w 369"/>
                <a:gd name="T95" fmla="*/ 386 h 552"/>
                <a:gd name="T96" fmla="*/ 0 w 369"/>
                <a:gd name="T97" fmla="*/ 312 h 552"/>
                <a:gd name="T98" fmla="*/ 9 w 369"/>
                <a:gd name="T99" fmla="*/ 234 h 552"/>
                <a:gd name="T100" fmla="*/ 28 w 369"/>
                <a:gd name="T101" fmla="*/ 154 h 552"/>
                <a:gd name="T102" fmla="*/ 61 w 369"/>
                <a:gd name="T103" fmla="*/ 76 h 552"/>
                <a:gd name="T104" fmla="*/ 107 w 369"/>
                <a:gd name="T105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9" h="552">
                  <a:moveTo>
                    <a:pt x="107" y="0"/>
                  </a:moveTo>
                  <a:lnTo>
                    <a:pt x="129" y="11"/>
                  </a:lnTo>
                  <a:lnTo>
                    <a:pt x="152" y="23"/>
                  </a:lnTo>
                  <a:lnTo>
                    <a:pt x="174" y="34"/>
                  </a:lnTo>
                  <a:lnTo>
                    <a:pt x="197" y="46"/>
                  </a:lnTo>
                  <a:lnTo>
                    <a:pt x="218" y="58"/>
                  </a:lnTo>
                  <a:lnTo>
                    <a:pt x="240" y="70"/>
                  </a:lnTo>
                  <a:lnTo>
                    <a:pt x="263" y="81"/>
                  </a:lnTo>
                  <a:lnTo>
                    <a:pt x="285" y="93"/>
                  </a:lnTo>
                  <a:lnTo>
                    <a:pt x="296" y="100"/>
                  </a:lnTo>
                  <a:lnTo>
                    <a:pt x="306" y="108"/>
                  </a:lnTo>
                  <a:lnTo>
                    <a:pt x="316" y="115"/>
                  </a:lnTo>
                  <a:lnTo>
                    <a:pt x="328" y="123"/>
                  </a:lnTo>
                  <a:lnTo>
                    <a:pt x="338" y="131"/>
                  </a:lnTo>
                  <a:lnTo>
                    <a:pt x="349" y="138"/>
                  </a:lnTo>
                  <a:lnTo>
                    <a:pt x="359" y="146"/>
                  </a:lnTo>
                  <a:lnTo>
                    <a:pt x="369" y="153"/>
                  </a:lnTo>
                  <a:lnTo>
                    <a:pt x="365" y="187"/>
                  </a:lnTo>
                  <a:lnTo>
                    <a:pt x="360" y="222"/>
                  </a:lnTo>
                  <a:lnTo>
                    <a:pt x="354" y="257"/>
                  </a:lnTo>
                  <a:lnTo>
                    <a:pt x="350" y="291"/>
                  </a:lnTo>
                  <a:lnTo>
                    <a:pt x="340" y="315"/>
                  </a:lnTo>
                  <a:lnTo>
                    <a:pt x="331" y="338"/>
                  </a:lnTo>
                  <a:lnTo>
                    <a:pt x="321" y="363"/>
                  </a:lnTo>
                  <a:lnTo>
                    <a:pt x="312" y="386"/>
                  </a:lnTo>
                  <a:lnTo>
                    <a:pt x="302" y="409"/>
                  </a:lnTo>
                  <a:lnTo>
                    <a:pt x="293" y="433"/>
                  </a:lnTo>
                  <a:lnTo>
                    <a:pt x="283" y="456"/>
                  </a:lnTo>
                  <a:lnTo>
                    <a:pt x="274" y="480"/>
                  </a:lnTo>
                  <a:lnTo>
                    <a:pt x="259" y="485"/>
                  </a:lnTo>
                  <a:lnTo>
                    <a:pt x="244" y="489"/>
                  </a:lnTo>
                  <a:lnTo>
                    <a:pt x="229" y="494"/>
                  </a:lnTo>
                  <a:lnTo>
                    <a:pt x="214" y="499"/>
                  </a:lnTo>
                  <a:lnTo>
                    <a:pt x="199" y="502"/>
                  </a:lnTo>
                  <a:lnTo>
                    <a:pt x="184" y="507"/>
                  </a:lnTo>
                  <a:lnTo>
                    <a:pt x="169" y="511"/>
                  </a:lnTo>
                  <a:lnTo>
                    <a:pt x="154" y="516"/>
                  </a:lnTo>
                  <a:lnTo>
                    <a:pt x="138" y="521"/>
                  </a:lnTo>
                  <a:lnTo>
                    <a:pt x="123" y="525"/>
                  </a:lnTo>
                  <a:lnTo>
                    <a:pt x="108" y="530"/>
                  </a:lnTo>
                  <a:lnTo>
                    <a:pt x="93" y="533"/>
                  </a:lnTo>
                  <a:lnTo>
                    <a:pt x="78" y="538"/>
                  </a:lnTo>
                  <a:lnTo>
                    <a:pt x="63" y="542"/>
                  </a:lnTo>
                  <a:lnTo>
                    <a:pt x="48" y="547"/>
                  </a:lnTo>
                  <a:lnTo>
                    <a:pt x="33" y="552"/>
                  </a:lnTo>
                  <a:lnTo>
                    <a:pt x="18" y="508"/>
                  </a:lnTo>
                  <a:lnTo>
                    <a:pt x="7" y="451"/>
                  </a:lnTo>
                  <a:lnTo>
                    <a:pt x="0" y="386"/>
                  </a:lnTo>
                  <a:lnTo>
                    <a:pt x="0" y="312"/>
                  </a:lnTo>
                  <a:lnTo>
                    <a:pt x="9" y="234"/>
                  </a:lnTo>
                  <a:lnTo>
                    <a:pt x="28" y="154"/>
                  </a:lnTo>
                  <a:lnTo>
                    <a:pt x="61" y="7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79" name="Freeform 231">
              <a:extLst>
                <a:ext uri="{FF2B5EF4-FFF2-40B4-BE49-F238E27FC236}">
                  <a16:creationId xmlns:a16="http://schemas.microsoft.com/office/drawing/2014/main" id="{6C690117-03AC-4D14-B802-C44B1E07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2307"/>
              <a:ext cx="178" cy="273"/>
            </a:xfrm>
            <a:custGeom>
              <a:avLst/>
              <a:gdLst>
                <a:gd name="T0" fmla="*/ 103 w 356"/>
                <a:gd name="T1" fmla="*/ 0 h 545"/>
                <a:gd name="T2" fmla="*/ 124 w 356"/>
                <a:gd name="T3" fmla="*/ 12 h 545"/>
                <a:gd name="T4" fmla="*/ 146 w 356"/>
                <a:gd name="T5" fmla="*/ 22 h 545"/>
                <a:gd name="T6" fmla="*/ 166 w 356"/>
                <a:gd name="T7" fmla="*/ 34 h 545"/>
                <a:gd name="T8" fmla="*/ 188 w 356"/>
                <a:gd name="T9" fmla="*/ 44 h 545"/>
                <a:gd name="T10" fmla="*/ 209 w 356"/>
                <a:gd name="T11" fmla="*/ 55 h 545"/>
                <a:gd name="T12" fmla="*/ 230 w 356"/>
                <a:gd name="T13" fmla="*/ 67 h 545"/>
                <a:gd name="T14" fmla="*/ 251 w 356"/>
                <a:gd name="T15" fmla="*/ 77 h 545"/>
                <a:gd name="T16" fmla="*/ 272 w 356"/>
                <a:gd name="T17" fmla="*/ 89 h 545"/>
                <a:gd name="T18" fmla="*/ 283 w 356"/>
                <a:gd name="T19" fmla="*/ 96 h 545"/>
                <a:gd name="T20" fmla="*/ 293 w 356"/>
                <a:gd name="T21" fmla="*/ 104 h 545"/>
                <a:gd name="T22" fmla="*/ 303 w 356"/>
                <a:gd name="T23" fmla="*/ 111 h 545"/>
                <a:gd name="T24" fmla="*/ 315 w 356"/>
                <a:gd name="T25" fmla="*/ 119 h 545"/>
                <a:gd name="T26" fmla="*/ 325 w 356"/>
                <a:gd name="T27" fmla="*/ 127 h 545"/>
                <a:gd name="T28" fmla="*/ 336 w 356"/>
                <a:gd name="T29" fmla="*/ 134 h 545"/>
                <a:gd name="T30" fmla="*/ 346 w 356"/>
                <a:gd name="T31" fmla="*/ 142 h 545"/>
                <a:gd name="T32" fmla="*/ 356 w 356"/>
                <a:gd name="T33" fmla="*/ 149 h 545"/>
                <a:gd name="T34" fmla="*/ 352 w 356"/>
                <a:gd name="T35" fmla="*/ 183 h 545"/>
                <a:gd name="T36" fmla="*/ 348 w 356"/>
                <a:gd name="T37" fmla="*/ 218 h 545"/>
                <a:gd name="T38" fmla="*/ 345 w 356"/>
                <a:gd name="T39" fmla="*/ 253 h 545"/>
                <a:gd name="T40" fmla="*/ 340 w 356"/>
                <a:gd name="T41" fmla="*/ 287 h 545"/>
                <a:gd name="T42" fmla="*/ 330 w 356"/>
                <a:gd name="T43" fmla="*/ 311 h 545"/>
                <a:gd name="T44" fmla="*/ 321 w 356"/>
                <a:gd name="T45" fmla="*/ 334 h 545"/>
                <a:gd name="T46" fmla="*/ 310 w 356"/>
                <a:gd name="T47" fmla="*/ 359 h 545"/>
                <a:gd name="T48" fmla="*/ 301 w 356"/>
                <a:gd name="T49" fmla="*/ 382 h 545"/>
                <a:gd name="T50" fmla="*/ 291 w 356"/>
                <a:gd name="T51" fmla="*/ 405 h 545"/>
                <a:gd name="T52" fmla="*/ 280 w 356"/>
                <a:gd name="T53" fmla="*/ 429 h 545"/>
                <a:gd name="T54" fmla="*/ 271 w 356"/>
                <a:gd name="T55" fmla="*/ 452 h 545"/>
                <a:gd name="T56" fmla="*/ 261 w 356"/>
                <a:gd name="T57" fmla="*/ 476 h 545"/>
                <a:gd name="T58" fmla="*/ 246 w 356"/>
                <a:gd name="T59" fmla="*/ 481 h 545"/>
                <a:gd name="T60" fmla="*/ 232 w 356"/>
                <a:gd name="T61" fmla="*/ 484 h 545"/>
                <a:gd name="T62" fmla="*/ 217 w 356"/>
                <a:gd name="T63" fmla="*/ 489 h 545"/>
                <a:gd name="T64" fmla="*/ 202 w 356"/>
                <a:gd name="T65" fmla="*/ 493 h 545"/>
                <a:gd name="T66" fmla="*/ 187 w 356"/>
                <a:gd name="T67" fmla="*/ 498 h 545"/>
                <a:gd name="T68" fmla="*/ 173 w 356"/>
                <a:gd name="T69" fmla="*/ 502 h 545"/>
                <a:gd name="T70" fmla="*/ 158 w 356"/>
                <a:gd name="T71" fmla="*/ 506 h 545"/>
                <a:gd name="T72" fmla="*/ 143 w 356"/>
                <a:gd name="T73" fmla="*/ 511 h 545"/>
                <a:gd name="T74" fmla="*/ 128 w 356"/>
                <a:gd name="T75" fmla="*/ 515 h 545"/>
                <a:gd name="T76" fmla="*/ 114 w 356"/>
                <a:gd name="T77" fmla="*/ 519 h 545"/>
                <a:gd name="T78" fmla="*/ 99 w 356"/>
                <a:gd name="T79" fmla="*/ 523 h 545"/>
                <a:gd name="T80" fmla="*/ 85 w 356"/>
                <a:gd name="T81" fmla="*/ 528 h 545"/>
                <a:gd name="T82" fmla="*/ 70 w 356"/>
                <a:gd name="T83" fmla="*/ 533 h 545"/>
                <a:gd name="T84" fmla="*/ 56 w 356"/>
                <a:gd name="T85" fmla="*/ 536 h 545"/>
                <a:gd name="T86" fmla="*/ 41 w 356"/>
                <a:gd name="T87" fmla="*/ 541 h 545"/>
                <a:gd name="T88" fmla="*/ 26 w 356"/>
                <a:gd name="T89" fmla="*/ 545 h 545"/>
                <a:gd name="T90" fmla="*/ 13 w 356"/>
                <a:gd name="T91" fmla="*/ 502 h 545"/>
                <a:gd name="T92" fmla="*/ 5 w 356"/>
                <a:gd name="T93" fmla="*/ 445 h 545"/>
                <a:gd name="T94" fmla="*/ 0 w 356"/>
                <a:gd name="T95" fmla="*/ 379 h 545"/>
                <a:gd name="T96" fmla="*/ 3 w 356"/>
                <a:gd name="T97" fmla="*/ 306 h 545"/>
                <a:gd name="T98" fmla="*/ 13 w 356"/>
                <a:gd name="T99" fmla="*/ 230 h 545"/>
                <a:gd name="T100" fmla="*/ 33 w 356"/>
                <a:gd name="T101" fmla="*/ 151 h 545"/>
                <a:gd name="T102" fmla="*/ 61 w 356"/>
                <a:gd name="T103" fmla="*/ 74 h 545"/>
                <a:gd name="T104" fmla="*/ 103 w 356"/>
                <a:gd name="T105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6" h="545">
                  <a:moveTo>
                    <a:pt x="103" y="0"/>
                  </a:moveTo>
                  <a:lnTo>
                    <a:pt x="124" y="12"/>
                  </a:lnTo>
                  <a:lnTo>
                    <a:pt x="146" y="22"/>
                  </a:lnTo>
                  <a:lnTo>
                    <a:pt x="166" y="34"/>
                  </a:lnTo>
                  <a:lnTo>
                    <a:pt x="188" y="44"/>
                  </a:lnTo>
                  <a:lnTo>
                    <a:pt x="209" y="55"/>
                  </a:lnTo>
                  <a:lnTo>
                    <a:pt x="230" y="67"/>
                  </a:lnTo>
                  <a:lnTo>
                    <a:pt x="251" y="77"/>
                  </a:lnTo>
                  <a:lnTo>
                    <a:pt x="272" y="89"/>
                  </a:lnTo>
                  <a:lnTo>
                    <a:pt x="283" y="96"/>
                  </a:lnTo>
                  <a:lnTo>
                    <a:pt x="293" y="104"/>
                  </a:lnTo>
                  <a:lnTo>
                    <a:pt x="303" y="111"/>
                  </a:lnTo>
                  <a:lnTo>
                    <a:pt x="315" y="119"/>
                  </a:lnTo>
                  <a:lnTo>
                    <a:pt x="325" y="127"/>
                  </a:lnTo>
                  <a:lnTo>
                    <a:pt x="336" y="134"/>
                  </a:lnTo>
                  <a:lnTo>
                    <a:pt x="346" y="142"/>
                  </a:lnTo>
                  <a:lnTo>
                    <a:pt x="356" y="149"/>
                  </a:lnTo>
                  <a:lnTo>
                    <a:pt x="352" y="183"/>
                  </a:lnTo>
                  <a:lnTo>
                    <a:pt x="348" y="218"/>
                  </a:lnTo>
                  <a:lnTo>
                    <a:pt x="345" y="253"/>
                  </a:lnTo>
                  <a:lnTo>
                    <a:pt x="340" y="287"/>
                  </a:lnTo>
                  <a:lnTo>
                    <a:pt x="330" y="311"/>
                  </a:lnTo>
                  <a:lnTo>
                    <a:pt x="321" y="334"/>
                  </a:lnTo>
                  <a:lnTo>
                    <a:pt x="310" y="359"/>
                  </a:lnTo>
                  <a:lnTo>
                    <a:pt x="301" y="382"/>
                  </a:lnTo>
                  <a:lnTo>
                    <a:pt x="291" y="405"/>
                  </a:lnTo>
                  <a:lnTo>
                    <a:pt x="280" y="429"/>
                  </a:lnTo>
                  <a:lnTo>
                    <a:pt x="271" y="452"/>
                  </a:lnTo>
                  <a:lnTo>
                    <a:pt x="261" y="476"/>
                  </a:lnTo>
                  <a:lnTo>
                    <a:pt x="246" y="481"/>
                  </a:lnTo>
                  <a:lnTo>
                    <a:pt x="232" y="484"/>
                  </a:lnTo>
                  <a:lnTo>
                    <a:pt x="217" y="489"/>
                  </a:lnTo>
                  <a:lnTo>
                    <a:pt x="202" y="493"/>
                  </a:lnTo>
                  <a:lnTo>
                    <a:pt x="187" y="498"/>
                  </a:lnTo>
                  <a:lnTo>
                    <a:pt x="173" y="502"/>
                  </a:lnTo>
                  <a:lnTo>
                    <a:pt x="158" y="506"/>
                  </a:lnTo>
                  <a:lnTo>
                    <a:pt x="143" y="511"/>
                  </a:lnTo>
                  <a:lnTo>
                    <a:pt x="128" y="515"/>
                  </a:lnTo>
                  <a:lnTo>
                    <a:pt x="114" y="519"/>
                  </a:lnTo>
                  <a:lnTo>
                    <a:pt x="99" y="523"/>
                  </a:lnTo>
                  <a:lnTo>
                    <a:pt x="85" y="528"/>
                  </a:lnTo>
                  <a:lnTo>
                    <a:pt x="70" y="533"/>
                  </a:lnTo>
                  <a:lnTo>
                    <a:pt x="56" y="536"/>
                  </a:lnTo>
                  <a:lnTo>
                    <a:pt x="41" y="541"/>
                  </a:lnTo>
                  <a:lnTo>
                    <a:pt x="26" y="545"/>
                  </a:lnTo>
                  <a:lnTo>
                    <a:pt x="13" y="502"/>
                  </a:lnTo>
                  <a:lnTo>
                    <a:pt x="5" y="445"/>
                  </a:lnTo>
                  <a:lnTo>
                    <a:pt x="0" y="379"/>
                  </a:lnTo>
                  <a:lnTo>
                    <a:pt x="3" y="306"/>
                  </a:lnTo>
                  <a:lnTo>
                    <a:pt x="13" y="230"/>
                  </a:lnTo>
                  <a:lnTo>
                    <a:pt x="33" y="151"/>
                  </a:lnTo>
                  <a:lnTo>
                    <a:pt x="61" y="7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80" name="Freeform 232">
              <a:extLst>
                <a:ext uri="{FF2B5EF4-FFF2-40B4-BE49-F238E27FC236}">
                  <a16:creationId xmlns:a16="http://schemas.microsoft.com/office/drawing/2014/main" id="{75D0706A-523A-4B25-BBC5-BD47AD877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309"/>
              <a:ext cx="171" cy="270"/>
            </a:xfrm>
            <a:custGeom>
              <a:avLst/>
              <a:gdLst>
                <a:gd name="T0" fmla="*/ 97 w 342"/>
                <a:gd name="T1" fmla="*/ 0 h 538"/>
                <a:gd name="T2" fmla="*/ 258 w 342"/>
                <a:gd name="T3" fmla="*/ 84 h 538"/>
                <a:gd name="T4" fmla="*/ 342 w 342"/>
                <a:gd name="T5" fmla="*/ 144 h 538"/>
                <a:gd name="T6" fmla="*/ 331 w 342"/>
                <a:gd name="T7" fmla="*/ 282 h 538"/>
                <a:gd name="T8" fmla="*/ 247 w 342"/>
                <a:gd name="T9" fmla="*/ 471 h 538"/>
                <a:gd name="T10" fmla="*/ 16 w 342"/>
                <a:gd name="T11" fmla="*/ 538 h 538"/>
                <a:gd name="T12" fmla="*/ 7 w 342"/>
                <a:gd name="T13" fmla="*/ 494 h 538"/>
                <a:gd name="T14" fmla="*/ 1 w 342"/>
                <a:gd name="T15" fmla="*/ 438 h 538"/>
                <a:gd name="T16" fmla="*/ 0 w 342"/>
                <a:gd name="T17" fmla="*/ 372 h 538"/>
                <a:gd name="T18" fmla="*/ 5 w 342"/>
                <a:gd name="T19" fmla="*/ 299 h 538"/>
                <a:gd name="T20" fmla="*/ 15 w 342"/>
                <a:gd name="T21" fmla="*/ 223 h 538"/>
                <a:gd name="T22" fmla="*/ 34 w 342"/>
                <a:gd name="T23" fmla="*/ 146 h 538"/>
                <a:gd name="T24" fmla="*/ 60 w 342"/>
                <a:gd name="T25" fmla="*/ 71 h 538"/>
                <a:gd name="T26" fmla="*/ 97 w 342"/>
                <a:gd name="T2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2" h="538">
                  <a:moveTo>
                    <a:pt x="97" y="0"/>
                  </a:moveTo>
                  <a:lnTo>
                    <a:pt x="258" y="84"/>
                  </a:lnTo>
                  <a:lnTo>
                    <a:pt x="342" y="144"/>
                  </a:lnTo>
                  <a:lnTo>
                    <a:pt x="331" y="282"/>
                  </a:lnTo>
                  <a:lnTo>
                    <a:pt x="247" y="471"/>
                  </a:lnTo>
                  <a:lnTo>
                    <a:pt x="16" y="538"/>
                  </a:lnTo>
                  <a:lnTo>
                    <a:pt x="7" y="494"/>
                  </a:lnTo>
                  <a:lnTo>
                    <a:pt x="1" y="438"/>
                  </a:lnTo>
                  <a:lnTo>
                    <a:pt x="0" y="372"/>
                  </a:lnTo>
                  <a:lnTo>
                    <a:pt x="5" y="299"/>
                  </a:lnTo>
                  <a:lnTo>
                    <a:pt x="15" y="223"/>
                  </a:lnTo>
                  <a:lnTo>
                    <a:pt x="34" y="146"/>
                  </a:lnTo>
                  <a:lnTo>
                    <a:pt x="60" y="7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81" name="Freeform 233">
              <a:extLst>
                <a:ext uri="{FF2B5EF4-FFF2-40B4-BE49-F238E27FC236}">
                  <a16:creationId xmlns:a16="http://schemas.microsoft.com/office/drawing/2014/main" id="{89C5AC92-678E-4524-B8E0-558B61A7F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2032"/>
              <a:ext cx="276" cy="198"/>
            </a:xfrm>
            <a:custGeom>
              <a:avLst/>
              <a:gdLst>
                <a:gd name="T0" fmla="*/ 20 w 553"/>
                <a:gd name="T1" fmla="*/ 269 h 396"/>
                <a:gd name="T2" fmla="*/ 60 w 553"/>
                <a:gd name="T3" fmla="*/ 286 h 396"/>
                <a:gd name="T4" fmla="*/ 100 w 553"/>
                <a:gd name="T5" fmla="*/ 304 h 396"/>
                <a:gd name="T6" fmla="*/ 141 w 553"/>
                <a:gd name="T7" fmla="*/ 320 h 396"/>
                <a:gd name="T8" fmla="*/ 180 w 553"/>
                <a:gd name="T9" fmla="*/ 337 h 396"/>
                <a:gd name="T10" fmla="*/ 220 w 553"/>
                <a:gd name="T11" fmla="*/ 353 h 396"/>
                <a:gd name="T12" fmla="*/ 260 w 553"/>
                <a:gd name="T13" fmla="*/ 370 h 396"/>
                <a:gd name="T14" fmla="*/ 301 w 553"/>
                <a:gd name="T15" fmla="*/ 388 h 396"/>
                <a:gd name="T16" fmla="*/ 329 w 553"/>
                <a:gd name="T17" fmla="*/ 393 h 396"/>
                <a:gd name="T18" fmla="*/ 349 w 553"/>
                <a:gd name="T19" fmla="*/ 388 h 396"/>
                <a:gd name="T20" fmla="*/ 369 w 553"/>
                <a:gd name="T21" fmla="*/ 383 h 396"/>
                <a:gd name="T22" fmla="*/ 388 w 553"/>
                <a:gd name="T23" fmla="*/ 378 h 396"/>
                <a:gd name="T24" fmla="*/ 404 w 553"/>
                <a:gd name="T25" fmla="*/ 362 h 396"/>
                <a:gd name="T26" fmla="*/ 418 w 553"/>
                <a:gd name="T27" fmla="*/ 335 h 396"/>
                <a:gd name="T28" fmla="*/ 432 w 553"/>
                <a:gd name="T29" fmla="*/ 307 h 396"/>
                <a:gd name="T30" fmla="*/ 445 w 553"/>
                <a:gd name="T31" fmla="*/ 279 h 396"/>
                <a:gd name="T32" fmla="*/ 464 w 553"/>
                <a:gd name="T33" fmla="*/ 247 h 396"/>
                <a:gd name="T34" fmla="*/ 491 w 553"/>
                <a:gd name="T35" fmla="*/ 211 h 396"/>
                <a:gd name="T36" fmla="*/ 516 w 553"/>
                <a:gd name="T37" fmla="*/ 174 h 396"/>
                <a:gd name="T38" fmla="*/ 540 w 553"/>
                <a:gd name="T39" fmla="*/ 139 h 396"/>
                <a:gd name="T40" fmla="*/ 540 w 553"/>
                <a:gd name="T41" fmla="*/ 108 h 396"/>
                <a:gd name="T42" fmla="*/ 516 w 553"/>
                <a:gd name="T43" fmla="*/ 83 h 396"/>
                <a:gd name="T44" fmla="*/ 491 w 553"/>
                <a:gd name="T45" fmla="*/ 58 h 396"/>
                <a:gd name="T46" fmla="*/ 464 w 553"/>
                <a:gd name="T47" fmla="*/ 34 h 396"/>
                <a:gd name="T48" fmla="*/ 375 w 553"/>
                <a:gd name="T49" fmla="*/ 12 h 396"/>
                <a:gd name="T50" fmla="*/ 251 w 553"/>
                <a:gd name="T51" fmla="*/ 2 h 396"/>
                <a:gd name="T52" fmla="*/ 158 w 553"/>
                <a:gd name="T53" fmla="*/ 2 h 396"/>
                <a:gd name="T54" fmla="*/ 92 w 553"/>
                <a:gd name="T55" fmla="*/ 13 h 396"/>
                <a:gd name="T56" fmla="*/ 50 w 553"/>
                <a:gd name="T57" fmla="*/ 38 h 396"/>
                <a:gd name="T58" fmla="*/ 23 w 553"/>
                <a:gd name="T59" fmla="*/ 80 h 396"/>
                <a:gd name="T60" fmla="*/ 9 w 553"/>
                <a:gd name="T61" fmla="*/ 138 h 396"/>
                <a:gd name="T62" fmla="*/ 2 w 553"/>
                <a:gd name="T63" fmla="*/ 21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3" h="396">
                  <a:moveTo>
                    <a:pt x="0" y="261"/>
                  </a:moveTo>
                  <a:lnTo>
                    <a:pt x="20" y="269"/>
                  </a:lnTo>
                  <a:lnTo>
                    <a:pt x="40" y="278"/>
                  </a:lnTo>
                  <a:lnTo>
                    <a:pt x="60" y="286"/>
                  </a:lnTo>
                  <a:lnTo>
                    <a:pt x="81" y="294"/>
                  </a:lnTo>
                  <a:lnTo>
                    <a:pt x="100" y="304"/>
                  </a:lnTo>
                  <a:lnTo>
                    <a:pt x="120" y="312"/>
                  </a:lnTo>
                  <a:lnTo>
                    <a:pt x="141" y="320"/>
                  </a:lnTo>
                  <a:lnTo>
                    <a:pt x="160" y="328"/>
                  </a:lnTo>
                  <a:lnTo>
                    <a:pt x="180" y="337"/>
                  </a:lnTo>
                  <a:lnTo>
                    <a:pt x="200" y="345"/>
                  </a:lnTo>
                  <a:lnTo>
                    <a:pt x="220" y="353"/>
                  </a:lnTo>
                  <a:lnTo>
                    <a:pt x="240" y="362"/>
                  </a:lnTo>
                  <a:lnTo>
                    <a:pt x="260" y="370"/>
                  </a:lnTo>
                  <a:lnTo>
                    <a:pt x="280" y="378"/>
                  </a:lnTo>
                  <a:lnTo>
                    <a:pt x="301" y="388"/>
                  </a:lnTo>
                  <a:lnTo>
                    <a:pt x="320" y="396"/>
                  </a:lnTo>
                  <a:lnTo>
                    <a:pt x="329" y="393"/>
                  </a:lnTo>
                  <a:lnTo>
                    <a:pt x="340" y="391"/>
                  </a:lnTo>
                  <a:lnTo>
                    <a:pt x="349" y="388"/>
                  </a:lnTo>
                  <a:lnTo>
                    <a:pt x="359" y="385"/>
                  </a:lnTo>
                  <a:lnTo>
                    <a:pt x="369" y="383"/>
                  </a:lnTo>
                  <a:lnTo>
                    <a:pt x="378" y="381"/>
                  </a:lnTo>
                  <a:lnTo>
                    <a:pt x="388" y="378"/>
                  </a:lnTo>
                  <a:lnTo>
                    <a:pt x="397" y="376"/>
                  </a:lnTo>
                  <a:lnTo>
                    <a:pt x="404" y="362"/>
                  </a:lnTo>
                  <a:lnTo>
                    <a:pt x="411" y="348"/>
                  </a:lnTo>
                  <a:lnTo>
                    <a:pt x="418" y="335"/>
                  </a:lnTo>
                  <a:lnTo>
                    <a:pt x="425" y="321"/>
                  </a:lnTo>
                  <a:lnTo>
                    <a:pt x="432" y="307"/>
                  </a:lnTo>
                  <a:lnTo>
                    <a:pt x="439" y="293"/>
                  </a:lnTo>
                  <a:lnTo>
                    <a:pt x="445" y="279"/>
                  </a:lnTo>
                  <a:lnTo>
                    <a:pt x="452" y="265"/>
                  </a:lnTo>
                  <a:lnTo>
                    <a:pt x="464" y="247"/>
                  </a:lnTo>
                  <a:lnTo>
                    <a:pt x="477" y="229"/>
                  </a:lnTo>
                  <a:lnTo>
                    <a:pt x="491" y="211"/>
                  </a:lnTo>
                  <a:lnTo>
                    <a:pt x="503" y="193"/>
                  </a:lnTo>
                  <a:lnTo>
                    <a:pt x="516" y="174"/>
                  </a:lnTo>
                  <a:lnTo>
                    <a:pt x="529" y="156"/>
                  </a:lnTo>
                  <a:lnTo>
                    <a:pt x="540" y="139"/>
                  </a:lnTo>
                  <a:lnTo>
                    <a:pt x="553" y="120"/>
                  </a:lnTo>
                  <a:lnTo>
                    <a:pt x="540" y="108"/>
                  </a:lnTo>
                  <a:lnTo>
                    <a:pt x="529" y="95"/>
                  </a:lnTo>
                  <a:lnTo>
                    <a:pt x="516" y="83"/>
                  </a:lnTo>
                  <a:lnTo>
                    <a:pt x="503" y="71"/>
                  </a:lnTo>
                  <a:lnTo>
                    <a:pt x="491" y="58"/>
                  </a:lnTo>
                  <a:lnTo>
                    <a:pt x="477" y="46"/>
                  </a:lnTo>
                  <a:lnTo>
                    <a:pt x="464" y="34"/>
                  </a:lnTo>
                  <a:lnTo>
                    <a:pt x="452" y="21"/>
                  </a:lnTo>
                  <a:lnTo>
                    <a:pt x="375" y="12"/>
                  </a:lnTo>
                  <a:lnTo>
                    <a:pt x="309" y="6"/>
                  </a:lnTo>
                  <a:lnTo>
                    <a:pt x="251" y="2"/>
                  </a:lnTo>
                  <a:lnTo>
                    <a:pt x="200" y="0"/>
                  </a:lnTo>
                  <a:lnTo>
                    <a:pt x="158" y="2"/>
                  </a:lnTo>
                  <a:lnTo>
                    <a:pt x="122" y="6"/>
                  </a:lnTo>
                  <a:lnTo>
                    <a:pt x="92" y="13"/>
                  </a:lnTo>
                  <a:lnTo>
                    <a:pt x="69" y="25"/>
                  </a:lnTo>
                  <a:lnTo>
                    <a:pt x="50" y="38"/>
                  </a:lnTo>
                  <a:lnTo>
                    <a:pt x="35" y="57"/>
                  </a:lnTo>
                  <a:lnTo>
                    <a:pt x="23" y="80"/>
                  </a:lnTo>
                  <a:lnTo>
                    <a:pt x="15" y="106"/>
                  </a:lnTo>
                  <a:lnTo>
                    <a:pt x="9" y="138"/>
                  </a:lnTo>
                  <a:lnTo>
                    <a:pt x="5" y="174"/>
                  </a:lnTo>
                  <a:lnTo>
                    <a:pt x="2" y="215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82" name="Freeform 234">
              <a:extLst>
                <a:ext uri="{FF2B5EF4-FFF2-40B4-BE49-F238E27FC236}">
                  <a16:creationId xmlns:a16="http://schemas.microsoft.com/office/drawing/2014/main" id="{C2484A62-BCBA-4515-87DC-15412B48E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2037"/>
              <a:ext cx="274" cy="193"/>
            </a:xfrm>
            <a:custGeom>
              <a:avLst/>
              <a:gdLst>
                <a:gd name="T0" fmla="*/ 19 w 547"/>
                <a:gd name="T1" fmla="*/ 261 h 386"/>
                <a:gd name="T2" fmla="*/ 59 w 547"/>
                <a:gd name="T3" fmla="*/ 279 h 386"/>
                <a:gd name="T4" fmla="*/ 98 w 547"/>
                <a:gd name="T5" fmla="*/ 295 h 386"/>
                <a:gd name="T6" fmla="*/ 137 w 547"/>
                <a:gd name="T7" fmla="*/ 312 h 386"/>
                <a:gd name="T8" fmla="*/ 177 w 547"/>
                <a:gd name="T9" fmla="*/ 328 h 386"/>
                <a:gd name="T10" fmla="*/ 216 w 547"/>
                <a:gd name="T11" fmla="*/ 344 h 386"/>
                <a:gd name="T12" fmla="*/ 255 w 547"/>
                <a:gd name="T13" fmla="*/ 362 h 386"/>
                <a:gd name="T14" fmla="*/ 295 w 547"/>
                <a:gd name="T15" fmla="*/ 378 h 386"/>
                <a:gd name="T16" fmla="*/ 323 w 547"/>
                <a:gd name="T17" fmla="*/ 383 h 386"/>
                <a:gd name="T18" fmla="*/ 343 w 547"/>
                <a:gd name="T19" fmla="*/ 378 h 386"/>
                <a:gd name="T20" fmla="*/ 363 w 547"/>
                <a:gd name="T21" fmla="*/ 373 h 386"/>
                <a:gd name="T22" fmla="*/ 382 w 547"/>
                <a:gd name="T23" fmla="*/ 368 h 386"/>
                <a:gd name="T24" fmla="*/ 398 w 547"/>
                <a:gd name="T25" fmla="*/ 352 h 386"/>
                <a:gd name="T26" fmla="*/ 412 w 547"/>
                <a:gd name="T27" fmla="*/ 325 h 386"/>
                <a:gd name="T28" fmla="*/ 426 w 547"/>
                <a:gd name="T29" fmla="*/ 297 h 386"/>
                <a:gd name="T30" fmla="*/ 439 w 547"/>
                <a:gd name="T31" fmla="*/ 269 h 386"/>
                <a:gd name="T32" fmla="*/ 458 w 547"/>
                <a:gd name="T33" fmla="*/ 237 h 386"/>
                <a:gd name="T34" fmla="*/ 485 w 547"/>
                <a:gd name="T35" fmla="*/ 201 h 386"/>
                <a:gd name="T36" fmla="*/ 510 w 547"/>
                <a:gd name="T37" fmla="*/ 164 h 386"/>
                <a:gd name="T38" fmla="*/ 534 w 547"/>
                <a:gd name="T39" fmla="*/ 129 h 386"/>
                <a:gd name="T40" fmla="*/ 534 w 547"/>
                <a:gd name="T41" fmla="*/ 98 h 386"/>
                <a:gd name="T42" fmla="*/ 510 w 547"/>
                <a:gd name="T43" fmla="*/ 73 h 386"/>
                <a:gd name="T44" fmla="*/ 485 w 547"/>
                <a:gd name="T45" fmla="*/ 49 h 386"/>
                <a:gd name="T46" fmla="*/ 458 w 547"/>
                <a:gd name="T47" fmla="*/ 25 h 386"/>
                <a:gd name="T48" fmla="*/ 369 w 547"/>
                <a:gd name="T49" fmla="*/ 7 h 386"/>
                <a:gd name="T50" fmla="*/ 246 w 547"/>
                <a:gd name="T51" fmla="*/ 0 h 386"/>
                <a:gd name="T52" fmla="*/ 155 w 547"/>
                <a:gd name="T53" fmla="*/ 3 h 386"/>
                <a:gd name="T54" fmla="*/ 91 w 547"/>
                <a:gd name="T55" fmla="*/ 17 h 386"/>
                <a:gd name="T56" fmla="*/ 49 w 547"/>
                <a:gd name="T57" fmla="*/ 43 h 386"/>
                <a:gd name="T58" fmla="*/ 24 w 547"/>
                <a:gd name="T59" fmla="*/ 84 h 386"/>
                <a:gd name="T60" fmla="*/ 10 w 547"/>
                <a:gd name="T61" fmla="*/ 139 h 386"/>
                <a:gd name="T62" fmla="*/ 2 w 547"/>
                <a:gd name="T63" fmla="*/ 211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7" h="386">
                  <a:moveTo>
                    <a:pt x="0" y="253"/>
                  </a:moveTo>
                  <a:lnTo>
                    <a:pt x="19" y="261"/>
                  </a:lnTo>
                  <a:lnTo>
                    <a:pt x="39" y="270"/>
                  </a:lnTo>
                  <a:lnTo>
                    <a:pt x="59" y="279"/>
                  </a:lnTo>
                  <a:lnTo>
                    <a:pt x="78" y="287"/>
                  </a:lnTo>
                  <a:lnTo>
                    <a:pt x="98" y="295"/>
                  </a:lnTo>
                  <a:lnTo>
                    <a:pt x="117" y="304"/>
                  </a:lnTo>
                  <a:lnTo>
                    <a:pt x="137" y="312"/>
                  </a:lnTo>
                  <a:lnTo>
                    <a:pt x="158" y="320"/>
                  </a:lnTo>
                  <a:lnTo>
                    <a:pt x="177" y="328"/>
                  </a:lnTo>
                  <a:lnTo>
                    <a:pt x="197" y="336"/>
                  </a:lnTo>
                  <a:lnTo>
                    <a:pt x="216" y="344"/>
                  </a:lnTo>
                  <a:lnTo>
                    <a:pt x="236" y="352"/>
                  </a:lnTo>
                  <a:lnTo>
                    <a:pt x="255" y="362"/>
                  </a:lnTo>
                  <a:lnTo>
                    <a:pt x="275" y="370"/>
                  </a:lnTo>
                  <a:lnTo>
                    <a:pt x="295" y="378"/>
                  </a:lnTo>
                  <a:lnTo>
                    <a:pt x="314" y="386"/>
                  </a:lnTo>
                  <a:lnTo>
                    <a:pt x="323" y="383"/>
                  </a:lnTo>
                  <a:lnTo>
                    <a:pt x="334" y="381"/>
                  </a:lnTo>
                  <a:lnTo>
                    <a:pt x="343" y="378"/>
                  </a:lnTo>
                  <a:lnTo>
                    <a:pt x="353" y="375"/>
                  </a:lnTo>
                  <a:lnTo>
                    <a:pt x="363" y="373"/>
                  </a:lnTo>
                  <a:lnTo>
                    <a:pt x="372" y="371"/>
                  </a:lnTo>
                  <a:lnTo>
                    <a:pt x="382" y="368"/>
                  </a:lnTo>
                  <a:lnTo>
                    <a:pt x="391" y="366"/>
                  </a:lnTo>
                  <a:lnTo>
                    <a:pt x="398" y="352"/>
                  </a:lnTo>
                  <a:lnTo>
                    <a:pt x="405" y="338"/>
                  </a:lnTo>
                  <a:lnTo>
                    <a:pt x="412" y="325"/>
                  </a:lnTo>
                  <a:lnTo>
                    <a:pt x="419" y="311"/>
                  </a:lnTo>
                  <a:lnTo>
                    <a:pt x="426" y="297"/>
                  </a:lnTo>
                  <a:lnTo>
                    <a:pt x="433" y="283"/>
                  </a:lnTo>
                  <a:lnTo>
                    <a:pt x="439" y="269"/>
                  </a:lnTo>
                  <a:lnTo>
                    <a:pt x="446" y="255"/>
                  </a:lnTo>
                  <a:lnTo>
                    <a:pt x="458" y="237"/>
                  </a:lnTo>
                  <a:lnTo>
                    <a:pt x="471" y="219"/>
                  </a:lnTo>
                  <a:lnTo>
                    <a:pt x="485" y="201"/>
                  </a:lnTo>
                  <a:lnTo>
                    <a:pt x="497" y="183"/>
                  </a:lnTo>
                  <a:lnTo>
                    <a:pt x="510" y="164"/>
                  </a:lnTo>
                  <a:lnTo>
                    <a:pt x="523" y="146"/>
                  </a:lnTo>
                  <a:lnTo>
                    <a:pt x="534" y="129"/>
                  </a:lnTo>
                  <a:lnTo>
                    <a:pt x="547" y="110"/>
                  </a:lnTo>
                  <a:lnTo>
                    <a:pt x="534" y="98"/>
                  </a:lnTo>
                  <a:lnTo>
                    <a:pt x="523" y="86"/>
                  </a:lnTo>
                  <a:lnTo>
                    <a:pt x="510" y="73"/>
                  </a:lnTo>
                  <a:lnTo>
                    <a:pt x="497" y="62"/>
                  </a:lnTo>
                  <a:lnTo>
                    <a:pt x="485" y="49"/>
                  </a:lnTo>
                  <a:lnTo>
                    <a:pt x="471" y="38"/>
                  </a:lnTo>
                  <a:lnTo>
                    <a:pt x="458" y="25"/>
                  </a:lnTo>
                  <a:lnTo>
                    <a:pt x="446" y="13"/>
                  </a:lnTo>
                  <a:lnTo>
                    <a:pt x="369" y="7"/>
                  </a:lnTo>
                  <a:lnTo>
                    <a:pt x="304" y="2"/>
                  </a:lnTo>
                  <a:lnTo>
                    <a:pt x="246" y="0"/>
                  </a:lnTo>
                  <a:lnTo>
                    <a:pt x="197" y="1"/>
                  </a:lnTo>
                  <a:lnTo>
                    <a:pt x="155" y="3"/>
                  </a:lnTo>
                  <a:lnTo>
                    <a:pt x="121" y="9"/>
                  </a:lnTo>
                  <a:lnTo>
                    <a:pt x="91" y="17"/>
                  </a:lnTo>
                  <a:lnTo>
                    <a:pt x="68" y="28"/>
                  </a:lnTo>
                  <a:lnTo>
                    <a:pt x="49" y="43"/>
                  </a:lnTo>
                  <a:lnTo>
                    <a:pt x="34" y="62"/>
                  </a:lnTo>
                  <a:lnTo>
                    <a:pt x="24" y="84"/>
                  </a:lnTo>
                  <a:lnTo>
                    <a:pt x="16" y="109"/>
                  </a:lnTo>
                  <a:lnTo>
                    <a:pt x="10" y="139"/>
                  </a:lnTo>
                  <a:lnTo>
                    <a:pt x="6" y="172"/>
                  </a:lnTo>
                  <a:lnTo>
                    <a:pt x="2" y="211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83" name="Freeform 235">
              <a:extLst>
                <a:ext uri="{FF2B5EF4-FFF2-40B4-BE49-F238E27FC236}">
                  <a16:creationId xmlns:a16="http://schemas.microsoft.com/office/drawing/2014/main" id="{ED797226-6DCE-43A2-9922-B45951B33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041"/>
              <a:ext cx="271" cy="189"/>
            </a:xfrm>
            <a:custGeom>
              <a:avLst/>
              <a:gdLst>
                <a:gd name="T0" fmla="*/ 19 w 541"/>
                <a:gd name="T1" fmla="*/ 256 h 377"/>
                <a:gd name="T2" fmla="*/ 57 w 541"/>
                <a:gd name="T3" fmla="*/ 272 h 377"/>
                <a:gd name="T4" fmla="*/ 96 w 541"/>
                <a:gd name="T5" fmla="*/ 288 h 377"/>
                <a:gd name="T6" fmla="*/ 134 w 541"/>
                <a:gd name="T7" fmla="*/ 304 h 377"/>
                <a:gd name="T8" fmla="*/ 173 w 541"/>
                <a:gd name="T9" fmla="*/ 320 h 377"/>
                <a:gd name="T10" fmla="*/ 211 w 541"/>
                <a:gd name="T11" fmla="*/ 336 h 377"/>
                <a:gd name="T12" fmla="*/ 251 w 541"/>
                <a:gd name="T13" fmla="*/ 353 h 377"/>
                <a:gd name="T14" fmla="*/ 289 w 541"/>
                <a:gd name="T15" fmla="*/ 369 h 377"/>
                <a:gd name="T16" fmla="*/ 317 w 541"/>
                <a:gd name="T17" fmla="*/ 374 h 377"/>
                <a:gd name="T18" fmla="*/ 337 w 541"/>
                <a:gd name="T19" fmla="*/ 369 h 377"/>
                <a:gd name="T20" fmla="*/ 357 w 541"/>
                <a:gd name="T21" fmla="*/ 364 h 377"/>
                <a:gd name="T22" fmla="*/ 376 w 541"/>
                <a:gd name="T23" fmla="*/ 359 h 377"/>
                <a:gd name="T24" fmla="*/ 392 w 541"/>
                <a:gd name="T25" fmla="*/ 343 h 377"/>
                <a:gd name="T26" fmla="*/ 406 w 541"/>
                <a:gd name="T27" fmla="*/ 316 h 377"/>
                <a:gd name="T28" fmla="*/ 420 w 541"/>
                <a:gd name="T29" fmla="*/ 288 h 377"/>
                <a:gd name="T30" fmla="*/ 433 w 541"/>
                <a:gd name="T31" fmla="*/ 260 h 377"/>
                <a:gd name="T32" fmla="*/ 452 w 541"/>
                <a:gd name="T33" fmla="*/ 228 h 377"/>
                <a:gd name="T34" fmla="*/ 479 w 541"/>
                <a:gd name="T35" fmla="*/ 192 h 377"/>
                <a:gd name="T36" fmla="*/ 504 w 541"/>
                <a:gd name="T37" fmla="*/ 155 h 377"/>
                <a:gd name="T38" fmla="*/ 528 w 541"/>
                <a:gd name="T39" fmla="*/ 120 h 377"/>
                <a:gd name="T40" fmla="*/ 528 w 541"/>
                <a:gd name="T41" fmla="*/ 90 h 377"/>
                <a:gd name="T42" fmla="*/ 504 w 541"/>
                <a:gd name="T43" fmla="*/ 66 h 377"/>
                <a:gd name="T44" fmla="*/ 479 w 541"/>
                <a:gd name="T45" fmla="*/ 42 h 377"/>
                <a:gd name="T46" fmla="*/ 452 w 541"/>
                <a:gd name="T47" fmla="*/ 18 h 377"/>
                <a:gd name="T48" fmla="*/ 365 w 541"/>
                <a:gd name="T49" fmla="*/ 2 h 377"/>
                <a:gd name="T50" fmla="*/ 243 w 541"/>
                <a:gd name="T51" fmla="*/ 0 h 377"/>
                <a:gd name="T52" fmla="*/ 153 w 541"/>
                <a:gd name="T53" fmla="*/ 6 h 377"/>
                <a:gd name="T54" fmla="*/ 89 w 541"/>
                <a:gd name="T55" fmla="*/ 22 h 377"/>
                <a:gd name="T56" fmla="*/ 49 w 541"/>
                <a:gd name="T57" fmla="*/ 49 h 377"/>
                <a:gd name="T58" fmla="*/ 25 w 541"/>
                <a:gd name="T59" fmla="*/ 89 h 377"/>
                <a:gd name="T60" fmla="*/ 11 w 541"/>
                <a:gd name="T61" fmla="*/ 142 h 377"/>
                <a:gd name="T62" fmla="*/ 3 w 541"/>
                <a:gd name="T63" fmla="*/ 20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1" h="377">
                  <a:moveTo>
                    <a:pt x="0" y="248"/>
                  </a:moveTo>
                  <a:lnTo>
                    <a:pt x="19" y="256"/>
                  </a:lnTo>
                  <a:lnTo>
                    <a:pt x="38" y="264"/>
                  </a:lnTo>
                  <a:lnTo>
                    <a:pt x="57" y="272"/>
                  </a:lnTo>
                  <a:lnTo>
                    <a:pt x="77" y="280"/>
                  </a:lnTo>
                  <a:lnTo>
                    <a:pt x="96" y="288"/>
                  </a:lnTo>
                  <a:lnTo>
                    <a:pt x="115" y="296"/>
                  </a:lnTo>
                  <a:lnTo>
                    <a:pt x="134" y="304"/>
                  </a:lnTo>
                  <a:lnTo>
                    <a:pt x="154" y="312"/>
                  </a:lnTo>
                  <a:lnTo>
                    <a:pt x="173" y="320"/>
                  </a:lnTo>
                  <a:lnTo>
                    <a:pt x="193" y="328"/>
                  </a:lnTo>
                  <a:lnTo>
                    <a:pt x="211" y="336"/>
                  </a:lnTo>
                  <a:lnTo>
                    <a:pt x="231" y="344"/>
                  </a:lnTo>
                  <a:lnTo>
                    <a:pt x="251" y="353"/>
                  </a:lnTo>
                  <a:lnTo>
                    <a:pt x="270" y="361"/>
                  </a:lnTo>
                  <a:lnTo>
                    <a:pt x="289" y="369"/>
                  </a:lnTo>
                  <a:lnTo>
                    <a:pt x="308" y="377"/>
                  </a:lnTo>
                  <a:lnTo>
                    <a:pt x="317" y="374"/>
                  </a:lnTo>
                  <a:lnTo>
                    <a:pt x="328" y="372"/>
                  </a:lnTo>
                  <a:lnTo>
                    <a:pt x="337" y="369"/>
                  </a:lnTo>
                  <a:lnTo>
                    <a:pt x="347" y="366"/>
                  </a:lnTo>
                  <a:lnTo>
                    <a:pt x="357" y="364"/>
                  </a:lnTo>
                  <a:lnTo>
                    <a:pt x="366" y="362"/>
                  </a:lnTo>
                  <a:lnTo>
                    <a:pt x="376" y="359"/>
                  </a:lnTo>
                  <a:lnTo>
                    <a:pt x="385" y="357"/>
                  </a:lnTo>
                  <a:lnTo>
                    <a:pt x="392" y="343"/>
                  </a:lnTo>
                  <a:lnTo>
                    <a:pt x="399" y="329"/>
                  </a:lnTo>
                  <a:lnTo>
                    <a:pt x="406" y="316"/>
                  </a:lnTo>
                  <a:lnTo>
                    <a:pt x="413" y="302"/>
                  </a:lnTo>
                  <a:lnTo>
                    <a:pt x="420" y="288"/>
                  </a:lnTo>
                  <a:lnTo>
                    <a:pt x="427" y="274"/>
                  </a:lnTo>
                  <a:lnTo>
                    <a:pt x="433" y="260"/>
                  </a:lnTo>
                  <a:lnTo>
                    <a:pt x="440" y="246"/>
                  </a:lnTo>
                  <a:lnTo>
                    <a:pt x="452" y="228"/>
                  </a:lnTo>
                  <a:lnTo>
                    <a:pt x="465" y="210"/>
                  </a:lnTo>
                  <a:lnTo>
                    <a:pt x="479" y="192"/>
                  </a:lnTo>
                  <a:lnTo>
                    <a:pt x="491" y="174"/>
                  </a:lnTo>
                  <a:lnTo>
                    <a:pt x="504" y="155"/>
                  </a:lnTo>
                  <a:lnTo>
                    <a:pt x="517" y="137"/>
                  </a:lnTo>
                  <a:lnTo>
                    <a:pt x="528" y="120"/>
                  </a:lnTo>
                  <a:lnTo>
                    <a:pt x="541" y="101"/>
                  </a:lnTo>
                  <a:lnTo>
                    <a:pt x="528" y="90"/>
                  </a:lnTo>
                  <a:lnTo>
                    <a:pt x="517" y="78"/>
                  </a:lnTo>
                  <a:lnTo>
                    <a:pt x="504" y="66"/>
                  </a:lnTo>
                  <a:lnTo>
                    <a:pt x="491" y="54"/>
                  </a:lnTo>
                  <a:lnTo>
                    <a:pt x="479" y="42"/>
                  </a:lnTo>
                  <a:lnTo>
                    <a:pt x="465" y="30"/>
                  </a:lnTo>
                  <a:lnTo>
                    <a:pt x="452" y="18"/>
                  </a:lnTo>
                  <a:lnTo>
                    <a:pt x="440" y="7"/>
                  </a:lnTo>
                  <a:lnTo>
                    <a:pt x="365" y="2"/>
                  </a:lnTo>
                  <a:lnTo>
                    <a:pt x="299" y="0"/>
                  </a:lnTo>
                  <a:lnTo>
                    <a:pt x="243" y="0"/>
                  </a:lnTo>
                  <a:lnTo>
                    <a:pt x="194" y="1"/>
                  </a:lnTo>
                  <a:lnTo>
                    <a:pt x="153" y="6"/>
                  </a:lnTo>
                  <a:lnTo>
                    <a:pt x="118" y="12"/>
                  </a:lnTo>
                  <a:lnTo>
                    <a:pt x="89" y="22"/>
                  </a:lnTo>
                  <a:lnTo>
                    <a:pt x="68" y="33"/>
                  </a:lnTo>
                  <a:lnTo>
                    <a:pt x="49" y="49"/>
                  </a:lnTo>
                  <a:lnTo>
                    <a:pt x="35" y="67"/>
                  </a:lnTo>
                  <a:lnTo>
                    <a:pt x="25" y="89"/>
                  </a:lnTo>
                  <a:lnTo>
                    <a:pt x="17" y="113"/>
                  </a:lnTo>
                  <a:lnTo>
                    <a:pt x="11" y="142"/>
                  </a:lnTo>
                  <a:lnTo>
                    <a:pt x="7" y="173"/>
                  </a:lnTo>
                  <a:lnTo>
                    <a:pt x="3" y="208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84" name="Freeform 236">
              <a:extLst>
                <a:ext uri="{FF2B5EF4-FFF2-40B4-BE49-F238E27FC236}">
                  <a16:creationId xmlns:a16="http://schemas.microsoft.com/office/drawing/2014/main" id="{D8A485E9-9405-4E35-BE17-2F506DFBA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2045"/>
              <a:ext cx="268" cy="185"/>
            </a:xfrm>
            <a:custGeom>
              <a:avLst/>
              <a:gdLst>
                <a:gd name="T0" fmla="*/ 19 w 536"/>
                <a:gd name="T1" fmla="*/ 252 h 370"/>
                <a:gd name="T2" fmla="*/ 57 w 536"/>
                <a:gd name="T3" fmla="*/ 267 h 370"/>
                <a:gd name="T4" fmla="*/ 95 w 536"/>
                <a:gd name="T5" fmla="*/ 283 h 370"/>
                <a:gd name="T6" fmla="*/ 133 w 536"/>
                <a:gd name="T7" fmla="*/ 298 h 370"/>
                <a:gd name="T8" fmla="*/ 171 w 536"/>
                <a:gd name="T9" fmla="*/ 314 h 370"/>
                <a:gd name="T10" fmla="*/ 209 w 536"/>
                <a:gd name="T11" fmla="*/ 331 h 370"/>
                <a:gd name="T12" fmla="*/ 247 w 536"/>
                <a:gd name="T13" fmla="*/ 346 h 370"/>
                <a:gd name="T14" fmla="*/ 285 w 536"/>
                <a:gd name="T15" fmla="*/ 362 h 370"/>
                <a:gd name="T16" fmla="*/ 312 w 536"/>
                <a:gd name="T17" fmla="*/ 367 h 370"/>
                <a:gd name="T18" fmla="*/ 332 w 536"/>
                <a:gd name="T19" fmla="*/ 362 h 370"/>
                <a:gd name="T20" fmla="*/ 352 w 536"/>
                <a:gd name="T21" fmla="*/ 357 h 370"/>
                <a:gd name="T22" fmla="*/ 371 w 536"/>
                <a:gd name="T23" fmla="*/ 352 h 370"/>
                <a:gd name="T24" fmla="*/ 387 w 536"/>
                <a:gd name="T25" fmla="*/ 336 h 370"/>
                <a:gd name="T26" fmla="*/ 401 w 536"/>
                <a:gd name="T27" fmla="*/ 309 h 370"/>
                <a:gd name="T28" fmla="*/ 415 w 536"/>
                <a:gd name="T29" fmla="*/ 281 h 370"/>
                <a:gd name="T30" fmla="*/ 428 w 536"/>
                <a:gd name="T31" fmla="*/ 253 h 370"/>
                <a:gd name="T32" fmla="*/ 447 w 536"/>
                <a:gd name="T33" fmla="*/ 221 h 370"/>
                <a:gd name="T34" fmla="*/ 474 w 536"/>
                <a:gd name="T35" fmla="*/ 185 h 370"/>
                <a:gd name="T36" fmla="*/ 499 w 536"/>
                <a:gd name="T37" fmla="*/ 148 h 370"/>
                <a:gd name="T38" fmla="*/ 523 w 536"/>
                <a:gd name="T39" fmla="*/ 113 h 370"/>
                <a:gd name="T40" fmla="*/ 523 w 536"/>
                <a:gd name="T41" fmla="*/ 83 h 370"/>
                <a:gd name="T42" fmla="*/ 499 w 536"/>
                <a:gd name="T43" fmla="*/ 60 h 370"/>
                <a:gd name="T44" fmla="*/ 474 w 536"/>
                <a:gd name="T45" fmla="*/ 37 h 370"/>
                <a:gd name="T46" fmla="*/ 447 w 536"/>
                <a:gd name="T47" fmla="*/ 14 h 370"/>
                <a:gd name="T48" fmla="*/ 360 w 536"/>
                <a:gd name="T49" fmla="*/ 0 h 370"/>
                <a:gd name="T50" fmla="*/ 239 w 536"/>
                <a:gd name="T51" fmla="*/ 1 h 370"/>
                <a:gd name="T52" fmla="*/ 151 w 536"/>
                <a:gd name="T53" fmla="*/ 10 h 370"/>
                <a:gd name="T54" fmla="*/ 89 w 536"/>
                <a:gd name="T55" fmla="*/ 29 h 370"/>
                <a:gd name="T56" fmla="*/ 50 w 536"/>
                <a:gd name="T57" fmla="*/ 57 h 370"/>
                <a:gd name="T58" fmla="*/ 26 w 536"/>
                <a:gd name="T59" fmla="*/ 95 h 370"/>
                <a:gd name="T60" fmla="*/ 13 w 536"/>
                <a:gd name="T61" fmla="*/ 146 h 370"/>
                <a:gd name="T62" fmla="*/ 4 w 536"/>
                <a:gd name="T63" fmla="*/ 20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6" h="370">
                  <a:moveTo>
                    <a:pt x="0" y="244"/>
                  </a:moveTo>
                  <a:lnTo>
                    <a:pt x="19" y="252"/>
                  </a:lnTo>
                  <a:lnTo>
                    <a:pt x="38" y="260"/>
                  </a:lnTo>
                  <a:lnTo>
                    <a:pt x="57" y="267"/>
                  </a:lnTo>
                  <a:lnTo>
                    <a:pt x="76" y="275"/>
                  </a:lnTo>
                  <a:lnTo>
                    <a:pt x="95" y="283"/>
                  </a:lnTo>
                  <a:lnTo>
                    <a:pt x="114" y="291"/>
                  </a:lnTo>
                  <a:lnTo>
                    <a:pt x="133" y="298"/>
                  </a:lnTo>
                  <a:lnTo>
                    <a:pt x="152" y="306"/>
                  </a:lnTo>
                  <a:lnTo>
                    <a:pt x="171" y="314"/>
                  </a:lnTo>
                  <a:lnTo>
                    <a:pt x="189" y="322"/>
                  </a:lnTo>
                  <a:lnTo>
                    <a:pt x="209" y="331"/>
                  </a:lnTo>
                  <a:lnTo>
                    <a:pt x="227" y="337"/>
                  </a:lnTo>
                  <a:lnTo>
                    <a:pt x="247" y="346"/>
                  </a:lnTo>
                  <a:lnTo>
                    <a:pt x="265" y="354"/>
                  </a:lnTo>
                  <a:lnTo>
                    <a:pt x="285" y="362"/>
                  </a:lnTo>
                  <a:lnTo>
                    <a:pt x="303" y="370"/>
                  </a:lnTo>
                  <a:lnTo>
                    <a:pt x="312" y="367"/>
                  </a:lnTo>
                  <a:lnTo>
                    <a:pt x="323" y="365"/>
                  </a:lnTo>
                  <a:lnTo>
                    <a:pt x="332" y="362"/>
                  </a:lnTo>
                  <a:lnTo>
                    <a:pt x="342" y="359"/>
                  </a:lnTo>
                  <a:lnTo>
                    <a:pt x="352" y="357"/>
                  </a:lnTo>
                  <a:lnTo>
                    <a:pt x="361" y="355"/>
                  </a:lnTo>
                  <a:lnTo>
                    <a:pt x="371" y="352"/>
                  </a:lnTo>
                  <a:lnTo>
                    <a:pt x="380" y="350"/>
                  </a:lnTo>
                  <a:lnTo>
                    <a:pt x="387" y="336"/>
                  </a:lnTo>
                  <a:lnTo>
                    <a:pt x="394" y="322"/>
                  </a:lnTo>
                  <a:lnTo>
                    <a:pt x="401" y="309"/>
                  </a:lnTo>
                  <a:lnTo>
                    <a:pt x="408" y="295"/>
                  </a:lnTo>
                  <a:lnTo>
                    <a:pt x="415" y="281"/>
                  </a:lnTo>
                  <a:lnTo>
                    <a:pt x="422" y="267"/>
                  </a:lnTo>
                  <a:lnTo>
                    <a:pt x="428" y="253"/>
                  </a:lnTo>
                  <a:lnTo>
                    <a:pt x="435" y="239"/>
                  </a:lnTo>
                  <a:lnTo>
                    <a:pt x="447" y="221"/>
                  </a:lnTo>
                  <a:lnTo>
                    <a:pt x="460" y="203"/>
                  </a:lnTo>
                  <a:lnTo>
                    <a:pt x="474" y="185"/>
                  </a:lnTo>
                  <a:lnTo>
                    <a:pt x="486" y="167"/>
                  </a:lnTo>
                  <a:lnTo>
                    <a:pt x="499" y="148"/>
                  </a:lnTo>
                  <a:lnTo>
                    <a:pt x="512" y="130"/>
                  </a:lnTo>
                  <a:lnTo>
                    <a:pt x="523" y="113"/>
                  </a:lnTo>
                  <a:lnTo>
                    <a:pt x="536" y="94"/>
                  </a:lnTo>
                  <a:lnTo>
                    <a:pt x="523" y="83"/>
                  </a:lnTo>
                  <a:lnTo>
                    <a:pt x="512" y="71"/>
                  </a:lnTo>
                  <a:lnTo>
                    <a:pt x="499" y="60"/>
                  </a:lnTo>
                  <a:lnTo>
                    <a:pt x="486" y="48"/>
                  </a:lnTo>
                  <a:lnTo>
                    <a:pt x="474" y="37"/>
                  </a:lnTo>
                  <a:lnTo>
                    <a:pt x="460" y="25"/>
                  </a:lnTo>
                  <a:lnTo>
                    <a:pt x="447" y="14"/>
                  </a:lnTo>
                  <a:lnTo>
                    <a:pt x="435" y="2"/>
                  </a:lnTo>
                  <a:lnTo>
                    <a:pt x="360" y="0"/>
                  </a:lnTo>
                  <a:lnTo>
                    <a:pt x="295" y="0"/>
                  </a:lnTo>
                  <a:lnTo>
                    <a:pt x="239" y="1"/>
                  </a:lnTo>
                  <a:lnTo>
                    <a:pt x="192" y="4"/>
                  </a:lnTo>
                  <a:lnTo>
                    <a:pt x="151" y="10"/>
                  </a:lnTo>
                  <a:lnTo>
                    <a:pt x="117" y="18"/>
                  </a:lnTo>
                  <a:lnTo>
                    <a:pt x="89" y="29"/>
                  </a:lnTo>
                  <a:lnTo>
                    <a:pt x="67" y="41"/>
                  </a:lnTo>
                  <a:lnTo>
                    <a:pt x="50" y="57"/>
                  </a:lnTo>
                  <a:lnTo>
                    <a:pt x="36" y="75"/>
                  </a:lnTo>
                  <a:lnTo>
                    <a:pt x="26" y="95"/>
                  </a:lnTo>
                  <a:lnTo>
                    <a:pt x="19" y="120"/>
                  </a:lnTo>
                  <a:lnTo>
                    <a:pt x="13" y="146"/>
                  </a:lnTo>
                  <a:lnTo>
                    <a:pt x="8" y="175"/>
                  </a:lnTo>
                  <a:lnTo>
                    <a:pt x="4" y="208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85" name="Freeform 237">
              <a:extLst>
                <a:ext uri="{FF2B5EF4-FFF2-40B4-BE49-F238E27FC236}">
                  <a16:creationId xmlns:a16="http://schemas.microsoft.com/office/drawing/2014/main" id="{51349DDB-E2C0-4672-9C71-3F3A1E16B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" y="2047"/>
              <a:ext cx="265" cy="183"/>
            </a:xfrm>
            <a:custGeom>
              <a:avLst/>
              <a:gdLst>
                <a:gd name="T0" fmla="*/ 19 w 530"/>
                <a:gd name="T1" fmla="*/ 250 h 366"/>
                <a:gd name="T2" fmla="*/ 55 w 530"/>
                <a:gd name="T3" fmla="*/ 265 h 366"/>
                <a:gd name="T4" fmla="*/ 93 w 530"/>
                <a:gd name="T5" fmla="*/ 282 h 366"/>
                <a:gd name="T6" fmla="*/ 130 w 530"/>
                <a:gd name="T7" fmla="*/ 297 h 366"/>
                <a:gd name="T8" fmla="*/ 167 w 530"/>
                <a:gd name="T9" fmla="*/ 312 h 366"/>
                <a:gd name="T10" fmla="*/ 204 w 530"/>
                <a:gd name="T11" fmla="*/ 327 h 366"/>
                <a:gd name="T12" fmla="*/ 242 w 530"/>
                <a:gd name="T13" fmla="*/ 343 h 366"/>
                <a:gd name="T14" fmla="*/ 279 w 530"/>
                <a:gd name="T15" fmla="*/ 358 h 366"/>
                <a:gd name="T16" fmla="*/ 306 w 530"/>
                <a:gd name="T17" fmla="*/ 363 h 366"/>
                <a:gd name="T18" fmla="*/ 326 w 530"/>
                <a:gd name="T19" fmla="*/ 358 h 366"/>
                <a:gd name="T20" fmla="*/ 346 w 530"/>
                <a:gd name="T21" fmla="*/ 353 h 366"/>
                <a:gd name="T22" fmla="*/ 365 w 530"/>
                <a:gd name="T23" fmla="*/ 348 h 366"/>
                <a:gd name="T24" fmla="*/ 381 w 530"/>
                <a:gd name="T25" fmla="*/ 332 h 366"/>
                <a:gd name="T26" fmla="*/ 395 w 530"/>
                <a:gd name="T27" fmla="*/ 305 h 366"/>
                <a:gd name="T28" fmla="*/ 409 w 530"/>
                <a:gd name="T29" fmla="*/ 277 h 366"/>
                <a:gd name="T30" fmla="*/ 422 w 530"/>
                <a:gd name="T31" fmla="*/ 249 h 366"/>
                <a:gd name="T32" fmla="*/ 441 w 530"/>
                <a:gd name="T33" fmla="*/ 217 h 366"/>
                <a:gd name="T34" fmla="*/ 468 w 530"/>
                <a:gd name="T35" fmla="*/ 181 h 366"/>
                <a:gd name="T36" fmla="*/ 493 w 530"/>
                <a:gd name="T37" fmla="*/ 144 h 366"/>
                <a:gd name="T38" fmla="*/ 517 w 530"/>
                <a:gd name="T39" fmla="*/ 109 h 366"/>
                <a:gd name="T40" fmla="*/ 517 w 530"/>
                <a:gd name="T41" fmla="*/ 79 h 366"/>
                <a:gd name="T42" fmla="*/ 493 w 530"/>
                <a:gd name="T43" fmla="*/ 57 h 366"/>
                <a:gd name="T44" fmla="*/ 468 w 530"/>
                <a:gd name="T45" fmla="*/ 34 h 366"/>
                <a:gd name="T46" fmla="*/ 441 w 530"/>
                <a:gd name="T47" fmla="*/ 12 h 366"/>
                <a:gd name="T48" fmla="*/ 355 w 530"/>
                <a:gd name="T49" fmla="*/ 0 h 366"/>
                <a:gd name="T50" fmla="*/ 235 w 530"/>
                <a:gd name="T51" fmla="*/ 6 h 366"/>
                <a:gd name="T52" fmla="*/ 148 w 530"/>
                <a:gd name="T53" fmla="*/ 19 h 366"/>
                <a:gd name="T54" fmla="*/ 88 w 530"/>
                <a:gd name="T55" fmla="*/ 38 h 366"/>
                <a:gd name="T56" fmla="*/ 50 w 530"/>
                <a:gd name="T57" fmla="*/ 68 h 366"/>
                <a:gd name="T58" fmla="*/ 27 w 530"/>
                <a:gd name="T59" fmla="*/ 105 h 366"/>
                <a:gd name="T60" fmla="*/ 14 w 530"/>
                <a:gd name="T61" fmla="*/ 152 h 366"/>
                <a:gd name="T62" fmla="*/ 5 w 530"/>
                <a:gd name="T63" fmla="*/ 21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0" h="366">
                  <a:moveTo>
                    <a:pt x="0" y="242"/>
                  </a:moveTo>
                  <a:lnTo>
                    <a:pt x="19" y="250"/>
                  </a:lnTo>
                  <a:lnTo>
                    <a:pt x="37" y="257"/>
                  </a:lnTo>
                  <a:lnTo>
                    <a:pt x="55" y="265"/>
                  </a:lnTo>
                  <a:lnTo>
                    <a:pt x="75" y="274"/>
                  </a:lnTo>
                  <a:lnTo>
                    <a:pt x="93" y="282"/>
                  </a:lnTo>
                  <a:lnTo>
                    <a:pt x="112" y="288"/>
                  </a:lnTo>
                  <a:lnTo>
                    <a:pt x="130" y="297"/>
                  </a:lnTo>
                  <a:lnTo>
                    <a:pt x="149" y="303"/>
                  </a:lnTo>
                  <a:lnTo>
                    <a:pt x="167" y="312"/>
                  </a:lnTo>
                  <a:lnTo>
                    <a:pt x="186" y="320"/>
                  </a:lnTo>
                  <a:lnTo>
                    <a:pt x="204" y="327"/>
                  </a:lnTo>
                  <a:lnTo>
                    <a:pt x="224" y="335"/>
                  </a:lnTo>
                  <a:lnTo>
                    <a:pt x="242" y="343"/>
                  </a:lnTo>
                  <a:lnTo>
                    <a:pt x="260" y="351"/>
                  </a:lnTo>
                  <a:lnTo>
                    <a:pt x="279" y="358"/>
                  </a:lnTo>
                  <a:lnTo>
                    <a:pt x="297" y="366"/>
                  </a:lnTo>
                  <a:lnTo>
                    <a:pt x="306" y="363"/>
                  </a:lnTo>
                  <a:lnTo>
                    <a:pt x="317" y="361"/>
                  </a:lnTo>
                  <a:lnTo>
                    <a:pt x="326" y="358"/>
                  </a:lnTo>
                  <a:lnTo>
                    <a:pt x="336" y="355"/>
                  </a:lnTo>
                  <a:lnTo>
                    <a:pt x="346" y="353"/>
                  </a:lnTo>
                  <a:lnTo>
                    <a:pt x="355" y="351"/>
                  </a:lnTo>
                  <a:lnTo>
                    <a:pt x="365" y="348"/>
                  </a:lnTo>
                  <a:lnTo>
                    <a:pt x="374" y="346"/>
                  </a:lnTo>
                  <a:lnTo>
                    <a:pt x="381" y="332"/>
                  </a:lnTo>
                  <a:lnTo>
                    <a:pt x="388" y="318"/>
                  </a:lnTo>
                  <a:lnTo>
                    <a:pt x="395" y="305"/>
                  </a:lnTo>
                  <a:lnTo>
                    <a:pt x="402" y="291"/>
                  </a:lnTo>
                  <a:lnTo>
                    <a:pt x="409" y="277"/>
                  </a:lnTo>
                  <a:lnTo>
                    <a:pt x="416" y="263"/>
                  </a:lnTo>
                  <a:lnTo>
                    <a:pt x="422" y="249"/>
                  </a:lnTo>
                  <a:lnTo>
                    <a:pt x="429" y="235"/>
                  </a:lnTo>
                  <a:lnTo>
                    <a:pt x="441" y="217"/>
                  </a:lnTo>
                  <a:lnTo>
                    <a:pt x="454" y="199"/>
                  </a:lnTo>
                  <a:lnTo>
                    <a:pt x="468" y="181"/>
                  </a:lnTo>
                  <a:lnTo>
                    <a:pt x="480" y="163"/>
                  </a:lnTo>
                  <a:lnTo>
                    <a:pt x="493" y="144"/>
                  </a:lnTo>
                  <a:lnTo>
                    <a:pt x="506" y="126"/>
                  </a:lnTo>
                  <a:lnTo>
                    <a:pt x="517" y="109"/>
                  </a:lnTo>
                  <a:lnTo>
                    <a:pt x="530" y="90"/>
                  </a:lnTo>
                  <a:lnTo>
                    <a:pt x="517" y="79"/>
                  </a:lnTo>
                  <a:lnTo>
                    <a:pt x="506" y="67"/>
                  </a:lnTo>
                  <a:lnTo>
                    <a:pt x="493" y="57"/>
                  </a:lnTo>
                  <a:lnTo>
                    <a:pt x="480" y="45"/>
                  </a:lnTo>
                  <a:lnTo>
                    <a:pt x="468" y="34"/>
                  </a:lnTo>
                  <a:lnTo>
                    <a:pt x="454" y="22"/>
                  </a:lnTo>
                  <a:lnTo>
                    <a:pt x="441" y="12"/>
                  </a:lnTo>
                  <a:lnTo>
                    <a:pt x="429" y="0"/>
                  </a:lnTo>
                  <a:lnTo>
                    <a:pt x="355" y="0"/>
                  </a:lnTo>
                  <a:lnTo>
                    <a:pt x="290" y="1"/>
                  </a:lnTo>
                  <a:lnTo>
                    <a:pt x="235" y="6"/>
                  </a:lnTo>
                  <a:lnTo>
                    <a:pt x="188" y="11"/>
                  </a:lnTo>
                  <a:lnTo>
                    <a:pt x="148" y="19"/>
                  </a:lnTo>
                  <a:lnTo>
                    <a:pt x="115" y="28"/>
                  </a:lnTo>
                  <a:lnTo>
                    <a:pt x="88" y="38"/>
                  </a:lnTo>
                  <a:lnTo>
                    <a:pt x="67" y="52"/>
                  </a:lnTo>
                  <a:lnTo>
                    <a:pt x="50" y="68"/>
                  </a:lnTo>
                  <a:lnTo>
                    <a:pt x="37" y="86"/>
                  </a:lnTo>
                  <a:lnTo>
                    <a:pt x="27" y="105"/>
                  </a:lnTo>
                  <a:lnTo>
                    <a:pt x="20" y="128"/>
                  </a:lnTo>
                  <a:lnTo>
                    <a:pt x="14" y="152"/>
                  </a:lnTo>
                  <a:lnTo>
                    <a:pt x="9" y="180"/>
                  </a:lnTo>
                  <a:lnTo>
                    <a:pt x="5" y="21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86" name="Freeform 238">
              <a:extLst>
                <a:ext uri="{FF2B5EF4-FFF2-40B4-BE49-F238E27FC236}">
                  <a16:creationId xmlns:a16="http://schemas.microsoft.com/office/drawing/2014/main" id="{7A602AC5-2789-427B-B8DA-E1C63E764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2048"/>
              <a:ext cx="262" cy="182"/>
            </a:xfrm>
            <a:custGeom>
              <a:avLst/>
              <a:gdLst>
                <a:gd name="T0" fmla="*/ 18 w 524"/>
                <a:gd name="T1" fmla="*/ 250 h 363"/>
                <a:gd name="T2" fmla="*/ 54 w 524"/>
                <a:gd name="T3" fmla="*/ 265 h 363"/>
                <a:gd name="T4" fmla="*/ 91 w 524"/>
                <a:gd name="T5" fmla="*/ 280 h 363"/>
                <a:gd name="T6" fmla="*/ 128 w 524"/>
                <a:gd name="T7" fmla="*/ 295 h 363"/>
                <a:gd name="T8" fmla="*/ 163 w 524"/>
                <a:gd name="T9" fmla="*/ 310 h 363"/>
                <a:gd name="T10" fmla="*/ 200 w 524"/>
                <a:gd name="T11" fmla="*/ 325 h 363"/>
                <a:gd name="T12" fmla="*/ 237 w 524"/>
                <a:gd name="T13" fmla="*/ 340 h 363"/>
                <a:gd name="T14" fmla="*/ 273 w 524"/>
                <a:gd name="T15" fmla="*/ 355 h 363"/>
                <a:gd name="T16" fmla="*/ 300 w 524"/>
                <a:gd name="T17" fmla="*/ 360 h 363"/>
                <a:gd name="T18" fmla="*/ 320 w 524"/>
                <a:gd name="T19" fmla="*/ 355 h 363"/>
                <a:gd name="T20" fmla="*/ 340 w 524"/>
                <a:gd name="T21" fmla="*/ 350 h 363"/>
                <a:gd name="T22" fmla="*/ 359 w 524"/>
                <a:gd name="T23" fmla="*/ 345 h 363"/>
                <a:gd name="T24" fmla="*/ 375 w 524"/>
                <a:gd name="T25" fmla="*/ 329 h 363"/>
                <a:gd name="T26" fmla="*/ 389 w 524"/>
                <a:gd name="T27" fmla="*/ 302 h 363"/>
                <a:gd name="T28" fmla="*/ 403 w 524"/>
                <a:gd name="T29" fmla="*/ 274 h 363"/>
                <a:gd name="T30" fmla="*/ 416 w 524"/>
                <a:gd name="T31" fmla="*/ 246 h 363"/>
                <a:gd name="T32" fmla="*/ 435 w 524"/>
                <a:gd name="T33" fmla="*/ 214 h 363"/>
                <a:gd name="T34" fmla="*/ 462 w 524"/>
                <a:gd name="T35" fmla="*/ 178 h 363"/>
                <a:gd name="T36" fmla="*/ 487 w 524"/>
                <a:gd name="T37" fmla="*/ 141 h 363"/>
                <a:gd name="T38" fmla="*/ 511 w 524"/>
                <a:gd name="T39" fmla="*/ 106 h 363"/>
                <a:gd name="T40" fmla="*/ 511 w 524"/>
                <a:gd name="T41" fmla="*/ 77 h 363"/>
                <a:gd name="T42" fmla="*/ 487 w 524"/>
                <a:gd name="T43" fmla="*/ 55 h 363"/>
                <a:gd name="T44" fmla="*/ 462 w 524"/>
                <a:gd name="T45" fmla="*/ 32 h 363"/>
                <a:gd name="T46" fmla="*/ 435 w 524"/>
                <a:gd name="T47" fmla="*/ 10 h 363"/>
                <a:gd name="T48" fmla="*/ 349 w 524"/>
                <a:gd name="T49" fmla="*/ 2 h 363"/>
                <a:gd name="T50" fmla="*/ 230 w 524"/>
                <a:gd name="T51" fmla="*/ 11 h 363"/>
                <a:gd name="T52" fmla="*/ 145 w 524"/>
                <a:gd name="T53" fmla="*/ 26 h 363"/>
                <a:gd name="T54" fmla="*/ 86 w 524"/>
                <a:gd name="T55" fmla="*/ 49 h 363"/>
                <a:gd name="T56" fmla="*/ 49 w 524"/>
                <a:gd name="T57" fmla="*/ 79 h 363"/>
                <a:gd name="T58" fmla="*/ 28 w 524"/>
                <a:gd name="T59" fmla="*/ 116 h 363"/>
                <a:gd name="T60" fmla="*/ 15 w 524"/>
                <a:gd name="T61" fmla="*/ 161 h 363"/>
                <a:gd name="T62" fmla="*/ 6 w 524"/>
                <a:gd name="T63" fmla="*/ 21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4" h="363">
                  <a:moveTo>
                    <a:pt x="0" y="243"/>
                  </a:moveTo>
                  <a:lnTo>
                    <a:pt x="18" y="250"/>
                  </a:lnTo>
                  <a:lnTo>
                    <a:pt x="37" y="258"/>
                  </a:lnTo>
                  <a:lnTo>
                    <a:pt x="54" y="265"/>
                  </a:lnTo>
                  <a:lnTo>
                    <a:pt x="72" y="273"/>
                  </a:lnTo>
                  <a:lnTo>
                    <a:pt x="91" y="280"/>
                  </a:lnTo>
                  <a:lnTo>
                    <a:pt x="109" y="288"/>
                  </a:lnTo>
                  <a:lnTo>
                    <a:pt x="128" y="295"/>
                  </a:lnTo>
                  <a:lnTo>
                    <a:pt x="146" y="303"/>
                  </a:lnTo>
                  <a:lnTo>
                    <a:pt x="163" y="310"/>
                  </a:lnTo>
                  <a:lnTo>
                    <a:pt x="182" y="318"/>
                  </a:lnTo>
                  <a:lnTo>
                    <a:pt x="200" y="325"/>
                  </a:lnTo>
                  <a:lnTo>
                    <a:pt x="219" y="333"/>
                  </a:lnTo>
                  <a:lnTo>
                    <a:pt x="237" y="340"/>
                  </a:lnTo>
                  <a:lnTo>
                    <a:pt x="254" y="348"/>
                  </a:lnTo>
                  <a:lnTo>
                    <a:pt x="273" y="355"/>
                  </a:lnTo>
                  <a:lnTo>
                    <a:pt x="291" y="363"/>
                  </a:lnTo>
                  <a:lnTo>
                    <a:pt x="300" y="360"/>
                  </a:lnTo>
                  <a:lnTo>
                    <a:pt x="311" y="358"/>
                  </a:lnTo>
                  <a:lnTo>
                    <a:pt x="320" y="355"/>
                  </a:lnTo>
                  <a:lnTo>
                    <a:pt x="330" y="352"/>
                  </a:lnTo>
                  <a:lnTo>
                    <a:pt x="340" y="350"/>
                  </a:lnTo>
                  <a:lnTo>
                    <a:pt x="349" y="348"/>
                  </a:lnTo>
                  <a:lnTo>
                    <a:pt x="359" y="345"/>
                  </a:lnTo>
                  <a:lnTo>
                    <a:pt x="368" y="343"/>
                  </a:lnTo>
                  <a:lnTo>
                    <a:pt x="375" y="329"/>
                  </a:lnTo>
                  <a:lnTo>
                    <a:pt x="382" y="315"/>
                  </a:lnTo>
                  <a:lnTo>
                    <a:pt x="389" y="302"/>
                  </a:lnTo>
                  <a:lnTo>
                    <a:pt x="396" y="288"/>
                  </a:lnTo>
                  <a:lnTo>
                    <a:pt x="403" y="274"/>
                  </a:lnTo>
                  <a:lnTo>
                    <a:pt x="410" y="260"/>
                  </a:lnTo>
                  <a:lnTo>
                    <a:pt x="416" y="246"/>
                  </a:lnTo>
                  <a:lnTo>
                    <a:pt x="423" y="232"/>
                  </a:lnTo>
                  <a:lnTo>
                    <a:pt x="435" y="214"/>
                  </a:lnTo>
                  <a:lnTo>
                    <a:pt x="448" y="196"/>
                  </a:lnTo>
                  <a:lnTo>
                    <a:pt x="462" y="178"/>
                  </a:lnTo>
                  <a:lnTo>
                    <a:pt x="474" y="160"/>
                  </a:lnTo>
                  <a:lnTo>
                    <a:pt x="487" y="141"/>
                  </a:lnTo>
                  <a:lnTo>
                    <a:pt x="500" y="123"/>
                  </a:lnTo>
                  <a:lnTo>
                    <a:pt x="511" y="106"/>
                  </a:lnTo>
                  <a:lnTo>
                    <a:pt x="524" y="87"/>
                  </a:lnTo>
                  <a:lnTo>
                    <a:pt x="511" y="77"/>
                  </a:lnTo>
                  <a:lnTo>
                    <a:pt x="500" y="65"/>
                  </a:lnTo>
                  <a:lnTo>
                    <a:pt x="487" y="55"/>
                  </a:lnTo>
                  <a:lnTo>
                    <a:pt x="474" y="43"/>
                  </a:lnTo>
                  <a:lnTo>
                    <a:pt x="462" y="32"/>
                  </a:lnTo>
                  <a:lnTo>
                    <a:pt x="448" y="22"/>
                  </a:lnTo>
                  <a:lnTo>
                    <a:pt x="435" y="10"/>
                  </a:lnTo>
                  <a:lnTo>
                    <a:pt x="423" y="0"/>
                  </a:lnTo>
                  <a:lnTo>
                    <a:pt x="349" y="2"/>
                  </a:lnTo>
                  <a:lnTo>
                    <a:pt x="285" y="5"/>
                  </a:lnTo>
                  <a:lnTo>
                    <a:pt x="230" y="11"/>
                  </a:lnTo>
                  <a:lnTo>
                    <a:pt x="184" y="18"/>
                  </a:lnTo>
                  <a:lnTo>
                    <a:pt x="145" y="26"/>
                  </a:lnTo>
                  <a:lnTo>
                    <a:pt x="113" y="37"/>
                  </a:lnTo>
                  <a:lnTo>
                    <a:pt x="86" y="49"/>
                  </a:lnTo>
                  <a:lnTo>
                    <a:pt x="66" y="63"/>
                  </a:lnTo>
                  <a:lnTo>
                    <a:pt x="49" y="79"/>
                  </a:lnTo>
                  <a:lnTo>
                    <a:pt x="37" y="96"/>
                  </a:lnTo>
                  <a:lnTo>
                    <a:pt x="28" y="116"/>
                  </a:lnTo>
                  <a:lnTo>
                    <a:pt x="21" y="138"/>
                  </a:lnTo>
                  <a:lnTo>
                    <a:pt x="15" y="161"/>
                  </a:lnTo>
                  <a:lnTo>
                    <a:pt x="10" y="186"/>
                  </a:lnTo>
                  <a:lnTo>
                    <a:pt x="6" y="214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87" name="Freeform 239">
              <a:extLst>
                <a:ext uri="{FF2B5EF4-FFF2-40B4-BE49-F238E27FC236}">
                  <a16:creationId xmlns:a16="http://schemas.microsoft.com/office/drawing/2014/main" id="{F2157940-03D8-4CDC-9430-44223E6B1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2049"/>
              <a:ext cx="259" cy="181"/>
            </a:xfrm>
            <a:custGeom>
              <a:avLst/>
              <a:gdLst>
                <a:gd name="T0" fmla="*/ 18 w 518"/>
                <a:gd name="T1" fmla="*/ 250 h 361"/>
                <a:gd name="T2" fmla="*/ 54 w 518"/>
                <a:gd name="T3" fmla="*/ 265 h 361"/>
                <a:gd name="T4" fmla="*/ 89 w 518"/>
                <a:gd name="T5" fmla="*/ 280 h 361"/>
                <a:gd name="T6" fmla="*/ 125 w 518"/>
                <a:gd name="T7" fmla="*/ 295 h 361"/>
                <a:gd name="T8" fmla="*/ 161 w 518"/>
                <a:gd name="T9" fmla="*/ 309 h 361"/>
                <a:gd name="T10" fmla="*/ 197 w 518"/>
                <a:gd name="T11" fmla="*/ 324 h 361"/>
                <a:gd name="T12" fmla="*/ 232 w 518"/>
                <a:gd name="T13" fmla="*/ 339 h 361"/>
                <a:gd name="T14" fmla="*/ 268 w 518"/>
                <a:gd name="T15" fmla="*/ 354 h 361"/>
                <a:gd name="T16" fmla="*/ 294 w 518"/>
                <a:gd name="T17" fmla="*/ 358 h 361"/>
                <a:gd name="T18" fmla="*/ 314 w 518"/>
                <a:gd name="T19" fmla="*/ 353 h 361"/>
                <a:gd name="T20" fmla="*/ 334 w 518"/>
                <a:gd name="T21" fmla="*/ 348 h 361"/>
                <a:gd name="T22" fmla="*/ 353 w 518"/>
                <a:gd name="T23" fmla="*/ 343 h 361"/>
                <a:gd name="T24" fmla="*/ 369 w 518"/>
                <a:gd name="T25" fmla="*/ 327 h 361"/>
                <a:gd name="T26" fmla="*/ 383 w 518"/>
                <a:gd name="T27" fmla="*/ 300 h 361"/>
                <a:gd name="T28" fmla="*/ 397 w 518"/>
                <a:gd name="T29" fmla="*/ 272 h 361"/>
                <a:gd name="T30" fmla="*/ 410 w 518"/>
                <a:gd name="T31" fmla="*/ 244 h 361"/>
                <a:gd name="T32" fmla="*/ 429 w 518"/>
                <a:gd name="T33" fmla="*/ 212 h 361"/>
                <a:gd name="T34" fmla="*/ 456 w 518"/>
                <a:gd name="T35" fmla="*/ 176 h 361"/>
                <a:gd name="T36" fmla="*/ 481 w 518"/>
                <a:gd name="T37" fmla="*/ 139 h 361"/>
                <a:gd name="T38" fmla="*/ 505 w 518"/>
                <a:gd name="T39" fmla="*/ 104 h 361"/>
                <a:gd name="T40" fmla="*/ 505 w 518"/>
                <a:gd name="T41" fmla="*/ 75 h 361"/>
                <a:gd name="T42" fmla="*/ 481 w 518"/>
                <a:gd name="T43" fmla="*/ 54 h 361"/>
                <a:gd name="T44" fmla="*/ 456 w 518"/>
                <a:gd name="T45" fmla="*/ 32 h 361"/>
                <a:gd name="T46" fmla="*/ 429 w 518"/>
                <a:gd name="T47" fmla="*/ 10 h 361"/>
                <a:gd name="T48" fmla="*/ 344 w 518"/>
                <a:gd name="T49" fmla="*/ 5 h 361"/>
                <a:gd name="T50" fmla="*/ 226 w 518"/>
                <a:gd name="T51" fmla="*/ 17 h 361"/>
                <a:gd name="T52" fmla="*/ 142 w 518"/>
                <a:gd name="T53" fmla="*/ 37 h 361"/>
                <a:gd name="T54" fmla="*/ 85 w 518"/>
                <a:gd name="T55" fmla="*/ 61 h 361"/>
                <a:gd name="T56" fmla="*/ 49 w 518"/>
                <a:gd name="T57" fmla="*/ 92 h 361"/>
                <a:gd name="T58" fmla="*/ 28 w 518"/>
                <a:gd name="T59" fmla="*/ 128 h 361"/>
                <a:gd name="T60" fmla="*/ 16 w 518"/>
                <a:gd name="T61" fmla="*/ 171 h 361"/>
                <a:gd name="T62" fmla="*/ 5 w 518"/>
                <a:gd name="T63" fmla="*/ 21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8" h="361">
                  <a:moveTo>
                    <a:pt x="0" y="243"/>
                  </a:moveTo>
                  <a:lnTo>
                    <a:pt x="18" y="250"/>
                  </a:lnTo>
                  <a:lnTo>
                    <a:pt x="35" y="258"/>
                  </a:lnTo>
                  <a:lnTo>
                    <a:pt x="54" y="265"/>
                  </a:lnTo>
                  <a:lnTo>
                    <a:pt x="71" y="272"/>
                  </a:lnTo>
                  <a:lnTo>
                    <a:pt x="89" y="280"/>
                  </a:lnTo>
                  <a:lnTo>
                    <a:pt x="107" y="287"/>
                  </a:lnTo>
                  <a:lnTo>
                    <a:pt x="125" y="295"/>
                  </a:lnTo>
                  <a:lnTo>
                    <a:pt x="142" y="302"/>
                  </a:lnTo>
                  <a:lnTo>
                    <a:pt x="161" y="309"/>
                  </a:lnTo>
                  <a:lnTo>
                    <a:pt x="178" y="317"/>
                  </a:lnTo>
                  <a:lnTo>
                    <a:pt x="197" y="324"/>
                  </a:lnTo>
                  <a:lnTo>
                    <a:pt x="214" y="331"/>
                  </a:lnTo>
                  <a:lnTo>
                    <a:pt x="232" y="339"/>
                  </a:lnTo>
                  <a:lnTo>
                    <a:pt x="250" y="346"/>
                  </a:lnTo>
                  <a:lnTo>
                    <a:pt x="268" y="354"/>
                  </a:lnTo>
                  <a:lnTo>
                    <a:pt x="285" y="361"/>
                  </a:lnTo>
                  <a:lnTo>
                    <a:pt x="294" y="358"/>
                  </a:lnTo>
                  <a:lnTo>
                    <a:pt x="305" y="356"/>
                  </a:lnTo>
                  <a:lnTo>
                    <a:pt x="314" y="353"/>
                  </a:lnTo>
                  <a:lnTo>
                    <a:pt x="324" y="350"/>
                  </a:lnTo>
                  <a:lnTo>
                    <a:pt x="334" y="348"/>
                  </a:lnTo>
                  <a:lnTo>
                    <a:pt x="343" y="346"/>
                  </a:lnTo>
                  <a:lnTo>
                    <a:pt x="353" y="343"/>
                  </a:lnTo>
                  <a:lnTo>
                    <a:pt x="362" y="341"/>
                  </a:lnTo>
                  <a:lnTo>
                    <a:pt x="369" y="327"/>
                  </a:lnTo>
                  <a:lnTo>
                    <a:pt x="376" y="313"/>
                  </a:lnTo>
                  <a:lnTo>
                    <a:pt x="383" y="300"/>
                  </a:lnTo>
                  <a:lnTo>
                    <a:pt x="390" y="286"/>
                  </a:lnTo>
                  <a:lnTo>
                    <a:pt x="397" y="272"/>
                  </a:lnTo>
                  <a:lnTo>
                    <a:pt x="404" y="258"/>
                  </a:lnTo>
                  <a:lnTo>
                    <a:pt x="410" y="244"/>
                  </a:lnTo>
                  <a:lnTo>
                    <a:pt x="417" y="230"/>
                  </a:lnTo>
                  <a:lnTo>
                    <a:pt x="429" y="212"/>
                  </a:lnTo>
                  <a:lnTo>
                    <a:pt x="442" y="194"/>
                  </a:lnTo>
                  <a:lnTo>
                    <a:pt x="456" y="176"/>
                  </a:lnTo>
                  <a:lnTo>
                    <a:pt x="468" y="158"/>
                  </a:lnTo>
                  <a:lnTo>
                    <a:pt x="481" y="139"/>
                  </a:lnTo>
                  <a:lnTo>
                    <a:pt x="494" y="121"/>
                  </a:lnTo>
                  <a:lnTo>
                    <a:pt x="505" y="104"/>
                  </a:lnTo>
                  <a:lnTo>
                    <a:pt x="518" y="85"/>
                  </a:lnTo>
                  <a:lnTo>
                    <a:pt x="505" y="75"/>
                  </a:lnTo>
                  <a:lnTo>
                    <a:pt x="494" y="65"/>
                  </a:lnTo>
                  <a:lnTo>
                    <a:pt x="481" y="54"/>
                  </a:lnTo>
                  <a:lnTo>
                    <a:pt x="468" y="43"/>
                  </a:lnTo>
                  <a:lnTo>
                    <a:pt x="456" y="32"/>
                  </a:lnTo>
                  <a:lnTo>
                    <a:pt x="442" y="22"/>
                  </a:lnTo>
                  <a:lnTo>
                    <a:pt x="429" y="10"/>
                  </a:lnTo>
                  <a:lnTo>
                    <a:pt x="417" y="0"/>
                  </a:lnTo>
                  <a:lnTo>
                    <a:pt x="344" y="5"/>
                  </a:lnTo>
                  <a:lnTo>
                    <a:pt x="281" y="10"/>
                  </a:lnTo>
                  <a:lnTo>
                    <a:pt x="226" y="17"/>
                  </a:lnTo>
                  <a:lnTo>
                    <a:pt x="180" y="26"/>
                  </a:lnTo>
                  <a:lnTo>
                    <a:pt x="142" y="37"/>
                  </a:lnTo>
                  <a:lnTo>
                    <a:pt x="111" y="48"/>
                  </a:lnTo>
                  <a:lnTo>
                    <a:pt x="85" y="61"/>
                  </a:lnTo>
                  <a:lnTo>
                    <a:pt x="65" y="76"/>
                  </a:lnTo>
                  <a:lnTo>
                    <a:pt x="49" y="92"/>
                  </a:lnTo>
                  <a:lnTo>
                    <a:pt x="38" y="109"/>
                  </a:lnTo>
                  <a:lnTo>
                    <a:pt x="28" y="128"/>
                  </a:lnTo>
                  <a:lnTo>
                    <a:pt x="22" y="149"/>
                  </a:lnTo>
                  <a:lnTo>
                    <a:pt x="16" y="171"/>
                  </a:lnTo>
                  <a:lnTo>
                    <a:pt x="11" y="194"/>
                  </a:lnTo>
                  <a:lnTo>
                    <a:pt x="5" y="218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88" name="Freeform 240">
              <a:extLst>
                <a:ext uri="{FF2B5EF4-FFF2-40B4-BE49-F238E27FC236}">
                  <a16:creationId xmlns:a16="http://schemas.microsoft.com/office/drawing/2014/main" id="{C092C42C-163E-4936-B100-BFFA96BB1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051"/>
              <a:ext cx="256" cy="179"/>
            </a:xfrm>
            <a:custGeom>
              <a:avLst/>
              <a:gdLst>
                <a:gd name="T0" fmla="*/ 18 w 513"/>
                <a:gd name="T1" fmla="*/ 252 h 359"/>
                <a:gd name="T2" fmla="*/ 53 w 513"/>
                <a:gd name="T3" fmla="*/ 267 h 359"/>
                <a:gd name="T4" fmla="*/ 88 w 513"/>
                <a:gd name="T5" fmla="*/ 280 h 359"/>
                <a:gd name="T6" fmla="*/ 122 w 513"/>
                <a:gd name="T7" fmla="*/ 294 h 359"/>
                <a:gd name="T8" fmla="*/ 158 w 513"/>
                <a:gd name="T9" fmla="*/ 309 h 359"/>
                <a:gd name="T10" fmla="*/ 193 w 513"/>
                <a:gd name="T11" fmla="*/ 323 h 359"/>
                <a:gd name="T12" fmla="*/ 227 w 513"/>
                <a:gd name="T13" fmla="*/ 337 h 359"/>
                <a:gd name="T14" fmla="*/ 263 w 513"/>
                <a:gd name="T15" fmla="*/ 352 h 359"/>
                <a:gd name="T16" fmla="*/ 289 w 513"/>
                <a:gd name="T17" fmla="*/ 356 h 359"/>
                <a:gd name="T18" fmla="*/ 309 w 513"/>
                <a:gd name="T19" fmla="*/ 351 h 359"/>
                <a:gd name="T20" fmla="*/ 329 w 513"/>
                <a:gd name="T21" fmla="*/ 346 h 359"/>
                <a:gd name="T22" fmla="*/ 348 w 513"/>
                <a:gd name="T23" fmla="*/ 341 h 359"/>
                <a:gd name="T24" fmla="*/ 364 w 513"/>
                <a:gd name="T25" fmla="*/ 325 h 359"/>
                <a:gd name="T26" fmla="*/ 378 w 513"/>
                <a:gd name="T27" fmla="*/ 298 h 359"/>
                <a:gd name="T28" fmla="*/ 392 w 513"/>
                <a:gd name="T29" fmla="*/ 270 h 359"/>
                <a:gd name="T30" fmla="*/ 405 w 513"/>
                <a:gd name="T31" fmla="*/ 242 h 359"/>
                <a:gd name="T32" fmla="*/ 424 w 513"/>
                <a:gd name="T33" fmla="*/ 210 h 359"/>
                <a:gd name="T34" fmla="*/ 451 w 513"/>
                <a:gd name="T35" fmla="*/ 174 h 359"/>
                <a:gd name="T36" fmla="*/ 476 w 513"/>
                <a:gd name="T37" fmla="*/ 137 h 359"/>
                <a:gd name="T38" fmla="*/ 500 w 513"/>
                <a:gd name="T39" fmla="*/ 102 h 359"/>
                <a:gd name="T40" fmla="*/ 500 w 513"/>
                <a:gd name="T41" fmla="*/ 73 h 359"/>
                <a:gd name="T42" fmla="*/ 476 w 513"/>
                <a:gd name="T43" fmla="*/ 52 h 359"/>
                <a:gd name="T44" fmla="*/ 451 w 513"/>
                <a:gd name="T45" fmla="*/ 31 h 359"/>
                <a:gd name="T46" fmla="*/ 424 w 513"/>
                <a:gd name="T47" fmla="*/ 11 h 359"/>
                <a:gd name="T48" fmla="*/ 339 w 513"/>
                <a:gd name="T49" fmla="*/ 7 h 359"/>
                <a:gd name="T50" fmla="*/ 223 w 513"/>
                <a:gd name="T51" fmla="*/ 24 h 359"/>
                <a:gd name="T52" fmla="*/ 141 w 513"/>
                <a:gd name="T53" fmla="*/ 46 h 359"/>
                <a:gd name="T54" fmla="*/ 84 w 513"/>
                <a:gd name="T55" fmla="*/ 74 h 359"/>
                <a:gd name="T56" fmla="*/ 50 w 513"/>
                <a:gd name="T57" fmla="*/ 105 h 359"/>
                <a:gd name="T58" fmla="*/ 29 w 513"/>
                <a:gd name="T59" fmla="*/ 141 h 359"/>
                <a:gd name="T60" fmla="*/ 18 w 513"/>
                <a:gd name="T61" fmla="*/ 180 h 359"/>
                <a:gd name="T62" fmla="*/ 7 w 513"/>
                <a:gd name="T63" fmla="*/ 22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3" h="359">
                  <a:moveTo>
                    <a:pt x="0" y="245"/>
                  </a:moveTo>
                  <a:lnTo>
                    <a:pt x="18" y="252"/>
                  </a:lnTo>
                  <a:lnTo>
                    <a:pt x="35" y="258"/>
                  </a:lnTo>
                  <a:lnTo>
                    <a:pt x="53" y="267"/>
                  </a:lnTo>
                  <a:lnTo>
                    <a:pt x="71" y="273"/>
                  </a:lnTo>
                  <a:lnTo>
                    <a:pt x="88" y="280"/>
                  </a:lnTo>
                  <a:lnTo>
                    <a:pt x="105" y="287"/>
                  </a:lnTo>
                  <a:lnTo>
                    <a:pt x="122" y="294"/>
                  </a:lnTo>
                  <a:lnTo>
                    <a:pt x="141" y="301"/>
                  </a:lnTo>
                  <a:lnTo>
                    <a:pt x="158" y="309"/>
                  </a:lnTo>
                  <a:lnTo>
                    <a:pt x="175" y="316"/>
                  </a:lnTo>
                  <a:lnTo>
                    <a:pt x="193" y="323"/>
                  </a:lnTo>
                  <a:lnTo>
                    <a:pt x="210" y="330"/>
                  </a:lnTo>
                  <a:lnTo>
                    <a:pt x="227" y="337"/>
                  </a:lnTo>
                  <a:lnTo>
                    <a:pt x="246" y="345"/>
                  </a:lnTo>
                  <a:lnTo>
                    <a:pt x="263" y="352"/>
                  </a:lnTo>
                  <a:lnTo>
                    <a:pt x="280" y="359"/>
                  </a:lnTo>
                  <a:lnTo>
                    <a:pt x="289" y="356"/>
                  </a:lnTo>
                  <a:lnTo>
                    <a:pt x="300" y="354"/>
                  </a:lnTo>
                  <a:lnTo>
                    <a:pt x="309" y="351"/>
                  </a:lnTo>
                  <a:lnTo>
                    <a:pt x="319" y="348"/>
                  </a:lnTo>
                  <a:lnTo>
                    <a:pt x="329" y="346"/>
                  </a:lnTo>
                  <a:lnTo>
                    <a:pt x="338" y="344"/>
                  </a:lnTo>
                  <a:lnTo>
                    <a:pt x="348" y="341"/>
                  </a:lnTo>
                  <a:lnTo>
                    <a:pt x="357" y="339"/>
                  </a:lnTo>
                  <a:lnTo>
                    <a:pt x="364" y="325"/>
                  </a:lnTo>
                  <a:lnTo>
                    <a:pt x="371" y="311"/>
                  </a:lnTo>
                  <a:lnTo>
                    <a:pt x="378" y="298"/>
                  </a:lnTo>
                  <a:lnTo>
                    <a:pt x="385" y="284"/>
                  </a:lnTo>
                  <a:lnTo>
                    <a:pt x="392" y="270"/>
                  </a:lnTo>
                  <a:lnTo>
                    <a:pt x="399" y="256"/>
                  </a:lnTo>
                  <a:lnTo>
                    <a:pt x="405" y="242"/>
                  </a:lnTo>
                  <a:lnTo>
                    <a:pt x="412" y="228"/>
                  </a:lnTo>
                  <a:lnTo>
                    <a:pt x="424" y="210"/>
                  </a:lnTo>
                  <a:lnTo>
                    <a:pt x="437" y="192"/>
                  </a:lnTo>
                  <a:lnTo>
                    <a:pt x="451" y="174"/>
                  </a:lnTo>
                  <a:lnTo>
                    <a:pt x="463" y="156"/>
                  </a:lnTo>
                  <a:lnTo>
                    <a:pt x="476" y="137"/>
                  </a:lnTo>
                  <a:lnTo>
                    <a:pt x="489" y="119"/>
                  </a:lnTo>
                  <a:lnTo>
                    <a:pt x="500" y="102"/>
                  </a:lnTo>
                  <a:lnTo>
                    <a:pt x="513" y="83"/>
                  </a:lnTo>
                  <a:lnTo>
                    <a:pt x="500" y="73"/>
                  </a:lnTo>
                  <a:lnTo>
                    <a:pt x="489" y="63"/>
                  </a:lnTo>
                  <a:lnTo>
                    <a:pt x="476" y="52"/>
                  </a:lnTo>
                  <a:lnTo>
                    <a:pt x="463" y="42"/>
                  </a:lnTo>
                  <a:lnTo>
                    <a:pt x="451" y="31"/>
                  </a:lnTo>
                  <a:lnTo>
                    <a:pt x="437" y="21"/>
                  </a:lnTo>
                  <a:lnTo>
                    <a:pt x="424" y="11"/>
                  </a:lnTo>
                  <a:lnTo>
                    <a:pt x="412" y="0"/>
                  </a:lnTo>
                  <a:lnTo>
                    <a:pt x="339" y="7"/>
                  </a:lnTo>
                  <a:lnTo>
                    <a:pt x="277" y="15"/>
                  </a:lnTo>
                  <a:lnTo>
                    <a:pt x="223" y="24"/>
                  </a:lnTo>
                  <a:lnTo>
                    <a:pt x="178" y="35"/>
                  </a:lnTo>
                  <a:lnTo>
                    <a:pt x="141" y="46"/>
                  </a:lnTo>
                  <a:lnTo>
                    <a:pt x="110" y="59"/>
                  </a:lnTo>
                  <a:lnTo>
                    <a:pt x="84" y="74"/>
                  </a:lnTo>
                  <a:lnTo>
                    <a:pt x="65" y="89"/>
                  </a:lnTo>
                  <a:lnTo>
                    <a:pt x="50" y="105"/>
                  </a:lnTo>
                  <a:lnTo>
                    <a:pt x="38" y="122"/>
                  </a:lnTo>
                  <a:lnTo>
                    <a:pt x="29" y="141"/>
                  </a:lnTo>
                  <a:lnTo>
                    <a:pt x="23" y="159"/>
                  </a:lnTo>
                  <a:lnTo>
                    <a:pt x="18" y="180"/>
                  </a:lnTo>
                  <a:lnTo>
                    <a:pt x="12" y="201"/>
                  </a:lnTo>
                  <a:lnTo>
                    <a:pt x="7" y="223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89" name="Freeform 241">
              <a:extLst>
                <a:ext uri="{FF2B5EF4-FFF2-40B4-BE49-F238E27FC236}">
                  <a16:creationId xmlns:a16="http://schemas.microsoft.com/office/drawing/2014/main" id="{DC0FC2F6-9951-4415-A044-104547FDE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2052"/>
              <a:ext cx="253" cy="178"/>
            </a:xfrm>
            <a:custGeom>
              <a:avLst/>
              <a:gdLst>
                <a:gd name="T0" fmla="*/ 17 w 507"/>
                <a:gd name="T1" fmla="*/ 251 h 356"/>
                <a:gd name="T2" fmla="*/ 52 w 507"/>
                <a:gd name="T3" fmla="*/ 265 h 356"/>
                <a:gd name="T4" fmla="*/ 87 w 507"/>
                <a:gd name="T5" fmla="*/ 280 h 356"/>
                <a:gd name="T6" fmla="*/ 121 w 507"/>
                <a:gd name="T7" fmla="*/ 293 h 356"/>
                <a:gd name="T8" fmla="*/ 154 w 507"/>
                <a:gd name="T9" fmla="*/ 307 h 356"/>
                <a:gd name="T10" fmla="*/ 189 w 507"/>
                <a:gd name="T11" fmla="*/ 321 h 356"/>
                <a:gd name="T12" fmla="*/ 224 w 507"/>
                <a:gd name="T13" fmla="*/ 335 h 356"/>
                <a:gd name="T14" fmla="*/ 257 w 507"/>
                <a:gd name="T15" fmla="*/ 349 h 356"/>
                <a:gd name="T16" fmla="*/ 283 w 507"/>
                <a:gd name="T17" fmla="*/ 353 h 356"/>
                <a:gd name="T18" fmla="*/ 303 w 507"/>
                <a:gd name="T19" fmla="*/ 348 h 356"/>
                <a:gd name="T20" fmla="*/ 323 w 507"/>
                <a:gd name="T21" fmla="*/ 343 h 356"/>
                <a:gd name="T22" fmla="*/ 342 w 507"/>
                <a:gd name="T23" fmla="*/ 338 h 356"/>
                <a:gd name="T24" fmla="*/ 358 w 507"/>
                <a:gd name="T25" fmla="*/ 322 h 356"/>
                <a:gd name="T26" fmla="*/ 372 w 507"/>
                <a:gd name="T27" fmla="*/ 295 h 356"/>
                <a:gd name="T28" fmla="*/ 386 w 507"/>
                <a:gd name="T29" fmla="*/ 267 h 356"/>
                <a:gd name="T30" fmla="*/ 399 w 507"/>
                <a:gd name="T31" fmla="*/ 239 h 356"/>
                <a:gd name="T32" fmla="*/ 418 w 507"/>
                <a:gd name="T33" fmla="*/ 207 h 356"/>
                <a:gd name="T34" fmla="*/ 445 w 507"/>
                <a:gd name="T35" fmla="*/ 171 h 356"/>
                <a:gd name="T36" fmla="*/ 470 w 507"/>
                <a:gd name="T37" fmla="*/ 134 h 356"/>
                <a:gd name="T38" fmla="*/ 494 w 507"/>
                <a:gd name="T39" fmla="*/ 99 h 356"/>
                <a:gd name="T40" fmla="*/ 494 w 507"/>
                <a:gd name="T41" fmla="*/ 70 h 356"/>
                <a:gd name="T42" fmla="*/ 470 w 507"/>
                <a:gd name="T43" fmla="*/ 50 h 356"/>
                <a:gd name="T44" fmla="*/ 445 w 507"/>
                <a:gd name="T45" fmla="*/ 30 h 356"/>
                <a:gd name="T46" fmla="*/ 418 w 507"/>
                <a:gd name="T47" fmla="*/ 10 h 356"/>
                <a:gd name="T48" fmla="*/ 333 w 507"/>
                <a:gd name="T49" fmla="*/ 9 h 356"/>
                <a:gd name="T50" fmla="*/ 219 w 507"/>
                <a:gd name="T51" fmla="*/ 30 h 356"/>
                <a:gd name="T52" fmla="*/ 137 w 507"/>
                <a:gd name="T53" fmla="*/ 55 h 356"/>
                <a:gd name="T54" fmla="*/ 83 w 507"/>
                <a:gd name="T55" fmla="*/ 84 h 356"/>
                <a:gd name="T56" fmla="*/ 50 w 507"/>
                <a:gd name="T57" fmla="*/ 117 h 356"/>
                <a:gd name="T58" fmla="*/ 30 w 507"/>
                <a:gd name="T59" fmla="*/ 152 h 356"/>
                <a:gd name="T60" fmla="*/ 19 w 507"/>
                <a:gd name="T61" fmla="*/ 187 h 356"/>
                <a:gd name="T62" fmla="*/ 7 w 507"/>
                <a:gd name="T63" fmla="*/ 22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7" h="356">
                  <a:moveTo>
                    <a:pt x="0" y="244"/>
                  </a:moveTo>
                  <a:lnTo>
                    <a:pt x="17" y="251"/>
                  </a:lnTo>
                  <a:lnTo>
                    <a:pt x="35" y="258"/>
                  </a:lnTo>
                  <a:lnTo>
                    <a:pt x="52" y="265"/>
                  </a:lnTo>
                  <a:lnTo>
                    <a:pt x="69" y="273"/>
                  </a:lnTo>
                  <a:lnTo>
                    <a:pt x="87" y="280"/>
                  </a:lnTo>
                  <a:lnTo>
                    <a:pt x="104" y="287"/>
                  </a:lnTo>
                  <a:lnTo>
                    <a:pt x="121" y="293"/>
                  </a:lnTo>
                  <a:lnTo>
                    <a:pt x="137" y="300"/>
                  </a:lnTo>
                  <a:lnTo>
                    <a:pt x="154" y="307"/>
                  </a:lnTo>
                  <a:lnTo>
                    <a:pt x="172" y="314"/>
                  </a:lnTo>
                  <a:lnTo>
                    <a:pt x="189" y="321"/>
                  </a:lnTo>
                  <a:lnTo>
                    <a:pt x="206" y="328"/>
                  </a:lnTo>
                  <a:lnTo>
                    <a:pt x="224" y="335"/>
                  </a:lnTo>
                  <a:lnTo>
                    <a:pt x="240" y="342"/>
                  </a:lnTo>
                  <a:lnTo>
                    <a:pt x="257" y="349"/>
                  </a:lnTo>
                  <a:lnTo>
                    <a:pt x="274" y="356"/>
                  </a:lnTo>
                  <a:lnTo>
                    <a:pt x="283" y="353"/>
                  </a:lnTo>
                  <a:lnTo>
                    <a:pt x="294" y="351"/>
                  </a:lnTo>
                  <a:lnTo>
                    <a:pt x="303" y="348"/>
                  </a:lnTo>
                  <a:lnTo>
                    <a:pt x="313" y="345"/>
                  </a:lnTo>
                  <a:lnTo>
                    <a:pt x="323" y="343"/>
                  </a:lnTo>
                  <a:lnTo>
                    <a:pt x="332" y="341"/>
                  </a:lnTo>
                  <a:lnTo>
                    <a:pt x="342" y="338"/>
                  </a:lnTo>
                  <a:lnTo>
                    <a:pt x="351" y="336"/>
                  </a:lnTo>
                  <a:lnTo>
                    <a:pt x="358" y="322"/>
                  </a:lnTo>
                  <a:lnTo>
                    <a:pt x="365" y="308"/>
                  </a:lnTo>
                  <a:lnTo>
                    <a:pt x="372" y="295"/>
                  </a:lnTo>
                  <a:lnTo>
                    <a:pt x="379" y="281"/>
                  </a:lnTo>
                  <a:lnTo>
                    <a:pt x="386" y="267"/>
                  </a:lnTo>
                  <a:lnTo>
                    <a:pt x="393" y="253"/>
                  </a:lnTo>
                  <a:lnTo>
                    <a:pt x="399" y="239"/>
                  </a:lnTo>
                  <a:lnTo>
                    <a:pt x="406" y="225"/>
                  </a:lnTo>
                  <a:lnTo>
                    <a:pt x="418" y="207"/>
                  </a:lnTo>
                  <a:lnTo>
                    <a:pt x="431" y="189"/>
                  </a:lnTo>
                  <a:lnTo>
                    <a:pt x="445" y="171"/>
                  </a:lnTo>
                  <a:lnTo>
                    <a:pt x="457" y="153"/>
                  </a:lnTo>
                  <a:lnTo>
                    <a:pt x="470" y="134"/>
                  </a:lnTo>
                  <a:lnTo>
                    <a:pt x="483" y="116"/>
                  </a:lnTo>
                  <a:lnTo>
                    <a:pt x="494" y="99"/>
                  </a:lnTo>
                  <a:lnTo>
                    <a:pt x="507" y="80"/>
                  </a:lnTo>
                  <a:lnTo>
                    <a:pt x="494" y="70"/>
                  </a:lnTo>
                  <a:lnTo>
                    <a:pt x="483" y="61"/>
                  </a:lnTo>
                  <a:lnTo>
                    <a:pt x="470" y="50"/>
                  </a:lnTo>
                  <a:lnTo>
                    <a:pt x="457" y="40"/>
                  </a:lnTo>
                  <a:lnTo>
                    <a:pt x="445" y="30"/>
                  </a:lnTo>
                  <a:lnTo>
                    <a:pt x="431" y="19"/>
                  </a:lnTo>
                  <a:lnTo>
                    <a:pt x="418" y="10"/>
                  </a:lnTo>
                  <a:lnTo>
                    <a:pt x="406" y="0"/>
                  </a:lnTo>
                  <a:lnTo>
                    <a:pt x="333" y="9"/>
                  </a:lnTo>
                  <a:lnTo>
                    <a:pt x="272" y="18"/>
                  </a:lnTo>
                  <a:lnTo>
                    <a:pt x="219" y="30"/>
                  </a:lnTo>
                  <a:lnTo>
                    <a:pt x="174" y="41"/>
                  </a:lnTo>
                  <a:lnTo>
                    <a:pt x="137" y="55"/>
                  </a:lnTo>
                  <a:lnTo>
                    <a:pt x="107" y="69"/>
                  </a:lnTo>
                  <a:lnTo>
                    <a:pt x="83" y="84"/>
                  </a:lnTo>
                  <a:lnTo>
                    <a:pt x="65" y="100"/>
                  </a:lnTo>
                  <a:lnTo>
                    <a:pt x="50" y="117"/>
                  </a:lnTo>
                  <a:lnTo>
                    <a:pt x="39" y="133"/>
                  </a:lnTo>
                  <a:lnTo>
                    <a:pt x="30" y="152"/>
                  </a:lnTo>
                  <a:lnTo>
                    <a:pt x="24" y="169"/>
                  </a:lnTo>
                  <a:lnTo>
                    <a:pt x="19" y="187"/>
                  </a:lnTo>
                  <a:lnTo>
                    <a:pt x="13" y="206"/>
                  </a:lnTo>
                  <a:lnTo>
                    <a:pt x="7" y="225"/>
                  </a:lnTo>
                  <a:lnTo>
                    <a:pt x="0" y="244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90" name="Freeform 242">
              <a:extLst>
                <a:ext uri="{FF2B5EF4-FFF2-40B4-BE49-F238E27FC236}">
                  <a16:creationId xmlns:a16="http://schemas.microsoft.com/office/drawing/2014/main" id="{2D9DF33C-181A-4AA3-A128-0B7D7F797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2053"/>
              <a:ext cx="251" cy="177"/>
            </a:xfrm>
            <a:custGeom>
              <a:avLst/>
              <a:gdLst>
                <a:gd name="T0" fmla="*/ 17 w 501"/>
                <a:gd name="T1" fmla="*/ 252 h 354"/>
                <a:gd name="T2" fmla="*/ 51 w 501"/>
                <a:gd name="T3" fmla="*/ 265 h 354"/>
                <a:gd name="T4" fmla="*/ 84 w 501"/>
                <a:gd name="T5" fmla="*/ 279 h 354"/>
                <a:gd name="T6" fmla="*/ 117 w 501"/>
                <a:gd name="T7" fmla="*/ 293 h 354"/>
                <a:gd name="T8" fmla="*/ 151 w 501"/>
                <a:gd name="T9" fmla="*/ 305 h 354"/>
                <a:gd name="T10" fmla="*/ 185 w 501"/>
                <a:gd name="T11" fmla="*/ 319 h 354"/>
                <a:gd name="T12" fmla="*/ 219 w 501"/>
                <a:gd name="T13" fmla="*/ 333 h 354"/>
                <a:gd name="T14" fmla="*/ 252 w 501"/>
                <a:gd name="T15" fmla="*/ 347 h 354"/>
                <a:gd name="T16" fmla="*/ 277 w 501"/>
                <a:gd name="T17" fmla="*/ 351 h 354"/>
                <a:gd name="T18" fmla="*/ 297 w 501"/>
                <a:gd name="T19" fmla="*/ 346 h 354"/>
                <a:gd name="T20" fmla="*/ 317 w 501"/>
                <a:gd name="T21" fmla="*/ 341 h 354"/>
                <a:gd name="T22" fmla="*/ 336 w 501"/>
                <a:gd name="T23" fmla="*/ 336 h 354"/>
                <a:gd name="T24" fmla="*/ 352 w 501"/>
                <a:gd name="T25" fmla="*/ 320 h 354"/>
                <a:gd name="T26" fmla="*/ 366 w 501"/>
                <a:gd name="T27" fmla="*/ 293 h 354"/>
                <a:gd name="T28" fmla="*/ 380 w 501"/>
                <a:gd name="T29" fmla="*/ 265 h 354"/>
                <a:gd name="T30" fmla="*/ 393 w 501"/>
                <a:gd name="T31" fmla="*/ 237 h 354"/>
                <a:gd name="T32" fmla="*/ 412 w 501"/>
                <a:gd name="T33" fmla="*/ 205 h 354"/>
                <a:gd name="T34" fmla="*/ 439 w 501"/>
                <a:gd name="T35" fmla="*/ 169 h 354"/>
                <a:gd name="T36" fmla="*/ 464 w 501"/>
                <a:gd name="T37" fmla="*/ 132 h 354"/>
                <a:gd name="T38" fmla="*/ 488 w 501"/>
                <a:gd name="T39" fmla="*/ 97 h 354"/>
                <a:gd name="T40" fmla="*/ 488 w 501"/>
                <a:gd name="T41" fmla="*/ 69 h 354"/>
                <a:gd name="T42" fmla="*/ 464 w 501"/>
                <a:gd name="T43" fmla="*/ 49 h 354"/>
                <a:gd name="T44" fmla="*/ 439 w 501"/>
                <a:gd name="T45" fmla="*/ 30 h 354"/>
                <a:gd name="T46" fmla="*/ 412 w 501"/>
                <a:gd name="T47" fmla="*/ 10 h 354"/>
                <a:gd name="T48" fmla="*/ 328 w 501"/>
                <a:gd name="T49" fmla="*/ 11 h 354"/>
                <a:gd name="T50" fmla="*/ 214 w 501"/>
                <a:gd name="T51" fmla="*/ 36 h 354"/>
                <a:gd name="T52" fmla="*/ 135 w 501"/>
                <a:gd name="T53" fmla="*/ 64 h 354"/>
                <a:gd name="T54" fmla="*/ 82 w 501"/>
                <a:gd name="T55" fmla="*/ 97 h 354"/>
                <a:gd name="T56" fmla="*/ 49 w 501"/>
                <a:gd name="T57" fmla="*/ 129 h 354"/>
                <a:gd name="T58" fmla="*/ 31 w 501"/>
                <a:gd name="T59" fmla="*/ 164 h 354"/>
                <a:gd name="T60" fmla="*/ 19 w 501"/>
                <a:gd name="T61" fmla="*/ 197 h 354"/>
                <a:gd name="T62" fmla="*/ 8 w 501"/>
                <a:gd name="T63" fmla="*/ 22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1" h="354">
                  <a:moveTo>
                    <a:pt x="0" y="245"/>
                  </a:moveTo>
                  <a:lnTo>
                    <a:pt x="17" y="252"/>
                  </a:lnTo>
                  <a:lnTo>
                    <a:pt x="33" y="259"/>
                  </a:lnTo>
                  <a:lnTo>
                    <a:pt x="51" y="265"/>
                  </a:lnTo>
                  <a:lnTo>
                    <a:pt x="67" y="272"/>
                  </a:lnTo>
                  <a:lnTo>
                    <a:pt x="84" y="279"/>
                  </a:lnTo>
                  <a:lnTo>
                    <a:pt x="101" y="286"/>
                  </a:lnTo>
                  <a:lnTo>
                    <a:pt x="117" y="293"/>
                  </a:lnTo>
                  <a:lnTo>
                    <a:pt x="135" y="300"/>
                  </a:lnTo>
                  <a:lnTo>
                    <a:pt x="151" y="305"/>
                  </a:lnTo>
                  <a:lnTo>
                    <a:pt x="168" y="312"/>
                  </a:lnTo>
                  <a:lnTo>
                    <a:pt x="185" y="319"/>
                  </a:lnTo>
                  <a:lnTo>
                    <a:pt x="201" y="326"/>
                  </a:lnTo>
                  <a:lnTo>
                    <a:pt x="219" y="333"/>
                  </a:lnTo>
                  <a:lnTo>
                    <a:pt x="235" y="340"/>
                  </a:lnTo>
                  <a:lnTo>
                    <a:pt x="252" y="347"/>
                  </a:lnTo>
                  <a:lnTo>
                    <a:pt x="268" y="354"/>
                  </a:lnTo>
                  <a:lnTo>
                    <a:pt x="277" y="351"/>
                  </a:lnTo>
                  <a:lnTo>
                    <a:pt x="288" y="349"/>
                  </a:lnTo>
                  <a:lnTo>
                    <a:pt x="297" y="346"/>
                  </a:lnTo>
                  <a:lnTo>
                    <a:pt x="307" y="343"/>
                  </a:lnTo>
                  <a:lnTo>
                    <a:pt x="317" y="341"/>
                  </a:lnTo>
                  <a:lnTo>
                    <a:pt x="326" y="339"/>
                  </a:lnTo>
                  <a:lnTo>
                    <a:pt x="336" y="336"/>
                  </a:lnTo>
                  <a:lnTo>
                    <a:pt x="345" y="334"/>
                  </a:lnTo>
                  <a:lnTo>
                    <a:pt x="352" y="320"/>
                  </a:lnTo>
                  <a:lnTo>
                    <a:pt x="359" y="306"/>
                  </a:lnTo>
                  <a:lnTo>
                    <a:pt x="366" y="293"/>
                  </a:lnTo>
                  <a:lnTo>
                    <a:pt x="373" y="279"/>
                  </a:lnTo>
                  <a:lnTo>
                    <a:pt x="380" y="265"/>
                  </a:lnTo>
                  <a:lnTo>
                    <a:pt x="387" y="251"/>
                  </a:lnTo>
                  <a:lnTo>
                    <a:pt x="393" y="237"/>
                  </a:lnTo>
                  <a:lnTo>
                    <a:pt x="400" y="223"/>
                  </a:lnTo>
                  <a:lnTo>
                    <a:pt x="412" y="205"/>
                  </a:lnTo>
                  <a:lnTo>
                    <a:pt x="425" y="187"/>
                  </a:lnTo>
                  <a:lnTo>
                    <a:pt x="439" y="169"/>
                  </a:lnTo>
                  <a:lnTo>
                    <a:pt x="451" y="151"/>
                  </a:lnTo>
                  <a:lnTo>
                    <a:pt x="464" y="132"/>
                  </a:lnTo>
                  <a:lnTo>
                    <a:pt x="477" y="114"/>
                  </a:lnTo>
                  <a:lnTo>
                    <a:pt x="488" y="97"/>
                  </a:lnTo>
                  <a:lnTo>
                    <a:pt x="501" y="78"/>
                  </a:lnTo>
                  <a:lnTo>
                    <a:pt x="488" y="69"/>
                  </a:lnTo>
                  <a:lnTo>
                    <a:pt x="477" y="59"/>
                  </a:lnTo>
                  <a:lnTo>
                    <a:pt x="464" y="49"/>
                  </a:lnTo>
                  <a:lnTo>
                    <a:pt x="451" y="39"/>
                  </a:lnTo>
                  <a:lnTo>
                    <a:pt x="439" y="30"/>
                  </a:lnTo>
                  <a:lnTo>
                    <a:pt x="425" y="19"/>
                  </a:lnTo>
                  <a:lnTo>
                    <a:pt x="412" y="10"/>
                  </a:lnTo>
                  <a:lnTo>
                    <a:pt x="400" y="0"/>
                  </a:lnTo>
                  <a:lnTo>
                    <a:pt x="328" y="11"/>
                  </a:lnTo>
                  <a:lnTo>
                    <a:pt x="267" y="23"/>
                  </a:lnTo>
                  <a:lnTo>
                    <a:pt x="214" y="36"/>
                  </a:lnTo>
                  <a:lnTo>
                    <a:pt x="170" y="51"/>
                  </a:lnTo>
                  <a:lnTo>
                    <a:pt x="135" y="64"/>
                  </a:lnTo>
                  <a:lnTo>
                    <a:pt x="106" y="81"/>
                  </a:lnTo>
                  <a:lnTo>
                    <a:pt x="82" y="97"/>
                  </a:lnTo>
                  <a:lnTo>
                    <a:pt x="63" y="113"/>
                  </a:lnTo>
                  <a:lnTo>
                    <a:pt x="49" y="129"/>
                  </a:lnTo>
                  <a:lnTo>
                    <a:pt x="39" y="146"/>
                  </a:lnTo>
                  <a:lnTo>
                    <a:pt x="31" y="164"/>
                  </a:lnTo>
                  <a:lnTo>
                    <a:pt x="24" y="181"/>
                  </a:lnTo>
                  <a:lnTo>
                    <a:pt x="19" y="197"/>
                  </a:lnTo>
                  <a:lnTo>
                    <a:pt x="14" y="213"/>
                  </a:lnTo>
                  <a:lnTo>
                    <a:pt x="8" y="229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91" name="Freeform 243">
              <a:extLst>
                <a:ext uri="{FF2B5EF4-FFF2-40B4-BE49-F238E27FC236}">
                  <a16:creationId xmlns:a16="http://schemas.microsoft.com/office/drawing/2014/main" id="{E4B7B8F7-4C26-41CD-94FE-6BF2722AA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054"/>
              <a:ext cx="248" cy="176"/>
            </a:xfrm>
            <a:custGeom>
              <a:avLst/>
              <a:gdLst>
                <a:gd name="T0" fmla="*/ 0 w 495"/>
                <a:gd name="T1" fmla="*/ 247 h 352"/>
                <a:gd name="T2" fmla="*/ 262 w 495"/>
                <a:gd name="T3" fmla="*/ 352 h 352"/>
                <a:gd name="T4" fmla="*/ 339 w 495"/>
                <a:gd name="T5" fmla="*/ 332 h 352"/>
                <a:gd name="T6" fmla="*/ 394 w 495"/>
                <a:gd name="T7" fmla="*/ 221 h 352"/>
                <a:gd name="T8" fmla="*/ 495 w 495"/>
                <a:gd name="T9" fmla="*/ 76 h 352"/>
                <a:gd name="T10" fmla="*/ 394 w 495"/>
                <a:gd name="T11" fmla="*/ 0 h 352"/>
                <a:gd name="T12" fmla="*/ 322 w 495"/>
                <a:gd name="T13" fmla="*/ 13 h 352"/>
                <a:gd name="T14" fmla="*/ 262 w 495"/>
                <a:gd name="T15" fmla="*/ 28 h 352"/>
                <a:gd name="T16" fmla="*/ 210 w 495"/>
                <a:gd name="T17" fmla="*/ 43 h 352"/>
                <a:gd name="T18" fmla="*/ 168 w 495"/>
                <a:gd name="T19" fmla="*/ 58 h 352"/>
                <a:gd name="T20" fmla="*/ 132 w 495"/>
                <a:gd name="T21" fmla="*/ 74 h 352"/>
                <a:gd name="T22" fmla="*/ 103 w 495"/>
                <a:gd name="T23" fmla="*/ 91 h 352"/>
                <a:gd name="T24" fmla="*/ 80 w 495"/>
                <a:gd name="T25" fmla="*/ 109 h 352"/>
                <a:gd name="T26" fmla="*/ 63 w 495"/>
                <a:gd name="T27" fmla="*/ 125 h 352"/>
                <a:gd name="T28" fmla="*/ 49 w 495"/>
                <a:gd name="T29" fmla="*/ 142 h 352"/>
                <a:gd name="T30" fmla="*/ 40 w 495"/>
                <a:gd name="T31" fmla="*/ 159 h 352"/>
                <a:gd name="T32" fmla="*/ 32 w 495"/>
                <a:gd name="T33" fmla="*/ 175 h 352"/>
                <a:gd name="T34" fmla="*/ 26 w 495"/>
                <a:gd name="T35" fmla="*/ 192 h 352"/>
                <a:gd name="T36" fmla="*/ 20 w 495"/>
                <a:gd name="T37" fmla="*/ 206 h 352"/>
                <a:gd name="T38" fmla="*/ 15 w 495"/>
                <a:gd name="T39" fmla="*/ 221 h 352"/>
                <a:gd name="T40" fmla="*/ 8 w 495"/>
                <a:gd name="T41" fmla="*/ 234 h 352"/>
                <a:gd name="T42" fmla="*/ 0 w 495"/>
                <a:gd name="T43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352">
                  <a:moveTo>
                    <a:pt x="0" y="247"/>
                  </a:moveTo>
                  <a:lnTo>
                    <a:pt x="262" y="352"/>
                  </a:lnTo>
                  <a:lnTo>
                    <a:pt x="339" y="332"/>
                  </a:lnTo>
                  <a:lnTo>
                    <a:pt x="394" y="221"/>
                  </a:lnTo>
                  <a:lnTo>
                    <a:pt x="495" y="76"/>
                  </a:lnTo>
                  <a:lnTo>
                    <a:pt x="394" y="0"/>
                  </a:lnTo>
                  <a:lnTo>
                    <a:pt x="322" y="13"/>
                  </a:lnTo>
                  <a:lnTo>
                    <a:pt x="262" y="28"/>
                  </a:lnTo>
                  <a:lnTo>
                    <a:pt x="210" y="43"/>
                  </a:lnTo>
                  <a:lnTo>
                    <a:pt x="168" y="58"/>
                  </a:lnTo>
                  <a:lnTo>
                    <a:pt x="132" y="74"/>
                  </a:lnTo>
                  <a:lnTo>
                    <a:pt x="103" y="91"/>
                  </a:lnTo>
                  <a:lnTo>
                    <a:pt x="80" y="109"/>
                  </a:lnTo>
                  <a:lnTo>
                    <a:pt x="63" y="125"/>
                  </a:lnTo>
                  <a:lnTo>
                    <a:pt x="49" y="142"/>
                  </a:lnTo>
                  <a:lnTo>
                    <a:pt x="40" y="159"/>
                  </a:lnTo>
                  <a:lnTo>
                    <a:pt x="32" y="175"/>
                  </a:lnTo>
                  <a:lnTo>
                    <a:pt x="26" y="192"/>
                  </a:lnTo>
                  <a:lnTo>
                    <a:pt x="20" y="206"/>
                  </a:lnTo>
                  <a:lnTo>
                    <a:pt x="15" y="221"/>
                  </a:lnTo>
                  <a:lnTo>
                    <a:pt x="8" y="234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92" name="Freeform 244">
              <a:extLst>
                <a:ext uri="{FF2B5EF4-FFF2-40B4-BE49-F238E27FC236}">
                  <a16:creationId xmlns:a16="http://schemas.microsoft.com/office/drawing/2014/main" id="{065295A9-9298-419D-9D45-BB318B6F2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2388"/>
              <a:ext cx="136" cy="242"/>
            </a:xfrm>
            <a:custGeom>
              <a:avLst/>
              <a:gdLst>
                <a:gd name="T0" fmla="*/ 176 w 271"/>
                <a:gd name="T1" fmla="*/ 0 h 484"/>
                <a:gd name="T2" fmla="*/ 185 w 271"/>
                <a:gd name="T3" fmla="*/ 20 h 484"/>
                <a:gd name="T4" fmla="*/ 193 w 271"/>
                <a:gd name="T5" fmla="*/ 42 h 484"/>
                <a:gd name="T6" fmla="*/ 202 w 271"/>
                <a:gd name="T7" fmla="*/ 63 h 484"/>
                <a:gd name="T8" fmla="*/ 212 w 271"/>
                <a:gd name="T9" fmla="*/ 84 h 484"/>
                <a:gd name="T10" fmla="*/ 220 w 271"/>
                <a:gd name="T11" fmla="*/ 106 h 484"/>
                <a:gd name="T12" fmla="*/ 229 w 271"/>
                <a:gd name="T13" fmla="*/ 126 h 484"/>
                <a:gd name="T14" fmla="*/ 238 w 271"/>
                <a:gd name="T15" fmla="*/ 148 h 484"/>
                <a:gd name="T16" fmla="*/ 247 w 271"/>
                <a:gd name="T17" fmla="*/ 169 h 484"/>
                <a:gd name="T18" fmla="*/ 253 w 271"/>
                <a:gd name="T19" fmla="*/ 190 h 484"/>
                <a:gd name="T20" fmla="*/ 260 w 271"/>
                <a:gd name="T21" fmla="*/ 210 h 484"/>
                <a:gd name="T22" fmla="*/ 266 w 271"/>
                <a:gd name="T23" fmla="*/ 232 h 484"/>
                <a:gd name="T24" fmla="*/ 271 w 271"/>
                <a:gd name="T25" fmla="*/ 253 h 484"/>
                <a:gd name="T26" fmla="*/ 265 w 271"/>
                <a:gd name="T27" fmla="*/ 270 h 484"/>
                <a:gd name="T28" fmla="*/ 257 w 271"/>
                <a:gd name="T29" fmla="*/ 287 h 484"/>
                <a:gd name="T30" fmla="*/ 250 w 271"/>
                <a:gd name="T31" fmla="*/ 304 h 484"/>
                <a:gd name="T32" fmla="*/ 242 w 271"/>
                <a:gd name="T33" fmla="*/ 320 h 484"/>
                <a:gd name="T34" fmla="*/ 233 w 271"/>
                <a:gd name="T35" fmla="*/ 336 h 484"/>
                <a:gd name="T36" fmla="*/ 227 w 271"/>
                <a:gd name="T37" fmla="*/ 353 h 484"/>
                <a:gd name="T38" fmla="*/ 219 w 271"/>
                <a:gd name="T39" fmla="*/ 370 h 484"/>
                <a:gd name="T40" fmla="*/ 212 w 271"/>
                <a:gd name="T41" fmla="*/ 387 h 484"/>
                <a:gd name="T42" fmla="*/ 208 w 271"/>
                <a:gd name="T43" fmla="*/ 411 h 484"/>
                <a:gd name="T44" fmla="*/ 206 w 271"/>
                <a:gd name="T45" fmla="*/ 435 h 484"/>
                <a:gd name="T46" fmla="*/ 202 w 271"/>
                <a:gd name="T47" fmla="*/ 459 h 484"/>
                <a:gd name="T48" fmla="*/ 199 w 271"/>
                <a:gd name="T49" fmla="*/ 484 h 484"/>
                <a:gd name="T50" fmla="*/ 185 w 271"/>
                <a:gd name="T51" fmla="*/ 480 h 484"/>
                <a:gd name="T52" fmla="*/ 171 w 271"/>
                <a:gd name="T53" fmla="*/ 478 h 484"/>
                <a:gd name="T54" fmla="*/ 157 w 271"/>
                <a:gd name="T55" fmla="*/ 474 h 484"/>
                <a:gd name="T56" fmla="*/ 143 w 271"/>
                <a:gd name="T57" fmla="*/ 471 h 484"/>
                <a:gd name="T58" fmla="*/ 129 w 271"/>
                <a:gd name="T59" fmla="*/ 467 h 484"/>
                <a:gd name="T60" fmla="*/ 115 w 271"/>
                <a:gd name="T61" fmla="*/ 464 h 484"/>
                <a:gd name="T62" fmla="*/ 100 w 271"/>
                <a:gd name="T63" fmla="*/ 462 h 484"/>
                <a:gd name="T64" fmla="*/ 86 w 271"/>
                <a:gd name="T65" fmla="*/ 458 h 484"/>
                <a:gd name="T66" fmla="*/ 76 w 271"/>
                <a:gd name="T67" fmla="*/ 434 h 484"/>
                <a:gd name="T68" fmla="*/ 64 w 271"/>
                <a:gd name="T69" fmla="*/ 410 h 484"/>
                <a:gd name="T70" fmla="*/ 54 w 271"/>
                <a:gd name="T71" fmla="*/ 386 h 484"/>
                <a:gd name="T72" fmla="*/ 43 w 271"/>
                <a:gd name="T73" fmla="*/ 361 h 484"/>
                <a:gd name="T74" fmla="*/ 32 w 271"/>
                <a:gd name="T75" fmla="*/ 337 h 484"/>
                <a:gd name="T76" fmla="*/ 22 w 271"/>
                <a:gd name="T77" fmla="*/ 313 h 484"/>
                <a:gd name="T78" fmla="*/ 10 w 271"/>
                <a:gd name="T79" fmla="*/ 290 h 484"/>
                <a:gd name="T80" fmla="*/ 0 w 271"/>
                <a:gd name="T81" fmla="*/ 266 h 484"/>
                <a:gd name="T82" fmla="*/ 7 w 271"/>
                <a:gd name="T83" fmla="*/ 237 h 484"/>
                <a:gd name="T84" fmla="*/ 12 w 271"/>
                <a:gd name="T85" fmla="*/ 207 h 484"/>
                <a:gd name="T86" fmla="*/ 19 w 271"/>
                <a:gd name="T87" fmla="*/ 178 h 484"/>
                <a:gd name="T88" fmla="*/ 26 w 271"/>
                <a:gd name="T89" fmla="*/ 149 h 484"/>
                <a:gd name="T90" fmla="*/ 33 w 271"/>
                <a:gd name="T91" fmla="*/ 119 h 484"/>
                <a:gd name="T92" fmla="*/ 40 w 271"/>
                <a:gd name="T93" fmla="*/ 91 h 484"/>
                <a:gd name="T94" fmla="*/ 47 w 271"/>
                <a:gd name="T95" fmla="*/ 62 h 484"/>
                <a:gd name="T96" fmla="*/ 54 w 271"/>
                <a:gd name="T97" fmla="*/ 33 h 484"/>
                <a:gd name="T98" fmla="*/ 69 w 271"/>
                <a:gd name="T99" fmla="*/ 28 h 484"/>
                <a:gd name="T100" fmla="*/ 84 w 271"/>
                <a:gd name="T101" fmla="*/ 25 h 484"/>
                <a:gd name="T102" fmla="*/ 99 w 271"/>
                <a:gd name="T103" fmla="*/ 20 h 484"/>
                <a:gd name="T104" fmla="*/ 115 w 271"/>
                <a:gd name="T105" fmla="*/ 16 h 484"/>
                <a:gd name="T106" fmla="*/ 130 w 271"/>
                <a:gd name="T107" fmla="*/ 11 h 484"/>
                <a:gd name="T108" fmla="*/ 145 w 271"/>
                <a:gd name="T109" fmla="*/ 8 h 484"/>
                <a:gd name="T110" fmla="*/ 161 w 271"/>
                <a:gd name="T111" fmla="*/ 3 h 484"/>
                <a:gd name="T112" fmla="*/ 176 w 271"/>
                <a:gd name="T113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1" h="484">
                  <a:moveTo>
                    <a:pt x="176" y="0"/>
                  </a:moveTo>
                  <a:lnTo>
                    <a:pt x="185" y="20"/>
                  </a:lnTo>
                  <a:lnTo>
                    <a:pt x="193" y="42"/>
                  </a:lnTo>
                  <a:lnTo>
                    <a:pt x="202" y="63"/>
                  </a:lnTo>
                  <a:lnTo>
                    <a:pt x="212" y="84"/>
                  </a:lnTo>
                  <a:lnTo>
                    <a:pt x="220" y="106"/>
                  </a:lnTo>
                  <a:lnTo>
                    <a:pt x="229" y="126"/>
                  </a:lnTo>
                  <a:lnTo>
                    <a:pt x="238" y="148"/>
                  </a:lnTo>
                  <a:lnTo>
                    <a:pt x="247" y="169"/>
                  </a:lnTo>
                  <a:lnTo>
                    <a:pt x="253" y="190"/>
                  </a:lnTo>
                  <a:lnTo>
                    <a:pt x="260" y="210"/>
                  </a:lnTo>
                  <a:lnTo>
                    <a:pt x="266" y="232"/>
                  </a:lnTo>
                  <a:lnTo>
                    <a:pt x="271" y="253"/>
                  </a:lnTo>
                  <a:lnTo>
                    <a:pt x="265" y="270"/>
                  </a:lnTo>
                  <a:lnTo>
                    <a:pt x="257" y="287"/>
                  </a:lnTo>
                  <a:lnTo>
                    <a:pt x="250" y="304"/>
                  </a:lnTo>
                  <a:lnTo>
                    <a:pt x="242" y="320"/>
                  </a:lnTo>
                  <a:lnTo>
                    <a:pt x="233" y="336"/>
                  </a:lnTo>
                  <a:lnTo>
                    <a:pt x="227" y="353"/>
                  </a:lnTo>
                  <a:lnTo>
                    <a:pt x="219" y="370"/>
                  </a:lnTo>
                  <a:lnTo>
                    <a:pt x="212" y="387"/>
                  </a:lnTo>
                  <a:lnTo>
                    <a:pt x="208" y="411"/>
                  </a:lnTo>
                  <a:lnTo>
                    <a:pt x="206" y="435"/>
                  </a:lnTo>
                  <a:lnTo>
                    <a:pt x="202" y="459"/>
                  </a:lnTo>
                  <a:lnTo>
                    <a:pt x="199" y="484"/>
                  </a:lnTo>
                  <a:lnTo>
                    <a:pt x="185" y="480"/>
                  </a:lnTo>
                  <a:lnTo>
                    <a:pt x="171" y="478"/>
                  </a:lnTo>
                  <a:lnTo>
                    <a:pt x="157" y="474"/>
                  </a:lnTo>
                  <a:lnTo>
                    <a:pt x="143" y="471"/>
                  </a:lnTo>
                  <a:lnTo>
                    <a:pt x="129" y="467"/>
                  </a:lnTo>
                  <a:lnTo>
                    <a:pt x="115" y="464"/>
                  </a:lnTo>
                  <a:lnTo>
                    <a:pt x="100" y="462"/>
                  </a:lnTo>
                  <a:lnTo>
                    <a:pt x="86" y="458"/>
                  </a:lnTo>
                  <a:lnTo>
                    <a:pt x="76" y="434"/>
                  </a:lnTo>
                  <a:lnTo>
                    <a:pt x="64" y="410"/>
                  </a:lnTo>
                  <a:lnTo>
                    <a:pt x="54" y="386"/>
                  </a:lnTo>
                  <a:lnTo>
                    <a:pt x="43" y="361"/>
                  </a:lnTo>
                  <a:lnTo>
                    <a:pt x="32" y="337"/>
                  </a:lnTo>
                  <a:lnTo>
                    <a:pt x="22" y="313"/>
                  </a:lnTo>
                  <a:lnTo>
                    <a:pt x="10" y="290"/>
                  </a:lnTo>
                  <a:lnTo>
                    <a:pt x="0" y="266"/>
                  </a:lnTo>
                  <a:lnTo>
                    <a:pt x="7" y="237"/>
                  </a:lnTo>
                  <a:lnTo>
                    <a:pt x="12" y="207"/>
                  </a:lnTo>
                  <a:lnTo>
                    <a:pt x="19" y="178"/>
                  </a:lnTo>
                  <a:lnTo>
                    <a:pt x="26" y="149"/>
                  </a:lnTo>
                  <a:lnTo>
                    <a:pt x="33" y="119"/>
                  </a:lnTo>
                  <a:lnTo>
                    <a:pt x="40" y="91"/>
                  </a:lnTo>
                  <a:lnTo>
                    <a:pt x="47" y="62"/>
                  </a:lnTo>
                  <a:lnTo>
                    <a:pt x="54" y="33"/>
                  </a:lnTo>
                  <a:lnTo>
                    <a:pt x="69" y="28"/>
                  </a:lnTo>
                  <a:lnTo>
                    <a:pt x="84" y="25"/>
                  </a:lnTo>
                  <a:lnTo>
                    <a:pt x="99" y="20"/>
                  </a:lnTo>
                  <a:lnTo>
                    <a:pt x="115" y="16"/>
                  </a:lnTo>
                  <a:lnTo>
                    <a:pt x="130" y="11"/>
                  </a:lnTo>
                  <a:lnTo>
                    <a:pt x="145" y="8"/>
                  </a:lnTo>
                  <a:lnTo>
                    <a:pt x="161" y="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3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93" name="Freeform 245">
              <a:extLst>
                <a:ext uri="{FF2B5EF4-FFF2-40B4-BE49-F238E27FC236}">
                  <a16:creationId xmlns:a16="http://schemas.microsoft.com/office/drawing/2014/main" id="{30C9BE2B-7F83-44E9-AD7B-F7877981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2388"/>
              <a:ext cx="125" cy="242"/>
            </a:xfrm>
            <a:custGeom>
              <a:avLst/>
              <a:gdLst>
                <a:gd name="T0" fmla="*/ 154 w 249"/>
                <a:gd name="T1" fmla="*/ 0 h 484"/>
                <a:gd name="T2" fmla="*/ 163 w 249"/>
                <a:gd name="T3" fmla="*/ 20 h 484"/>
                <a:gd name="T4" fmla="*/ 171 w 249"/>
                <a:gd name="T5" fmla="*/ 42 h 484"/>
                <a:gd name="T6" fmla="*/ 180 w 249"/>
                <a:gd name="T7" fmla="*/ 63 h 484"/>
                <a:gd name="T8" fmla="*/ 190 w 249"/>
                <a:gd name="T9" fmla="*/ 84 h 484"/>
                <a:gd name="T10" fmla="*/ 198 w 249"/>
                <a:gd name="T11" fmla="*/ 106 h 484"/>
                <a:gd name="T12" fmla="*/ 207 w 249"/>
                <a:gd name="T13" fmla="*/ 126 h 484"/>
                <a:gd name="T14" fmla="*/ 216 w 249"/>
                <a:gd name="T15" fmla="*/ 148 h 484"/>
                <a:gd name="T16" fmla="*/ 225 w 249"/>
                <a:gd name="T17" fmla="*/ 169 h 484"/>
                <a:gd name="T18" fmla="*/ 231 w 249"/>
                <a:gd name="T19" fmla="*/ 190 h 484"/>
                <a:gd name="T20" fmla="*/ 238 w 249"/>
                <a:gd name="T21" fmla="*/ 210 h 484"/>
                <a:gd name="T22" fmla="*/ 244 w 249"/>
                <a:gd name="T23" fmla="*/ 232 h 484"/>
                <a:gd name="T24" fmla="*/ 249 w 249"/>
                <a:gd name="T25" fmla="*/ 253 h 484"/>
                <a:gd name="T26" fmla="*/ 243 w 249"/>
                <a:gd name="T27" fmla="*/ 270 h 484"/>
                <a:gd name="T28" fmla="*/ 235 w 249"/>
                <a:gd name="T29" fmla="*/ 287 h 484"/>
                <a:gd name="T30" fmla="*/ 228 w 249"/>
                <a:gd name="T31" fmla="*/ 304 h 484"/>
                <a:gd name="T32" fmla="*/ 220 w 249"/>
                <a:gd name="T33" fmla="*/ 320 h 484"/>
                <a:gd name="T34" fmla="*/ 211 w 249"/>
                <a:gd name="T35" fmla="*/ 336 h 484"/>
                <a:gd name="T36" fmla="*/ 205 w 249"/>
                <a:gd name="T37" fmla="*/ 353 h 484"/>
                <a:gd name="T38" fmla="*/ 197 w 249"/>
                <a:gd name="T39" fmla="*/ 370 h 484"/>
                <a:gd name="T40" fmla="*/ 190 w 249"/>
                <a:gd name="T41" fmla="*/ 387 h 484"/>
                <a:gd name="T42" fmla="*/ 186 w 249"/>
                <a:gd name="T43" fmla="*/ 411 h 484"/>
                <a:gd name="T44" fmla="*/ 184 w 249"/>
                <a:gd name="T45" fmla="*/ 435 h 484"/>
                <a:gd name="T46" fmla="*/ 180 w 249"/>
                <a:gd name="T47" fmla="*/ 459 h 484"/>
                <a:gd name="T48" fmla="*/ 177 w 249"/>
                <a:gd name="T49" fmla="*/ 484 h 484"/>
                <a:gd name="T50" fmla="*/ 164 w 249"/>
                <a:gd name="T51" fmla="*/ 480 h 484"/>
                <a:gd name="T52" fmla="*/ 150 w 249"/>
                <a:gd name="T53" fmla="*/ 476 h 484"/>
                <a:gd name="T54" fmla="*/ 138 w 249"/>
                <a:gd name="T55" fmla="*/ 472 h 484"/>
                <a:gd name="T56" fmla="*/ 124 w 249"/>
                <a:gd name="T57" fmla="*/ 467 h 484"/>
                <a:gd name="T58" fmla="*/ 111 w 249"/>
                <a:gd name="T59" fmla="*/ 464 h 484"/>
                <a:gd name="T60" fmla="*/ 97 w 249"/>
                <a:gd name="T61" fmla="*/ 461 h 484"/>
                <a:gd name="T62" fmla="*/ 85 w 249"/>
                <a:gd name="T63" fmla="*/ 456 h 484"/>
                <a:gd name="T64" fmla="*/ 71 w 249"/>
                <a:gd name="T65" fmla="*/ 452 h 484"/>
                <a:gd name="T66" fmla="*/ 62 w 249"/>
                <a:gd name="T67" fmla="*/ 429 h 484"/>
                <a:gd name="T68" fmla="*/ 54 w 249"/>
                <a:gd name="T69" fmla="*/ 405 h 484"/>
                <a:gd name="T70" fmla="*/ 45 w 249"/>
                <a:gd name="T71" fmla="*/ 382 h 484"/>
                <a:gd name="T72" fmla="*/ 35 w 249"/>
                <a:gd name="T73" fmla="*/ 359 h 484"/>
                <a:gd name="T74" fmla="*/ 27 w 249"/>
                <a:gd name="T75" fmla="*/ 336 h 484"/>
                <a:gd name="T76" fmla="*/ 18 w 249"/>
                <a:gd name="T77" fmla="*/ 312 h 484"/>
                <a:gd name="T78" fmla="*/ 9 w 249"/>
                <a:gd name="T79" fmla="*/ 289 h 484"/>
                <a:gd name="T80" fmla="*/ 0 w 249"/>
                <a:gd name="T81" fmla="*/ 266 h 484"/>
                <a:gd name="T82" fmla="*/ 5 w 249"/>
                <a:gd name="T83" fmla="*/ 237 h 484"/>
                <a:gd name="T84" fmla="*/ 11 w 249"/>
                <a:gd name="T85" fmla="*/ 208 h 484"/>
                <a:gd name="T86" fmla="*/ 17 w 249"/>
                <a:gd name="T87" fmla="*/ 179 h 484"/>
                <a:gd name="T88" fmla="*/ 23 w 249"/>
                <a:gd name="T89" fmla="*/ 151 h 484"/>
                <a:gd name="T90" fmla="*/ 27 w 249"/>
                <a:gd name="T91" fmla="*/ 123 h 484"/>
                <a:gd name="T92" fmla="*/ 33 w 249"/>
                <a:gd name="T93" fmla="*/ 94 h 484"/>
                <a:gd name="T94" fmla="*/ 39 w 249"/>
                <a:gd name="T95" fmla="*/ 65 h 484"/>
                <a:gd name="T96" fmla="*/ 45 w 249"/>
                <a:gd name="T97" fmla="*/ 36 h 484"/>
                <a:gd name="T98" fmla="*/ 58 w 249"/>
                <a:gd name="T99" fmla="*/ 32 h 484"/>
                <a:gd name="T100" fmla="*/ 71 w 249"/>
                <a:gd name="T101" fmla="*/ 27 h 484"/>
                <a:gd name="T102" fmla="*/ 85 w 249"/>
                <a:gd name="T103" fmla="*/ 23 h 484"/>
                <a:gd name="T104" fmla="*/ 99 w 249"/>
                <a:gd name="T105" fmla="*/ 18 h 484"/>
                <a:gd name="T106" fmla="*/ 112 w 249"/>
                <a:gd name="T107" fmla="*/ 13 h 484"/>
                <a:gd name="T108" fmla="*/ 126 w 249"/>
                <a:gd name="T109" fmla="*/ 9 h 484"/>
                <a:gd name="T110" fmla="*/ 140 w 249"/>
                <a:gd name="T111" fmla="*/ 4 h 484"/>
                <a:gd name="T112" fmla="*/ 154 w 249"/>
                <a:gd name="T113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9" h="484">
                  <a:moveTo>
                    <a:pt x="154" y="0"/>
                  </a:moveTo>
                  <a:lnTo>
                    <a:pt x="163" y="20"/>
                  </a:lnTo>
                  <a:lnTo>
                    <a:pt x="171" y="42"/>
                  </a:lnTo>
                  <a:lnTo>
                    <a:pt x="180" y="63"/>
                  </a:lnTo>
                  <a:lnTo>
                    <a:pt x="190" y="84"/>
                  </a:lnTo>
                  <a:lnTo>
                    <a:pt x="198" y="106"/>
                  </a:lnTo>
                  <a:lnTo>
                    <a:pt x="207" y="126"/>
                  </a:lnTo>
                  <a:lnTo>
                    <a:pt x="216" y="148"/>
                  </a:lnTo>
                  <a:lnTo>
                    <a:pt x="225" y="169"/>
                  </a:lnTo>
                  <a:lnTo>
                    <a:pt x="231" y="190"/>
                  </a:lnTo>
                  <a:lnTo>
                    <a:pt x="238" y="210"/>
                  </a:lnTo>
                  <a:lnTo>
                    <a:pt x="244" y="232"/>
                  </a:lnTo>
                  <a:lnTo>
                    <a:pt x="249" y="253"/>
                  </a:lnTo>
                  <a:lnTo>
                    <a:pt x="243" y="270"/>
                  </a:lnTo>
                  <a:lnTo>
                    <a:pt x="235" y="287"/>
                  </a:lnTo>
                  <a:lnTo>
                    <a:pt x="228" y="304"/>
                  </a:lnTo>
                  <a:lnTo>
                    <a:pt x="220" y="320"/>
                  </a:lnTo>
                  <a:lnTo>
                    <a:pt x="211" y="336"/>
                  </a:lnTo>
                  <a:lnTo>
                    <a:pt x="205" y="353"/>
                  </a:lnTo>
                  <a:lnTo>
                    <a:pt x="197" y="370"/>
                  </a:lnTo>
                  <a:lnTo>
                    <a:pt x="190" y="387"/>
                  </a:lnTo>
                  <a:lnTo>
                    <a:pt x="186" y="411"/>
                  </a:lnTo>
                  <a:lnTo>
                    <a:pt x="184" y="435"/>
                  </a:lnTo>
                  <a:lnTo>
                    <a:pt x="180" y="459"/>
                  </a:lnTo>
                  <a:lnTo>
                    <a:pt x="177" y="484"/>
                  </a:lnTo>
                  <a:lnTo>
                    <a:pt x="164" y="480"/>
                  </a:lnTo>
                  <a:lnTo>
                    <a:pt x="150" y="476"/>
                  </a:lnTo>
                  <a:lnTo>
                    <a:pt x="138" y="472"/>
                  </a:lnTo>
                  <a:lnTo>
                    <a:pt x="124" y="467"/>
                  </a:lnTo>
                  <a:lnTo>
                    <a:pt x="111" y="464"/>
                  </a:lnTo>
                  <a:lnTo>
                    <a:pt x="97" y="461"/>
                  </a:lnTo>
                  <a:lnTo>
                    <a:pt x="85" y="456"/>
                  </a:lnTo>
                  <a:lnTo>
                    <a:pt x="71" y="452"/>
                  </a:lnTo>
                  <a:lnTo>
                    <a:pt x="62" y="429"/>
                  </a:lnTo>
                  <a:lnTo>
                    <a:pt x="54" y="405"/>
                  </a:lnTo>
                  <a:lnTo>
                    <a:pt x="45" y="382"/>
                  </a:lnTo>
                  <a:lnTo>
                    <a:pt x="35" y="359"/>
                  </a:lnTo>
                  <a:lnTo>
                    <a:pt x="27" y="336"/>
                  </a:lnTo>
                  <a:lnTo>
                    <a:pt x="18" y="312"/>
                  </a:lnTo>
                  <a:lnTo>
                    <a:pt x="9" y="289"/>
                  </a:lnTo>
                  <a:lnTo>
                    <a:pt x="0" y="266"/>
                  </a:lnTo>
                  <a:lnTo>
                    <a:pt x="5" y="237"/>
                  </a:lnTo>
                  <a:lnTo>
                    <a:pt x="11" y="208"/>
                  </a:lnTo>
                  <a:lnTo>
                    <a:pt x="17" y="179"/>
                  </a:lnTo>
                  <a:lnTo>
                    <a:pt x="23" y="151"/>
                  </a:lnTo>
                  <a:lnTo>
                    <a:pt x="27" y="123"/>
                  </a:lnTo>
                  <a:lnTo>
                    <a:pt x="33" y="94"/>
                  </a:lnTo>
                  <a:lnTo>
                    <a:pt x="39" y="65"/>
                  </a:lnTo>
                  <a:lnTo>
                    <a:pt x="45" y="36"/>
                  </a:lnTo>
                  <a:lnTo>
                    <a:pt x="58" y="32"/>
                  </a:lnTo>
                  <a:lnTo>
                    <a:pt x="71" y="27"/>
                  </a:lnTo>
                  <a:lnTo>
                    <a:pt x="85" y="23"/>
                  </a:lnTo>
                  <a:lnTo>
                    <a:pt x="99" y="18"/>
                  </a:lnTo>
                  <a:lnTo>
                    <a:pt x="112" y="13"/>
                  </a:lnTo>
                  <a:lnTo>
                    <a:pt x="126" y="9"/>
                  </a:lnTo>
                  <a:lnTo>
                    <a:pt x="140" y="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3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94" name="Freeform 246">
              <a:extLst>
                <a:ext uri="{FF2B5EF4-FFF2-40B4-BE49-F238E27FC236}">
                  <a16:creationId xmlns:a16="http://schemas.microsoft.com/office/drawing/2014/main" id="{F1DF6E2C-2D22-4419-A72C-9AF6A6E87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" y="2388"/>
              <a:ext cx="114" cy="242"/>
            </a:xfrm>
            <a:custGeom>
              <a:avLst/>
              <a:gdLst>
                <a:gd name="T0" fmla="*/ 131 w 226"/>
                <a:gd name="T1" fmla="*/ 0 h 484"/>
                <a:gd name="T2" fmla="*/ 140 w 226"/>
                <a:gd name="T3" fmla="*/ 20 h 484"/>
                <a:gd name="T4" fmla="*/ 148 w 226"/>
                <a:gd name="T5" fmla="*/ 42 h 484"/>
                <a:gd name="T6" fmla="*/ 157 w 226"/>
                <a:gd name="T7" fmla="*/ 63 h 484"/>
                <a:gd name="T8" fmla="*/ 167 w 226"/>
                <a:gd name="T9" fmla="*/ 84 h 484"/>
                <a:gd name="T10" fmla="*/ 175 w 226"/>
                <a:gd name="T11" fmla="*/ 106 h 484"/>
                <a:gd name="T12" fmla="*/ 184 w 226"/>
                <a:gd name="T13" fmla="*/ 126 h 484"/>
                <a:gd name="T14" fmla="*/ 193 w 226"/>
                <a:gd name="T15" fmla="*/ 148 h 484"/>
                <a:gd name="T16" fmla="*/ 202 w 226"/>
                <a:gd name="T17" fmla="*/ 169 h 484"/>
                <a:gd name="T18" fmla="*/ 208 w 226"/>
                <a:gd name="T19" fmla="*/ 190 h 484"/>
                <a:gd name="T20" fmla="*/ 215 w 226"/>
                <a:gd name="T21" fmla="*/ 210 h 484"/>
                <a:gd name="T22" fmla="*/ 221 w 226"/>
                <a:gd name="T23" fmla="*/ 232 h 484"/>
                <a:gd name="T24" fmla="*/ 226 w 226"/>
                <a:gd name="T25" fmla="*/ 253 h 484"/>
                <a:gd name="T26" fmla="*/ 220 w 226"/>
                <a:gd name="T27" fmla="*/ 270 h 484"/>
                <a:gd name="T28" fmla="*/ 212 w 226"/>
                <a:gd name="T29" fmla="*/ 287 h 484"/>
                <a:gd name="T30" fmla="*/ 205 w 226"/>
                <a:gd name="T31" fmla="*/ 304 h 484"/>
                <a:gd name="T32" fmla="*/ 197 w 226"/>
                <a:gd name="T33" fmla="*/ 320 h 484"/>
                <a:gd name="T34" fmla="*/ 188 w 226"/>
                <a:gd name="T35" fmla="*/ 336 h 484"/>
                <a:gd name="T36" fmla="*/ 182 w 226"/>
                <a:gd name="T37" fmla="*/ 353 h 484"/>
                <a:gd name="T38" fmla="*/ 174 w 226"/>
                <a:gd name="T39" fmla="*/ 370 h 484"/>
                <a:gd name="T40" fmla="*/ 167 w 226"/>
                <a:gd name="T41" fmla="*/ 387 h 484"/>
                <a:gd name="T42" fmla="*/ 163 w 226"/>
                <a:gd name="T43" fmla="*/ 411 h 484"/>
                <a:gd name="T44" fmla="*/ 161 w 226"/>
                <a:gd name="T45" fmla="*/ 435 h 484"/>
                <a:gd name="T46" fmla="*/ 157 w 226"/>
                <a:gd name="T47" fmla="*/ 459 h 484"/>
                <a:gd name="T48" fmla="*/ 154 w 226"/>
                <a:gd name="T49" fmla="*/ 484 h 484"/>
                <a:gd name="T50" fmla="*/ 141 w 226"/>
                <a:gd name="T51" fmla="*/ 479 h 484"/>
                <a:gd name="T52" fmla="*/ 130 w 226"/>
                <a:gd name="T53" fmla="*/ 474 h 484"/>
                <a:gd name="T54" fmla="*/ 117 w 226"/>
                <a:gd name="T55" fmla="*/ 470 h 484"/>
                <a:gd name="T56" fmla="*/ 106 w 226"/>
                <a:gd name="T57" fmla="*/ 464 h 484"/>
                <a:gd name="T58" fmla="*/ 93 w 226"/>
                <a:gd name="T59" fmla="*/ 459 h 484"/>
                <a:gd name="T60" fmla="*/ 81 w 226"/>
                <a:gd name="T61" fmla="*/ 455 h 484"/>
                <a:gd name="T62" fmla="*/ 69 w 226"/>
                <a:gd name="T63" fmla="*/ 450 h 484"/>
                <a:gd name="T64" fmla="*/ 56 w 226"/>
                <a:gd name="T65" fmla="*/ 446 h 484"/>
                <a:gd name="T66" fmla="*/ 49 w 226"/>
                <a:gd name="T67" fmla="*/ 423 h 484"/>
                <a:gd name="T68" fmla="*/ 42 w 226"/>
                <a:gd name="T69" fmla="*/ 401 h 484"/>
                <a:gd name="T70" fmla="*/ 35 w 226"/>
                <a:gd name="T71" fmla="*/ 378 h 484"/>
                <a:gd name="T72" fmla="*/ 28 w 226"/>
                <a:gd name="T73" fmla="*/ 356 h 484"/>
                <a:gd name="T74" fmla="*/ 20 w 226"/>
                <a:gd name="T75" fmla="*/ 333 h 484"/>
                <a:gd name="T76" fmla="*/ 13 w 226"/>
                <a:gd name="T77" fmla="*/ 311 h 484"/>
                <a:gd name="T78" fmla="*/ 7 w 226"/>
                <a:gd name="T79" fmla="*/ 288 h 484"/>
                <a:gd name="T80" fmla="*/ 0 w 226"/>
                <a:gd name="T81" fmla="*/ 266 h 484"/>
                <a:gd name="T82" fmla="*/ 8 w 226"/>
                <a:gd name="T83" fmla="*/ 209 h 484"/>
                <a:gd name="T84" fmla="*/ 16 w 226"/>
                <a:gd name="T85" fmla="*/ 153 h 484"/>
                <a:gd name="T86" fmla="*/ 25 w 226"/>
                <a:gd name="T87" fmla="*/ 96 h 484"/>
                <a:gd name="T88" fmla="*/ 33 w 226"/>
                <a:gd name="T89" fmla="*/ 40 h 484"/>
                <a:gd name="T90" fmla="*/ 46 w 226"/>
                <a:gd name="T91" fmla="*/ 35 h 484"/>
                <a:gd name="T92" fmla="*/ 57 w 226"/>
                <a:gd name="T93" fmla="*/ 31 h 484"/>
                <a:gd name="T94" fmla="*/ 70 w 226"/>
                <a:gd name="T95" fmla="*/ 25 h 484"/>
                <a:gd name="T96" fmla="*/ 81 w 226"/>
                <a:gd name="T97" fmla="*/ 20 h 484"/>
                <a:gd name="T98" fmla="*/ 94 w 226"/>
                <a:gd name="T99" fmla="*/ 15 h 484"/>
                <a:gd name="T100" fmla="*/ 106 w 226"/>
                <a:gd name="T101" fmla="*/ 10 h 484"/>
                <a:gd name="T102" fmla="*/ 118 w 226"/>
                <a:gd name="T103" fmla="*/ 4 h 484"/>
                <a:gd name="T104" fmla="*/ 131 w 226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6" h="484">
                  <a:moveTo>
                    <a:pt x="131" y="0"/>
                  </a:moveTo>
                  <a:lnTo>
                    <a:pt x="140" y="20"/>
                  </a:lnTo>
                  <a:lnTo>
                    <a:pt x="148" y="42"/>
                  </a:lnTo>
                  <a:lnTo>
                    <a:pt x="157" y="63"/>
                  </a:lnTo>
                  <a:lnTo>
                    <a:pt x="167" y="84"/>
                  </a:lnTo>
                  <a:lnTo>
                    <a:pt x="175" y="106"/>
                  </a:lnTo>
                  <a:lnTo>
                    <a:pt x="184" y="126"/>
                  </a:lnTo>
                  <a:lnTo>
                    <a:pt x="193" y="148"/>
                  </a:lnTo>
                  <a:lnTo>
                    <a:pt x="202" y="169"/>
                  </a:lnTo>
                  <a:lnTo>
                    <a:pt x="208" y="190"/>
                  </a:lnTo>
                  <a:lnTo>
                    <a:pt x="215" y="210"/>
                  </a:lnTo>
                  <a:lnTo>
                    <a:pt x="221" y="232"/>
                  </a:lnTo>
                  <a:lnTo>
                    <a:pt x="226" y="253"/>
                  </a:lnTo>
                  <a:lnTo>
                    <a:pt x="220" y="270"/>
                  </a:lnTo>
                  <a:lnTo>
                    <a:pt x="212" y="287"/>
                  </a:lnTo>
                  <a:lnTo>
                    <a:pt x="205" y="304"/>
                  </a:lnTo>
                  <a:lnTo>
                    <a:pt x="197" y="320"/>
                  </a:lnTo>
                  <a:lnTo>
                    <a:pt x="188" y="336"/>
                  </a:lnTo>
                  <a:lnTo>
                    <a:pt x="182" y="353"/>
                  </a:lnTo>
                  <a:lnTo>
                    <a:pt x="174" y="370"/>
                  </a:lnTo>
                  <a:lnTo>
                    <a:pt x="167" y="387"/>
                  </a:lnTo>
                  <a:lnTo>
                    <a:pt x="163" y="411"/>
                  </a:lnTo>
                  <a:lnTo>
                    <a:pt x="161" y="435"/>
                  </a:lnTo>
                  <a:lnTo>
                    <a:pt x="157" y="459"/>
                  </a:lnTo>
                  <a:lnTo>
                    <a:pt x="154" y="484"/>
                  </a:lnTo>
                  <a:lnTo>
                    <a:pt x="141" y="479"/>
                  </a:lnTo>
                  <a:lnTo>
                    <a:pt x="130" y="474"/>
                  </a:lnTo>
                  <a:lnTo>
                    <a:pt x="117" y="470"/>
                  </a:lnTo>
                  <a:lnTo>
                    <a:pt x="106" y="464"/>
                  </a:lnTo>
                  <a:lnTo>
                    <a:pt x="93" y="459"/>
                  </a:lnTo>
                  <a:lnTo>
                    <a:pt x="81" y="455"/>
                  </a:lnTo>
                  <a:lnTo>
                    <a:pt x="69" y="450"/>
                  </a:lnTo>
                  <a:lnTo>
                    <a:pt x="56" y="446"/>
                  </a:lnTo>
                  <a:lnTo>
                    <a:pt x="49" y="423"/>
                  </a:lnTo>
                  <a:lnTo>
                    <a:pt x="42" y="401"/>
                  </a:lnTo>
                  <a:lnTo>
                    <a:pt x="35" y="378"/>
                  </a:lnTo>
                  <a:lnTo>
                    <a:pt x="28" y="356"/>
                  </a:lnTo>
                  <a:lnTo>
                    <a:pt x="20" y="333"/>
                  </a:lnTo>
                  <a:lnTo>
                    <a:pt x="13" y="311"/>
                  </a:lnTo>
                  <a:lnTo>
                    <a:pt x="7" y="288"/>
                  </a:lnTo>
                  <a:lnTo>
                    <a:pt x="0" y="266"/>
                  </a:lnTo>
                  <a:lnTo>
                    <a:pt x="8" y="209"/>
                  </a:lnTo>
                  <a:lnTo>
                    <a:pt x="16" y="153"/>
                  </a:lnTo>
                  <a:lnTo>
                    <a:pt x="25" y="96"/>
                  </a:lnTo>
                  <a:lnTo>
                    <a:pt x="33" y="40"/>
                  </a:lnTo>
                  <a:lnTo>
                    <a:pt x="46" y="35"/>
                  </a:lnTo>
                  <a:lnTo>
                    <a:pt x="57" y="31"/>
                  </a:lnTo>
                  <a:lnTo>
                    <a:pt x="70" y="25"/>
                  </a:lnTo>
                  <a:lnTo>
                    <a:pt x="81" y="20"/>
                  </a:lnTo>
                  <a:lnTo>
                    <a:pt x="94" y="15"/>
                  </a:lnTo>
                  <a:lnTo>
                    <a:pt x="106" y="10"/>
                  </a:lnTo>
                  <a:lnTo>
                    <a:pt x="118" y="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003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95" name="Freeform 247">
              <a:extLst>
                <a:ext uri="{FF2B5EF4-FFF2-40B4-BE49-F238E27FC236}">
                  <a16:creationId xmlns:a16="http://schemas.microsoft.com/office/drawing/2014/main" id="{36D65502-5E7E-4130-91BA-6EECDC737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388"/>
              <a:ext cx="103" cy="242"/>
            </a:xfrm>
            <a:custGeom>
              <a:avLst/>
              <a:gdLst>
                <a:gd name="T0" fmla="*/ 109 w 204"/>
                <a:gd name="T1" fmla="*/ 0 h 484"/>
                <a:gd name="T2" fmla="*/ 118 w 204"/>
                <a:gd name="T3" fmla="*/ 20 h 484"/>
                <a:gd name="T4" fmla="*/ 126 w 204"/>
                <a:gd name="T5" fmla="*/ 42 h 484"/>
                <a:gd name="T6" fmla="*/ 135 w 204"/>
                <a:gd name="T7" fmla="*/ 63 h 484"/>
                <a:gd name="T8" fmla="*/ 145 w 204"/>
                <a:gd name="T9" fmla="*/ 84 h 484"/>
                <a:gd name="T10" fmla="*/ 153 w 204"/>
                <a:gd name="T11" fmla="*/ 106 h 484"/>
                <a:gd name="T12" fmla="*/ 162 w 204"/>
                <a:gd name="T13" fmla="*/ 126 h 484"/>
                <a:gd name="T14" fmla="*/ 171 w 204"/>
                <a:gd name="T15" fmla="*/ 148 h 484"/>
                <a:gd name="T16" fmla="*/ 180 w 204"/>
                <a:gd name="T17" fmla="*/ 169 h 484"/>
                <a:gd name="T18" fmla="*/ 186 w 204"/>
                <a:gd name="T19" fmla="*/ 190 h 484"/>
                <a:gd name="T20" fmla="*/ 193 w 204"/>
                <a:gd name="T21" fmla="*/ 210 h 484"/>
                <a:gd name="T22" fmla="*/ 199 w 204"/>
                <a:gd name="T23" fmla="*/ 232 h 484"/>
                <a:gd name="T24" fmla="*/ 204 w 204"/>
                <a:gd name="T25" fmla="*/ 253 h 484"/>
                <a:gd name="T26" fmla="*/ 198 w 204"/>
                <a:gd name="T27" fmla="*/ 270 h 484"/>
                <a:gd name="T28" fmla="*/ 190 w 204"/>
                <a:gd name="T29" fmla="*/ 287 h 484"/>
                <a:gd name="T30" fmla="*/ 183 w 204"/>
                <a:gd name="T31" fmla="*/ 304 h 484"/>
                <a:gd name="T32" fmla="*/ 175 w 204"/>
                <a:gd name="T33" fmla="*/ 320 h 484"/>
                <a:gd name="T34" fmla="*/ 166 w 204"/>
                <a:gd name="T35" fmla="*/ 336 h 484"/>
                <a:gd name="T36" fmla="*/ 160 w 204"/>
                <a:gd name="T37" fmla="*/ 353 h 484"/>
                <a:gd name="T38" fmla="*/ 152 w 204"/>
                <a:gd name="T39" fmla="*/ 370 h 484"/>
                <a:gd name="T40" fmla="*/ 145 w 204"/>
                <a:gd name="T41" fmla="*/ 387 h 484"/>
                <a:gd name="T42" fmla="*/ 141 w 204"/>
                <a:gd name="T43" fmla="*/ 411 h 484"/>
                <a:gd name="T44" fmla="*/ 139 w 204"/>
                <a:gd name="T45" fmla="*/ 435 h 484"/>
                <a:gd name="T46" fmla="*/ 135 w 204"/>
                <a:gd name="T47" fmla="*/ 459 h 484"/>
                <a:gd name="T48" fmla="*/ 132 w 204"/>
                <a:gd name="T49" fmla="*/ 484 h 484"/>
                <a:gd name="T50" fmla="*/ 120 w 204"/>
                <a:gd name="T51" fmla="*/ 478 h 484"/>
                <a:gd name="T52" fmla="*/ 110 w 204"/>
                <a:gd name="T53" fmla="*/ 472 h 484"/>
                <a:gd name="T54" fmla="*/ 99 w 204"/>
                <a:gd name="T55" fmla="*/ 467 h 484"/>
                <a:gd name="T56" fmla="*/ 87 w 204"/>
                <a:gd name="T57" fmla="*/ 462 h 484"/>
                <a:gd name="T58" fmla="*/ 76 w 204"/>
                <a:gd name="T59" fmla="*/ 456 h 484"/>
                <a:gd name="T60" fmla="*/ 65 w 204"/>
                <a:gd name="T61" fmla="*/ 451 h 484"/>
                <a:gd name="T62" fmla="*/ 54 w 204"/>
                <a:gd name="T63" fmla="*/ 446 h 484"/>
                <a:gd name="T64" fmla="*/ 42 w 204"/>
                <a:gd name="T65" fmla="*/ 440 h 484"/>
                <a:gd name="T66" fmla="*/ 36 w 204"/>
                <a:gd name="T67" fmla="*/ 418 h 484"/>
                <a:gd name="T68" fmla="*/ 32 w 204"/>
                <a:gd name="T69" fmla="*/ 396 h 484"/>
                <a:gd name="T70" fmla="*/ 26 w 204"/>
                <a:gd name="T71" fmla="*/ 374 h 484"/>
                <a:gd name="T72" fmla="*/ 21 w 204"/>
                <a:gd name="T73" fmla="*/ 352 h 484"/>
                <a:gd name="T74" fmla="*/ 16 w 204"/>
                <a:gd name="T75" fmla="*/ 331 h 484"/>
                <a:gd name="T76" fmla="*/ 10 w 204"/>
                <a:gd name="T77" fmla="*/ 310 h 484"/>
                <a:gd name="T78" fmla="*/ 5 w 204"/>
                <a:gd name="T79" fmla="*/ 288 h 484"/>
                <a:gd name="T80" fmla="*/ 0 w 204"/>
                <a:gd name="T81" fmla="*/ 266 h 484"/>
                <a:gd name="T82" fmla="*/ 5 w 204"/>
                <a:gd name="T83" fmla="*/ 210 h 484"/>
                <a:gd name="T84" fmla="*/ 12 w 204"/>
                <a:gd name="T85" fmla="*/ 155 h 484"/>
                <a:gd name="T86" fmla="*/ 18 w 204"/>
                <a:gd name="T87" fmla="*/ 100 h 484"/>
                <a:gd name="T88" fmla="*/ 24 w 204"/>
                <a:gd name="T89" fmla="*/ 44 h 484"/>
                <a:gd name="T90" fmla="*/ 34 w 204"/>
                <a:gd name="T91" fmla="*/ 39 h 484"/>
                <a:gd name="T92" fmla="*/ 44 w 204"/>
                <a:gd name="T93" fmla="*/ 33 h 484"/>
                <a:gd name="T94" fmla="*/ 55 w 204"/>
                <a:gd name="T95" fmla="*/ 27 h 484"/>
                <a:gd name="T96" fmla="*/ 66 w 204"/>
                <a:gd name="T97" fmla="*/ 21 h 484"/>
                <a:gd name="T98" fmla="*/ 77 w 204"/>
                <a:gd name="T99" fmla="*/ 17 h 484"/>
                <a:gd name="T100" fmla="*/ 87 w 204"/>
                <a:gd name="T101" fmla="*/ 11 h 484"/>
                <a:gd name="T102" fmla="*/ 99 w 204"/>
                <a:gd name="T103" fmla="*/ 5 h 484"/>
                <a:gd name="T104" fmla="*/ 109 w 204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484">
                  <a:moveTo>
                    <a:pt x="109" y="0"/>
                  </a:moveTo>
                  <a:lnTo>
                    <a:pt x="118" y="20"/>
                  </a:lnTo>
                  <a:lnTo>
                    <a:pt x="126" y="42"/>
                  </a:lnTo>
                  <a:lnTo>
                    <a:pt x="135" y="63"/>
                  </a:lnTo>
                  <a:lnTo>
                    <a:pt x="145" y="84"/>
                  </a:lnTo>
                  <a:lnTo>
                    <a:pt x="153" y="106"/>
                  </a:lnTo>
                  <a:lnTo>
                    <a:pt x="162" y="126"/>
                  </a:lnTo>
                  <a:lnTo>
                    <a:pt x="171" y="148"/>
                  </a:lnTo>
                  <a:lnTo>
                    <a:pt x="180" y="169"/>
                  </a:lnTo>
                  <a:lnTo>
                    <a:pt x="186" y="190"/>
                  </a:lnTo>
                  <a:lnTo>
                    <a:pt x="193" y="210"/>
                  </a:lnTo>
                  <a:lnTo>
                    <a:pt x="199" y="232"/>
                  </a:lnTo>
                  <a:lnTo>
                    <a:pt x="204" y="253"/>
                  </a:lnTo>
                  <a:lnTo>
                    <a:pt x="198" y="270"/>
                  </a:lnTo>
                  <a:lnTo>
                    <a:pt x="190" y="287"/>
                  </a:lnTo>
                  <a:lnTo>
                    <a:pt x="183" y="304"/>
                  </a:lnTo>
                  <a:lnTo>
                    <a:pt x="175" y="320"/>
                  </a:lnTo>
                  <a:lnTo>
                    <a:pt x="166" y="336"/>
                  </a:lnTo>
                  <a:lnTo>
                    <a:pt x="160" y="353"/>
                  </a:lnTo>
                  <a:lnTo>
                    <a:pt x="152" y="370"/>
                  </a:lnTo>
                  <a:lnTo>
                    <a:pt x="145" y="387"/>
                  </a:lnTo>
                  <a:lnTo>
                    <a:pt x="141" y="411"/>
                  </a:lnTo>
                  <a:lnTo>
                    <a:pt x="139" y="435"/>
                  </a:lnTo>
                  <a:lnTo>
                    <a:pt x="135" y="459"/>
                  </a:lnTo>
                  <a:lnTo>
                    <a:pt x="132" y="484"/>
                  </a:lnTo>
                  <a:lnTo>
                    <a:pt x="120" y="478"/>
                  </a:lnTo>
                  <a:lnTo>
                    <a:pt x="110" y="472"/>
                  </a:lnTo>
                  <a:lnTo>
                    <a:pt x="99" y="467"/>
                  </a:lnTo>
                  <a:lnTo>
                    <a:pt x="87" y="462"/>
                  </a:lnTo>
                  <a:lnTo>
                    <a:pt x="76" y="456"/>
                  </a:lnTo>
                  <a:lnTo>
                    <a:pt x="65" y="451"/>
                  </a:lnTo>
                  <a:lnTo>
                    <a:pt x="54" y="446"/>
                  </a:lnTo>
                  <a:lnTo>
                    <a:pt x="42" y="440"/>
                  </a:lnTo>
                  <a:lnTo>
                    <a:pt x="36" y="418"/>
                  </a:lnTo>
                  <a:lnTo>
                    <a:pt x="32" y="396"/>
                  </a:lnTo>
                  <a:lnTo>
                    <a:pt x="26" y="374"/>
                  </a:lnTo>
                  <a:lnTo>
                    <a:pt x="21" y="352"/>
                  </a:lnTo>
                  <a:lnTo>
                    <a:pt x="16" y="331"/>
                  </a:lnTo>
                  <a:lnTo>
                    <a:pt x="10" y="310"/>
                  </a:lnTo>
                  <a:lnTo>
                    <a:pt x="5" y="288"/>
                  </a:lnTo>
                  <a:lnTo>
                    <a:pt x="0" y="266"/>
                  </a:lnTo>
                  <a:lnTo>
                    <a:pt x="5" y="210"/>
                  </a:lnTo>
                  <a:lnTo>
                    <a:pt x="12" y="155"/>
                  </a:lnTo>
                  <a:lnTo>
                    <a:pt x="18" y="100"/>
                  </a:lnTo>
                  <a:lnTo>
                    <a:pt x="24" y="44"/>
                  </a:lnTo>
                  <a:lnTo>
                    <a:pt x="34" y="39"/>
                  </a:lnTo>
                  <a:lnTo>
                    <a:pt x="44" y="33"/>
                  </a:lnTo>
                  <a:lnTo>
                    <a:pt x="55" y="27"/>
                  </a:lnTo>
                  <a:lnTo>
                    <a:pt x="66" y="21"/>
                  </a:lnTo>
                  <a:lnTo>
                    <a:pt x="77" y="17"/>
                  </a:lnTo>
                  <a:lnTo>
                    <a:pt x="87" y="11"/>
                  </a:lnTo>
                  <a:lnTo>
                    <a:pt x="9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113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96" name="Freeform 248">
              <a:extLst>
                <a:ext uri="{FF2B5EF4-FFF2-40B4-BE49-F238E27FC236}">
                  <a16:creationId xmlns:a16="http://schemas.microsoft.com/office/drawing/2014/main" id="{39CEE55B-FF4C-452F-894F-3560F5C40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2388"/>
              <a:ext cx="91" cy="242"/>
            </a:xfrm>
            <a:custGeom>
              <a:avLst/>
              <a:gdLst>
                <a:gd name="T0" fmla="*/ 86 w 181"/>
                <a:gd name="T1" fmla="*/ 0 h 484"/>
                <a:gd name="T2" fmla="*/ 95 w 181"/>
                <a:gd name="T3" fmla="*/ 20 h 484"/>
                <a:gd name="T4" fmla="*/ 103 w 181"/>
                <a:gd name="T5" fmla="*/ 42 h 484"/>
                <a:gd name="T6" fmla="*/ 112 w 181"/>
                <a:gd name="T7" fmla="*/ 63 h 484"/>
                <a:gd name="T8" fmla="*/ 122 w 181"/>
                <a:gd name="T9" fmla="*/ 84 h 484"/>
                <a:gd name="T10" fmla="*/ 130 w 181"/>
                <a:gd name="T11" fmla="*/ 106 h 484"/>
                <a:gd name="T12" fmla="*/ 139 w 181"/>
                <a:gd name="T13" fmla="*/ 126 h 484"/>
                <a:gd name="T14" fmla="*/ 148 w 181"/>
                <a:gd name="T15" fmla="*/ 148 h 484"/>
                <a:gd name="T16" fmla="*/ 157 w 181"/>
                <a:gd name="T17" fmla="*/ 169 h 484"/>
                <a:gd name="T18" fmla="*/ 163 w 181"/>
                <a:gd name="T19" fmla="*/ 190 h 484"/>
                <a:gd name="T20" fmla="*/ 170 w 181"/>
                <a:gd name="T21" fmla="*/ 210 h 484"/>
                <a:gd name="T22" fmla="*/ 176 w 181"/>
                <a:gd name="T23" fmla="*/ 232 h 484"/>
                <a:gd name="T24" fmla="*/ 181 w 181"/>
                <a:gd name="T25" fmla="*/ 253 h 484"/>
                <a:gd name="T26" fmla="*/ 175 w 181"/>
                <a:gd name="T27" fmla="*/ 270 h 484"/>
                <a:gd name="T28" fmla="*/ 167 w 181"/>
                <a:gd name="T29" fmla="*/ 287 h 484"/>
                <a:gd name="T30" fmla="*/ 160 w 181"/>
                <a:gd name="T31" fmla="*/ 304 h 484"/>
                <a:gd name="T32" fmla="*/ 152 w 181"/>
                <a:gd name="T33" fmla="*/ 320 h 484"/>
                <a:gd name="T34" fmla="*/ 143 w 181"/>
                <a:gd name="T35" fmla="*/ 336 h 484"/>
                <a:gd name="T36" fmla="*/ 137 w 181"/>
                <a:gd name="T37" fmla="*/ 353 h 484"/>
                <a:gd name="T38" fmla="*/ 129 w 181"/>
                <a:gd name="T39" fmla="*/ 370 h 484"/>
                <a:gd name="T40" fmla="*/ 122 w 181"/>
                <a:gd name="T41" fmla="*/ 387 h 484"/>
                <a:gd name="T42" fmla="*/ 118 w 181"/>
                <a:gd name="T43" fmla="*/ 411 h 484"/>
                <a:gd name="T44" fmla="*/ 116 w 181"/>
                <a:gd name="T45" fmla="*/ 435 h 484"/>
                <a:gd name="T46" fmla="*/ 112 w 181"/>
                <a:gd name="T47" fmla="*/ 459 h 484"/>
                <a:gd name="T48" fmla="*/ 109 w 181"/>
                <a:gd name="T49" fmla="*/ 484 h 484"/>
                <a:gd name="T50" fmla="*/ 99 w 181"/>
                <a:gd name="T51" fmla="*/ 478 h 484"/>
                <a:gd name="T52" fmla="*/ 89 w 181"/>
                <a:gd name="T53" fmla="*/ 471 h 484"/>
                <a:gd name="T54" fmla="*/ 79 w 181"/>
                <a:gd name="T55" fmla="*/ 465 h 484"/>
                <a:gd name="T56" fmla="*/ 69 w 181"/>
                <a:gd name="T57" fmla="*/ 458 h 484"/>
                <a:gd name="T58" fmla="*/ 58 w 181"/>
                <a:gd name="T59" fmla="*/ 452 h 484"/>
                <a:gd name="T60" fmla="*/ 48 w 181"/>
                <a:gd name="T61" fmla="*/ 447 h 484"/>
                <a:gd name="T62" fmla="*/ 38 w 181"/>
                <a:gd name="T63" fmla="*/ 440 h 484"/>
                <a:gd name="T64" fmla="*/ 27 w 181"/>
                <a:gd name="T65" fmla="*/ 434 h 484"/>
                <a:gd name="T66" fmla="*/ 20 w 181"/>
                <a:gd name="T67" fmla="*/ 391 h 484"/>
                <a:gd name="T68" fmla="*/ 13 w 181"/>
                <a:gd name="T69" fmla="*/ 350 h 484"/>
                <a:gd name="T70" fmla="*/ 6 w 181"/>
                <a:gd name="T71" fmla="*/ 308 h 484"/>
                <a:gd name="T72" fmla="*/ 0 w 181"/>
                <a:gd name="T73" fmla="*/ 266 h 484"/>
                <a:gd name="T74" fmla="*/ 2 w 181"/>
                <a:gd name="T75" fmla="*/ 212 h 484"/>
                <a:gd name="T76" fmla="*/ 5 w 181"/>
                <a:gd name="T77" fmla="*/ 156 h 484"/>
                <a:gd name="T78" fmla="*/ 9 w 181"/>
                <a:gd name="T79" fmla="*/ 102 h 484"/>
                <a:gd name="T80" fmla="*/ 12 w 181"/>
                <a:gd name="T81" fmla="*/ 48 h 484"/>
                <a:gd name="T82" fmla="*/ 21 w 181"/>
                <a:gd name="T83" fmla="*/ 42 h 484"/>
                <a:gd name="T84" fmla="*/ 31 w 181"/>
                <a:gd name="T85" fmla="*/ 35 h 484"/>
                <a:gd name="T86" fmla="*/ 40 w 181"/>
                <a:gd name="T87" fmla="*/ 29 h 484"/>
                <a:gd name="T88" fmla="*/ 49 w 181"/>
                <a:gd name="T89" fmla="*/ 24 h 484"/>
                <a:gd name="T90" fmla="*/ 58 w 181"/>
                <a:gd name="T91" fmla="*/ 18 h 484"/>
                <a:gd name="T92" fmla="*/ 67 w 181"/>
                <a:gd name="T93" fmla="*/ 11 h 484"/>
                <a:gd name="T94" fmla="*/ 77 w 181"/>
                <a:gd name="T95" fmla="*/ 5 h 484"/>
                <a:gd name="T96" fmla="*/ 86 w 181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1" h="484">
                  <a:moveTo>
                    <a:pt x="86" y="0"/>
                  </a:moveTo>
                  <a:lnTo>
                    <a:pt x="95" y="20"/>
                  </a:lnTo>
                  <a:lnTo>
                    <a:pt x="103" y="42"/>
                  </a:lnTo>
                  <a:lnTo>
                    <a:pt x="112" y="63"/>
                  </a:lnTo>
                  <a:lnTo>
                    <a:pt x="122" y="84"/>
                  </a:lnTo>
                  <a:lnTo>
                    <a:pt x="130" y="106"/>
                  </a:lnTo>
                  <a:lnTo>
                    <a:pt x="139" y="126"/>
                  </a:lnTo>
                  <a:lnTo>
                    <a:pt x="148" y="148"/>
                  </a:lnTo>
                  <a:lnTo>
                    <a:pt x="157" y="169"/>
                  </a:lnTo>
                  <a:lnTo>
                    <a:pt x="163" y="190"/>
                  </a:lnTo>
                  <a:lnTo>
                    <a:pt x="170" y="210"/>
                  </a:lnTo>
                  <a:lnTo>
                    <a:pt x="176" y="232"/>
                  </a:lnTo>
                  <a:lnTo>
                    <a:pt x="181" y="253"/>
                  </a:lnTo>
                  <a:lnTo>
                    <a:pt x="175" y="270"/>
                  </a:lnTo>
                  <a:lnTo>
                    <a:pt x="167" y="287"/>
                  </a:lnTo>
                  <a:lnTo>
                    <a:pt x="160" y="304"/>
                  </a:lnTo>
                  <a:lnTo>
                    <a:pt x="152" y="320"/>
                  </a:lnTo>
                  <a:lnTo>
                    <a:pt x="143" y="336"/>
                  </a:lnTo>
                  <a:lnTo>
                    <a:pt x="137" y="353"/>
                  </a:lnTo>
                  <a:lnTo>
                    <a:pt x="129" y="370"/>
                  </a:lnTo>
                  <a:lnTo>
                    <a:pt x="122" y="387"/>
                  </a:lnTo>
                  <a:lnTo>
                    <a:pt x="118" y="411"/>
                  </a:lnTo>
                  <a:lnTo>
                    <a:pt x="116" y="435"/>
                  </a:lnTo>
                  <a:lnTo>
                    <a:pt x="112" y="459"/>
                  </a:lnTo>
                  <a:lnTo>
                    <a:pt x="109" y="484"/>
                  </a:lnTo>
                  <a:lnTo>
                    <a:pt x="99" y="478"/>
                  </a:lnTo>
                  <a:lnTo>
                    <a:pt x="89" y="471"/>
                  </a:lnTo>
                  <a:lnTo>
                    <a:pt x="79" y="465"/>
                  </a:lnTo>
                  <a:lnTo>
                    <a:pt x="69" y="458"/>
                  </a:lnTo>
                  <a:lnTo>
                    <a:pt x="58" y="452"/>
                  </a:lnTo>
                  <a:lnTo>
                    <a:pt x="48" y="447"/>
                  </a:lnTo>
                  <a:lnTo>
                    <a:pt x="38" y="440"/>
                  </a:lnTo>
                  <a:lnTo>
                    <a:pt x="27" y="434"/>
                  </a:lnTo>
                  <a:lnTo>
                    <a:pt x="20" y="391"/>
                  </a:lnTo>
                  <a:lnTo>
                    <a:pt x="13" y="350"/>
                  </a:lnTo>
                  <a:lnTo>
                    <a:pt x="6" y="308"/>
                  </a:lnTo>
                  <a:lnTo>
                    <a:pt x="0" y="266"/>
                  </a:lnTo>
                  <a:lnTo>
                    <a:pt x="2" y="212"/>
                  </a:lnTo>
                  <a:lnTo>
                    <a:pt x="5" y="156"/>
                  </a:lnTo>
                  <a:lnTo>
                    <a:pt x="9" y="102"/>
                  </a:lnTo>
                  <a:lnTo>
                    <a:pt x="12" y="48"/>
                  </a:lnTo>
                  <a:lnTo>
                    <a:pt x="21" y="42"/>
                  </a:lnTo>
                  <a:lnTo>
                    <a:pt x="31" y="35"/>
                  </a:lnTo>
                  <a:lnTo>
                    <a:pt x="40" y="29"/>
                  </a:lnTo>
                  <a:lnTo>
                    <a:pt x="49" y="24"/>
                  </a:lnTo>
                  <a:lnTo>
                    <a:pt x="58" y="18"/>
                  </a:lnTo>
                  <a:lnTo>
                    <a:pt x="67" y="11"/>
                  </a:lnTo>
                  <a:lnTo>
                    <a:pt x="77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233A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97" name="Freeform 249">
              <a:extLst>
                <a:ext uri="{FF2B5EF4-FFF2-40B4-BE49-F238E27FC236}">
                  <a16:creationId xmlns:a16="http://schemas.microsoft.com/office/drawing/2014/main" id="{FAF0BD01-4594-4415-BB06-7A067E6B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4" y="2388"/>
              <a:ext cx="80" cy="242"/>
            </a:xfrm>
            <a:custGeom>
              <a:avLst/>
              <a:gdLst>
                <a:gd name="T0" fmla="*/ 65 w 160"/>
                <a:gd name="T1" fmla="*/ 0 h 484"/>
                <a:gd name="T2" fmla="*/ 74 w 160"/>
                <a:gd name="T3" fmla="*/ 20 h 484"/>
                <a:gd name="T4" fmla="*/ 82 w 160"/>
                <a:gd name="T5" fmla="*/ 42 h 484"/>
                <a:gd name="T6" fmla="*/ 91 w 160"/>
                <a:gd name="T7" fmla="*/ 63 h 484"/>
                <a:gd name="T8" fmla="*/ 101 w 160"/>
                <a:gd name="T9" fmla="*/ 84 h 484"/>
                <a:gd name="T10" fmla="*/ 109 w 160"/>
                <a:gd name="T11" fmla="*/ 106 h 484"/>
                <a:gd name="T12" fmla="*/ 118 w 160"/>
                <a:gd name="T13" fmla="*/ 126 h 484"/>
                <a:gd name="T14" fmla="*/ 127 w 160"/>
                <a:gd name="T15" fmla="*/ 148 h 484"/>
                <a:gd name="T16" fmla="*/ 136 w 160"/>
                <a:gd name="T17" fmla="*/ 169 h 484"/>
                <a:gd name="T18" fmla="*/ 142 w 160"/>
                <a:gd name="T19" fmla="*/ 190 h 484"/>
                <a:gd name="T20" fmla="*/ 149 w 160"/>
                <a:gd name="T21" fmla="*/ 210 h 484"/>
                <a:gd name="T22" fmla="*/ 155 w 160"/>
                <a:gd name="T23" fmla="*/ 232 h 484"/>
                <a:gd name="T24" fmla="*/ 160 w 160"/>
                <a:gd name="T25" fmla="*/ 253 h 484"/>
                <a:gd name="T26" fmla="*/ 154 w 160"/>
                <a:gd name="T27" fmla="*/ 270 h 484"/>
                <a:gd name="T28" fmla="*/ 146 w 160"/>
                <a:gd name="T29" fmla="*/ 287 h 484"/>
                <a:gd name="T30" fmla="*/ 139 w 160"/>
                <a:gd name="T31" fmla="*/ 304 h 484"/>
                <a:gd name="T32" fmla="*/ 131 w 160"/>
                <a:gd name="T33" fmla="*/ 320 h 484"/>
                <a:gd name="T34" fmla="*/ 122 w 160"/>
                <a:gd name="T35" fmla="*/ 336 h 484"/>
                <a:gd name="T36" fmla="*/ 116 w 160"/>
                <a:gd name="T37" fmla="*/ 353 h 484"/>
                <a:gd name="T38" fmla="*/ 108 w 160"/>
                <a:gd name="T39" fmla="*/ 370 h 484"/>
                <a:gd name="T40" fmla="*/ 101 w 160"/>
                <a:gd name="T41" fmla="*/ 387 h 484"/>
                <a:gd name="T42" fmla="*/ 97 w 160"/>
                <a:gd name="T43" fmla="*/ 411 h 484"/>
                <a:gd name="T44" fmla="*/ 95 w 160"/>
                <a:gd name="T45" fmla="*/ 435 h 484"/>
                <a:gd name="T46" fmla="*/ 91 w 160"/>
                <a:gd name="T47" fmla="*/ 459 h 484"/>
                <a:gd name="T48" fmla="*/ 88 w 160"/>
                <a:gd name="T49" fmla="*/ 484 h 484"/>
                <a:gd name="T50" fmla="*/ 79 w 160"/>
                <a:gd name="T51" fmla="*/ 477 h 484"/>
                <a:gd name="T52" fmla="*/ 70 w 160"/>
                <a:gd name="T53" fmla="*/ 470 h 484"/>
                <a:gd name="T54" fmla="*/ 60 w 160"/>
                <a:gd name="T55" fmla="*/ 463 h 484"/>
                <a:gd name="T56" fmla="*/ 51 w 160"/>
                <a:gd name="T57" fmla="*/ 456 h 484"/>
                <a:gd name="T58" fmla="*/ 42 w 160"/>
                <a:gd name="T59" fmla="*/ 449 h 484"/>
                <a:gd name="T60" fmla="*/ 32 w 160"/>
                <a:gd name="T61" fmla="*/ 442 h 484"/>
                <a:gd name="T62" fmla="*/ 22 w 160"/>
                <a:gd name="T63" fmla="*/ 435 h 484"/>
                <a:gd name="T64" fmla="*/ 13 w 160"/>
                <a:gd name="T65" fmla="*/ 428 h 484"/>
                <a:gd name="T66" fmla="*/ 11 w 160"/>
                <a:gd name="T67" fmla="*/ 388 h 484"/>
                <a:gd name="T68" fmla="*/ 7 w 160"/>
                <a:gd name="T69" fmla="*/ 346 h 484"/>
                <a:gd name="T70" fmla="*/ 4 w 160"/>
                <a:gd name="T71" fmla="*/ 306 h 484"/>
                <a:gd name="T72" fmla="*/ 0 w 160"/>
                <a:gd name="T73" fmla="*/ 266 h 484"/>
                <a:gd name="T74" fmla="*/ 2 w 160"/>
                <a:gd name="T75" fmla="*/ 213 h 484"/>
                <a:gd name="T76" fmla="*/ 3 w 160"/>
                <a:gd name="T77" fmla="*/ 159 h 484"/>
                <a:gd name="T78" fmla="*/ 3 w 160"/>
                <a:gd name="T79" fmla="*/ 106 h 484"/>
                <a:gd name="T80" fmla="*/ 4 w 160"/>
                <a:gd name="T81" fmla="*/ 53 h 484"/>
                <a:gd name="T82" fmla="*/ 11 w 160"/>
                <a:gd name="T83" fmla="*/ 46 h 484"/>
                <a:gd name="T84" fmla="*/ 19 w 160"/>
                <a:gd name="T85" fmla="*/ 39 h 484"/>
                <a:gd name="T86" fmla="*/ 26 w 160"/>
                <a:gd name="T87" fmla="*/ 32 h 484"/>
                <a:gd name="T88" fmla="*/ 34 w 160"/>
                <a:gd name="T89" fmla="*/ 26 h 484"/>
                <a:gd name="T90" fmla="*/ 42 w 160"/>
                <a:gd name="T91" fmla="*/ 19 h 484"/>
                <a:gd name="T92" fmla="*/ 50 w 160"/>
                <a:gd name="T93" fmla="*/ 12 h 484"/>
                <a:gd name="T94" fmla="*/ 57 w 160"/>
                <a:gd name="T95" fmla="*/ 6 h 484"/>
                <a:gd name="T96" fmla="*/ 65 w 160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484">
                  <a:moveTo>
                    <a:pt x="65" y="0"/>
                  </a:moveTo>
                  <a:lnTo>
                    <a:pt x="74" y="20"/>
                  </a:lnTo>
                  <a:lnTo>
                    <a:pt x="82" y="42"/>
                  </a:lnTo>
                  <a:lnTo>
                    <a:pt x="91" y="63"/>
                  </a:lnTo>
                  <a:lnTo>
                    <a:pt x="101" y="84"/>
                  </a:lnTo>
                  <a:lnTo>
                    <a:pt x="109" y="106"/>
                  </a:lnTo>
                  <a:lnTo>
                    <a:pt x="118" y="126"/>
                  </a:lnTo>
                  <a:lnTo>
                    <a:pt x="127" y="148"/>
                  </a:lnTo>
                  <a:lnTo>
                    <a:pt x="136" y="169"/>
                  </a:lnTo>
                  <a:lnTo>
                    <a:pt x="142" y="190"/>
                  </a:lnTo>
                  <a:lnTo>
                    <a:pt x="149" y="210"/>
                  </a:lnTo>
                  <a:lnTo>
                    <a:pt x="155" y="232"/>
                  </a:lnTo>
                  <a:lnTo>
                    <a:pt x="160" y="253"/>
                  </a:lnTo>
                  <a:lnTo>
                    <a:pt x="154" y="270"/>
                  </a:lnTo>
                  <a:lnTo>
                    <a:pt x="146" y="287"/>
                  </a:lnTo>
                  <a:lnTo>
                    <a:pt x="139" y="304"/>
                  </a:lnTo>
                  <a:lnTo>
                    <a:pt x="131" y="320"/>
                  </a:lnTo>
                  <a:lnTo>
                    <a:pt x="122" y="336"/>
                  </a:lnTo>
                  <a:lnTo>
                    <a:pt x="116" y="353"/>
                  </a:lnTo>
                  <a:lnTo>
                    <a:pt x="108" y="370"/>
                  </a:lnTo>
                  <a:lnTo>
                    <a:pt x="101" y="387"/>
                  </a:lnTo>
                  <a:lnTo>
                    <a:pt x="97" y="411"/>
                  </a:lnTo>
                  <a:lnTo>
                    <a:pt x="95" y="435"/>
                  </a:lnTo>
                  <a:lnTo>
                    <a:pt x="91" y="459"/>
                  </a:lnTo>
                  <a:lnTo>
                    <a:pt x="88" y="484"/>
                  </a:lnTo>
                  <a:lnTo>
                    <a:pt x="79" y="477"/>
                  </a:lnTo>
                  <a:lnTo>
                    <a:pt x="70" y="470"/>
                  </a:lnTo>
                  <a:lnTo>
                    <a:pt x="60" y="463"/>
                  </a:lnTo>
                  <a:lnTo>
                    <a:pt x="51" y="456"/>
                  </a:lnTo>
                  <a:lnTo>
                    <a:pt x="42" y="449"/>
                  </a:lnTo>
                  <a:lnTo>
                    <a:pt x="32" y="442"/>
                  </a:lnTo>
                  <a:lnTo>
                    <a:pt x="22" y="435"/>
                  </a:lnTo>
                  <a:lnTo>
                    <a:pt x="13" y="428"/>
                  </a:lnTo>
                  <a:lnTo>
                    <a:pt x="11" y="388"/>
                  </a:lnTo>
                  <a:lnTo>
                    <a:pt x="7" y="346"/>
                  </a:lnTo>
                  <a:lnTo>
                    <a:pt x="4" y="306"/>
                  </a:lnTo>
                  <a:lnTo>
                    <a:pt x="0" y="266"/>
                  </a:lnTo>
                  <a:lnTo>
                    <a:pt x="2" y="213"/>
                  </a:lnTo>
                  <a:lnTo>
                    <a:pt x="3" y="159"/>
                  </a:lnTo>
                  <a:lnTo>
                    <a:pt x="3" y="106"/>
                  </a:lnTo>
                  <a:lnTo>
                    <a:pt x="4" y="53"/>
                  </a:lnTo>
                  <a:lnTo>
                    <a:pt x="11" y="46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34" y="26"/>
                  </a:lnTo>
                  <a:lnTo>
                    <a:pt x="42" y="19"/>
                  </a:lnTo>
                  <a:lnTo>
                    <a:pt x="50" y="12"/>
                  </a:lnTo>
                  <a:lnTo>
                    <a:pt x="57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353D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98" name="Freeform 250">
              <a:extLst>
                <a:ext uri="{FF2B5EF4-FFF2-40B4-BE49-F238E27FC236}">
                  <a16:creationId xmlns:a16="http://schemas.microsoft.com/office/drawing/2014/main" id="{511FF694-158E-40CC-AC90-690716DDC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2388"/>
              <a:ext cx="73" cy="242"/>
            </a:xfrm>
            <a:custGeom>
              <a:avLst/>
              <a:gdLst>
                <a:gd name="T0" fmla="*/ 50 w 145"/>
                <a:gd name="T1" fmla="*/ 0 h 484"/>
                <a:gd name="T2" fmla="*/ 59 w 145"/>
                <a:gd name="T3" fmla="*/ 20 h 484"/>
                <a:gd name="T4" fmla="*/ 67 w 145"/>
                <a:gd name="T5" fmla="*/ 42 h 484"/>
                <a:gd name="T6" fmla="*/ 76 w 145"/>
                <a:gd name="T7" fmla="*/ 63 h 484"/>
                <a:gd name="T8" fmla="*/ 86 w 145"/>
                <a:gd name="T9" fmla="*/ 84 h 484"/>
                <a:gd name="T10" fmla="*/ 94 w 145"/>
                <a:gd name="T11" fmla="*/ 106 h 484"/>
                <a:gd name="T12" fmla="*/ 103 w 145"/>
                <a:gd name="T13" fmla="*/ 126 h 484"/>
                <a:gd name="T14" fmla="*/ 112 w 145"/>
                <a:gd name="T15" fmla="*/ 148 h 484"/>
                <a:gd name="T16" fmla="*/ 121 w 145"/>
                <a:gd name="T17" fmla="*/ 169 h 484"/>
                <a:gd name="T18" fmla="*/ 127 w 145"/>
                <a:gd name="T19" fmla="*/ 190 h 484"/>
                <a:gd name="T20" fmla="*/ 134 w 145"/>
                <a:gd name="T21" fmla="*/ 210 h 484"/>
                <a:gd name="T22" fmla="*/ 140 w 145"/>
                <a:gd name="T23" fmla="*/ 232 h 484"/>
                <a:gd name="T24" fmla="*/ 145 w 145"/>
                <a:gd name="T25" fmla="*/ 253 h 484"/>
                <a:gd name="T26" fmla="*/ 139 w 145"/>
                <a:gd name="T27" fmla="*/ 270 h 484"/>
                <a:gd name="T28" fmla="*/ 131 w 145"/>
                <a:gd name="T29" fmla="*/ 287 h 484"/>
                <a:gd name="T30" fmla="*/ 124 w 145"/>
                <a:gd name="T31" fmla="*/ 304 h 484"/>
                <a:gd name="T32" fmla="*/ 116 w 145"/>
                <a:gd name="T33" fmla="*/ 320 h 484"/>
                <a:gd name="T34" fmla="*/ 107 w 145"/>
                <a:gd name="T35" fmla="*/ 336 h 484"/>
                <a:gd name="T36" fmla="*/ 101 w 145"/>
                <a:gd name="T37" fmla="*/ 353 h 484"/>
                <a:gd name="T38" fmla="*/ 93 w 145"/>
                <a:gd name="T39" fmla="*/ 370 h 484"/>
                <a:gd name="T40" fmla="*/ 86 w 145"/>
                <a:gd name="T41" fmla="*/ 387 h 484"/>
                <a:gd name="T42" fmla="*/ 82 w 145"/>
                <a:gd name="T43" fmla="*/ 411 h 484"/>
                <a:gd name="T44" fmla="*/ 80 w 145"/>
                <a:gd name="T45" fmla="*/ 435 h 484"/>
                <a:gd name="T46" fmla="*/ 76 w 145"/>
                <a:gd name="T47" fmla="*/ 459 h 484"/>
                <a:gd name="T48" fmla="*/ 73 w 145"/>
                <a:gd name="T49" fmla="*/ 484 h 484"/>
                <a:gd name="T50" fmla="*/ 65 w 145"/>
                <a:gd name="T51" fmla="*/ 476 h 484"/>
                <a:gd name="T52" fmla="*/ 57 w 145"/>
                <a:gd name="T53" fmla="*/ 469 h 484"/>
                <a:gd name="T54" fmla="*/ 49 w 145"/>
                <a:gd name="T55" fmla="*/ 461 h 484"/>
                <a:gd name="T56" fmla="*/ 40 w 145"/>
                <a:gd name="T57" fmla="*/ 452 h 484"/>
                <a:gd name="T58" fmla="*/ 31 w 145"/>
                <a:gd name="T59" fmla="*/ 446 h 484"/>
                <a:gd name="T60" fmla="*/ 23 w 145"/>
                <a:gd name="T61" fmla="*/ 438 h 484"/>
                <a:gd name="T62" fmla="*/ 14 w 145"/>
                <a:gd name="T63" fmla="*/ 431 h 484"/>
                <a:gd name="T64" fmla="*/ 6 w 145"/>
                <a:gd name="T65" fmla="*/ 423 h 484"/>
                <a:gd name="T66" fmla="*/ 7 w 145"/>
                <a:gd name="T67" fmla="*/ 383 h 484"/>
                <a:gd name="T68" fmla="*/ 7 w 145"/>
                <a:gd name="T69" fmla="*/ 344 h 484"/>
                <a:gd name="T70" fmla="*/ 7 w 145"/>
                <a:gd name="T71" fmla="*/ 305 h 484"/>
                <a:gd name="T72" fmla="*/ 7 w 145"/>
                <a:gd name="T73" fmla="*/ 266 h 484"/>
                <a:gd name="T74" fmla="*/ 6 w 145"/>
                <a:gd name="T75" fmla="*/ 213 h 484"/>
                <a:gd name="T76" fmla="*/ 4 w 145"/>
                <a:gd name="T77" fmla="*/ 161 h 484"/>
                <a:gd name="T78" fmla="*/ 3 w 145"/>
                <a:gd name="T79" fmla="*/ 109 h 484"/>
                <a:gd name="T80" fmla="*/ 0 w 145"/>
                <a:gd name="T81" fmla="*/ 56 h 484"/>
                <a:gd name="T82" fmla="*/ 6 w 145"/>
                <a:gd name="T83" fmla="*/ 49 h 484"/>
                <a:gd name="T84" fmla="*/ 13 w 145"/>
                <a:gd name="T85" fmla="*/ 42 h 484"/>
                <a:gd name="T86" fmla="*/ 19 w 145"/>
                <a:gd name="T87" fmla="*/ 35 h 484"/>
                <a:gd name="T88" fmla="*/ 26 w 145"/>
                <a:gd name="T89" fmla="*/ 27 h 484"/>
                <a:gd name="T90" fmla="*/ 31 w 145"/>
                <a:gd name="T91" fmla="*/ 20 h 484"/>
                <a:gd name="T92" fmla="*/ 37 w 145"/>
                <a:gd name="T93" fmla="*/ 13 h 484"/>
                <a:gd name="T94" fmla="*/ 44 w 145"/>
                <a:gd name="T95" fmla="*/ 6 h 484"/>
                <a:gd name="T96" fmla="*/ 50 w 145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484">
                  <a:moveTo>
                    <a:pt x="50" y="0"/>
                  </a:moveTo>
                  <a:lnTo>
                    <a:pt x="59" y="20"/>
                  </a:lnTo>
                  <a:lnTo>
                    <a:pt x="67" y="42"/>
                  </a:lnTo>
                  <a:lnTo>
                    <a:pt x="76" y="63"/>
                  </a:lnTo>
                  <a:lnTo>
                    <a:pt x="86" y="84"/>
                  </a:lnTo>
                  <a:lnTo>
                    <a:pt x="94" y="106"/>
                  </a:lnTo>
                  <a:lnTo>
                    <a:pt x="103" y="126"/>
                  </a:lnTo>
                  <a:lnTo>
                    <a:pt x="112" y="148"/>
                  </a:lnTo>
                  <a:lnTo>
                    <a:pt x="121" y="169"/>
                  </a:lnTo>
                  <a:lnTo>
                    <a:pt x="127" y="190"/>
                  </a:lnTo>
                  <a:lnTo>
                    <a:pt x="134" y="210"/>
                  </a:lnTo>
                  <a:lnTo>
                    <a:pt x="140" y="232"/>
                  </a:lnTo>
                  <a:lnTo>
                    <a:pt x="145" y="253"/>
                  </a:lnTo>
                  <a:lnTo>
                    <a:pt x="139" y="270"/>
                  </a:lnTo>
                  <a:lnTo>
                    <a:pt x="131" y="287"/>
                  </a:lnTo>
                  <a:lnTo>
                    <a:pt x="124" y="304"/>
                  </a:lnTo>
                  <a:lnTo>
                    <a:pt x="116" y="320"/>
                  </a:lnTo>
                  <a:lnTo>
                    <a:pt x="107" y="336"/>
                  </a:lnTo>
                  <a:lnTo>
                    <a:pt x="101" y="353"/>
                  </a:lnTo>
                  <a:lnTo>
                    <a:pt x="93" y="370"/>
                  </a:lnTo>
                  <a:lnTo>
                    <a:pt x="86" y="387"/>
                  </a:lnTo>
                  <a:lnTo>
                    <a:pt x="82" y="411"/>
                  </a:lnTo>
                  <a:lnTo>
                    <a:pt x="80" y="435"/>
                  </a:lnTo>
                  <a:lnTo>
                    <a:pt x="76" y="459"/>
                  </a:lnTo>
                  <a:lnTo>
                    <a:pt x="73" y="484"/>
                  </a:lnTo>
                  <a:lnTo>
                    <a:pt x="65" y="476"/>
                  </a:lnTo>
                  <a:lnTo>
                    <a:pt x="57" y="469"/>
                  </a:lnTo>
                  <a:lnTo>
                    <a:pt x="49" y="461"/>
                  </a:lnTo>
                  <a:lnTo>
                    <a:pt x="40" y="452"/>
                  </a:lnTo>
                  <a:lnTo>
                    <a:pt x="31" y="446"/>
                  </a:lnTo>
                  <a:lnTo>
                    <a:pt x="23" y="438"/>
                  </a:lnTo>
                  <a:lnTo>
                    <a:pt x="14" y="431"/>
                  </a:lnTo>
                  <a:lnTo>
                    <a:pt x="6" y="423"/>
                  </a:lnTo>
                  <a:lnTo>
                    <a:pt x="7" y="383"/>
                  </a:lnTo>
                  <a:lnTo>
                    <a:pt x="7" y="344"/>
                  </a:lnTo>
                  <a:lnTo>
                    <a:pt x="7" y="305"/>
                  </a:lnTo>
                  <a:lnTo>
                    <a:pt x="7" y="266"/>
                  </a:lnTo>
                  <a:lnTo>
                    <a:pt x="6" y="213"/>
                  </a:lnTo>
                  <a:lnTo>
                    <a:pt x="4" y="161"/>
                  </a:lnTo>
                  <a:lnTo>
                    <a:pt x="3" y="109"/>
                  </a:lnTo>
                  <a:lnTo>
                    <a:pt x="0" y="56"/>
                  </a:lnTo>
                  <a:lnTo>
                    <a:pt x="6" y="49"/>
                  </a:lnTo>
                  <a:lnTo>
                    <a:pt x="13" y="42"/>
                  </a:lnTo>
                  <a:lnTo>
                    <a:pt x="19" y="35"/>
                  </a:lnTo>
                  <a:lnTo>
                    <a:pt x="26" y="27"/>
                  </a:lnTo>
                  <a:lnTo>
                    <a:pt x="31" y="20"/>
                  </a:lnTo>
                  <a:lnTo>
                    <a:pt x="37" y="13"/>
                  </a:lnTo>
                  <a:lnTo>
                    <a:pt x="44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73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99" name="Freeform 251">
              <a:extLst>
                <a:ext uri="{FF2B5EF4-FFF2-40B4-BE49-F238E27FC236}">
                  <a16:creationId xmlns:a16="http://schemas.microsoft.com/office/drawing/2014/main" id="{8A5435D2-25F5-452A-AB19-43802BB1C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388"/>
              <a:ext cx="66" cy="242"/>
            </a:xfrm>
            <a:custGeom>
              <a:avLst/>
              <a:gdLst>
                <a:gd name="T0" fmla="*/ 37 w 132"/>
                <a:gd name="T1" fmla="*/ 0 h 484"/>
                <a:gd name="T2" fmla="*/ 46 w 132"/>
                <a:gd name="T3" fmla="*/ 20 h 484"/>
                <a:gd name="T4" fmla="*/ 54 w 132"/>
                <a:gd name="T5" fmla="*/ 42 h 484"/>
                <a:gd name="T6" fmla="*/ 63 w 132"/>
                <a:gd name="T7" fmla="*/ 63 h 484"/>
                <a:gd name="T8" fmla="*/ 73 w 132"/>
                <a:gd name="T9" fmla="*/ 84 h 484"/>
                <a:gd name="T10" fmla="*/ 81 w 132"/>
                <a:gd name="T11" fmla="*/ 106 h 484"/>
                <a:gd name="T12" fmla="*/ 90 w 132"/>
                <a:gd name="T13" fmla="*/ 126 h 484"/>
                <a:gd name="T14" fmla="*/ 99 w 132"/>
                <a:gd name="T15" fmla="*/ 148 h 484"/>
                <a:gd name="T16" fmla="*/ 108 w 132"/>
                <a:gd name="T17" fmla="*/ 169 h 484"/>
                <a:gd name="T18" fmla="*/ 114 w 132"/>
                <a:gd name="T19" fmla="*/ 190 h 484"/>
                <a:gd name="T20" fmla="*/ 121 w 132"/>
                <a:gd name="T21" fmla="*/ 210 h 484"/>
                <a:gd name="T22" fmla="*/ 127 w 132"/>
                <a:gd name="T23" fmla="*/ 232 h 484"/>
                <a:gd name="T24" fmla="*/ 132 w 132"/>
                <a:gd name="T25" fmla="*/ 253 h 484"/>
                <a:gd name="T26" fmla="*/ 126 w 132"/>
                <a:gd name="T27" fmla="*/ 270 h 484"/>
                <a:gd name="T28" fmla="*/ 118 w 132"/>
                <a:gd name="T29" fmla="*/ 287 h 484"/>
                <a:gd name="T30" fmla="*/ 111 w 132"/>
                <a:gd name="T31" fmla="*/ 304 h 484"/>
                <a:gd name="T32" fmla="*/ 103 w 132"/>
                <a:gd name="T33" fmla="*/ 320 h 484"/>
                <a:gd name="T34" fmla="*/ 94 w 132"/>
                <a:gd name="T35" fmla="*/ 336 h 484"/>
                <a:gd name="T36" fmla="*/ 88 w 132"/>
                <a:gd name="T37" fmla="*/ 353 h 484"/>
                <a:gd name="T38" fmla="*/ 80 w 132"/>
                <a:gd name="T39" fmla="*/ 370 h 484"/>
                <a:gd name="T40" fmla="*/ 73 w 132"/>
                <a:gd name="T41" fmla="*/ 387 h 484"/>
                <a:gd name="T42" fmla="*/ 69 w 132"/>
                <a:gd name="T43" fmla="*/ 411 h 484"/>
                <a:gd name="T44" fmla="*/ 67 w 132"/>
                <a:gd name="T45" fmla="*/ 435 h 484"/>
                <a:gd name="T46" fmla="*/ 63 w 132"/>
                <a:gd name="T47" fmla="*/ 459 h 484"/>
                <a:gd name="T48" fmla="*/ 60 w 132"/>
                <a:gd name="T49" fmla="*/ 484 h 484"/>
                <a:gd name="T50" fmla="*/ 53 w 132"/>
                <a:gd name="T51" fmla="*/ 476 h 484"/>
                <a:gd name="T52" fmla="*/ 45 w 132"/>
                <a:gd name="T53" fmla="*/ 467 h 484"/>
                <a:gd name="T54" fmla="*/ 38 w 132"/>
                <a:gd name="T55" fmla="*/ 458 h 484"/>
                <a:gd name="T56" fmla="*/ 31 w 132"/>
                <a:gd name="T57" fmla="*/ 450 h 484"/>
                <a:gd name="T58" fmla="*/ 23 w 132"/>
                <a:gd name="T59" fmla="*/ 442 h 484"/>
                <a:gd name="T60" fmla="*/ 16 w 132"/>
                <a:gd name="T61" fmla="*/ 433 h 484"/>
                <a:gd name="T62" fmla="*/ 8 w 132"/>
                <a:gd name="T63" fmla="*/ 425 h 484"/>
                <a:gd name="T64" fmla="*/ 1 w 132"/>
                <a:gd name="T65" fmla="*/ 417 h 484"/>
                <a:gd name="T66" fmla="*/ 6 w 132"/>
                <a:gd name="T67" fmla="*/ 379 h 484"/>
                <a:gd name="T68" fmla="*/ 9 w 132"/>
                <a:gd name="T69" fmla="*/ 341 h 484"/>
                <a:gd name="T70" fmla="*/ 13 w 132"/>
                <a:gd name="T71" fmla="*/ 303 h 484"/>
                <a:gd name="T72" fmla="*/ 17 w 132"/>
                <a:gd name="T73" fmla="*/ 266 h 484"/>
                <a:gd name="T74" fmla="*/ 13 w 132"/>
                <a:gd name="T75" fmla="*/ 214 h 484"/>
                <a:gd name="T76" fmla="*/ 9 w 132"/>
                <a:gd name="T77" fmla="*/ 163 h 484"/>
                <a:gd name="T78" fmla="*/ 5 w 132"/>
                <a:gd name="T79" fmla="*/ 111 h 484"/>
                <a:gd name="T80" fmla="*/ 0 w 132"/>
                <a:gd name="T81" fmla="*/ 61 h 484"/>
                <a:gd name="T82" fmla="*/ 5 w 132"/>
                <a:gd name="T83" fmla="*/ 53 h 484"/>
                <a:gd name="T84" fmla="*/ 9 w 132"/>
                <a:gd name="T85" fmla="*/ 46 h 484"/>
                <a:gd name="T86" fmla="*/ 14 w 132"/>
                <a:gd name="T87" fmla="*/ 38 h 484"/>
                <a:gd name="T88" fmla="*/ 18 w 132"/>
                <a:gd name="T89" fmla="*/ 29 h 484"/>
                <a:gd name="T90" fmla="*/ 23 w 132"/>
                <a:gd name="T91" fmla="*/ 21 h 484"/>
                <a:gd name="T92" fmla="*/ 28 w 132"/>
                <a:gd name="T93" fmla="*/ 15 h 484"/>
                <a:gd name="T94" fmla="*/ 32 w 132"/>
                <a:gd name="T95" fmla="*/ 6 h 484"/>
                <a:gd name="T96" fmla="*/ 37 w 132"/>
                <a:gd name="T9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2" h="484">
                  <a:moveTo>
                    <a:pt x="37" y="0"/>
                  </a:moveTo>
                  <a:lnTo>
                    <a:pt x="46" y="20"/>
                  </a:lnTo>
                  <a:lnTo>
                    <a:pt x="54" y="42"/>
                  </a:lnTo>
                  <a:lnTo>
                    <a:pt x="63" y="63"/>
                  </a:lnTo>
                  <a:lnTo>
                    <a:pt x="73" y="84"/>
                  </a:lnTo>
                  <a:lnTo>
                    <a:pt x="81" y="106"/>
                  </a:lnTo>
                  <a:lnTo>
                    <a:pt x="90" y="126"/>
                  </a:lnTo>
                  <a:lnTo>
                    <a:pt x="99" y="148"/>
                  </a:lnTo>
                  <a:lnTo>
                    <a:pt x="108" y="169"/>
                  </a:lnTo>
                  <a:lnTo>
                    <a:pt x="114" y="190"/>
                  </a:lnTo>
                  <a:lnTo>
                    <a:pt x="121" y="210"/>
                  </a:lnTo>
                  <a:lnTo>
                    <a:pt x="127" y="232"/>
                  </a:lnTo>
                  <a:lnTo>
                    <a:pt x="132" y="253"/>
                  </a:lnTo>
                  <a:lnTo>
                    <a:pt x="126" y="270"/>
                  </a:lnTo>
                  <a:lnTo>
                    <a:pt x="118" y="287"/>
                  </a:lnTo>
                  <a:lnTo>
                    <a:pt x="111" y="304"/>
                  </a:lnTo>
                  <a:lnTo>
                    <a:pt x="103" y="320"/>
                  </a:lnTo>
                  <a:lnTo>
                    <a:pt x="94" y="336"/>
                  </a:lnTo>
                  <a:lnTo>
                    <a:pt x="88" y="353"/>
                  </a:lnTo>
                  <a:lnTo>
                    <a:pt x="80" y="370"/>
                  </a:lnTo>
                  <a:lnTo>
                    <a:pt x="73" y="387"/>
                  </a:lnTo>
                  <a:lnTo>
                    <a:pt x="69" y="411"/>
                  </a:lnTo>
                  <a:lnTo>
                    <a:pt x="67" y="435"/>
                  </a:lnTo>
                  <a:lnTo>
                    <a:pt x="63" y="459"/>
                  </a:lnTo>
                  <a:lnTo>
                    <a:pt x="60" y="484"/>
                  </a:lnTo>
                  <a:lnTo>
                    <a:pt x="53" y="476"/>
                  </a:lnTo>
                  <a:lnTo>
                    <a:pt x="45" y="467"/>
                  </a:lnTo>
                  <a:lnTo>
                    <a:pt x="38" y="458"/>
                  </a:lnTo>
                  <a:lnTo>
                    <a:pt x="31" y="450"/>
                  </a:lnTo>
                  <a:lnTo>
                    <a:pt x="23" y="442"/>
                  </a:lnTo>
                  <a:lnTo>
                    <a:pt x="16" y="433"/>
                  </a:lnTo>
                  <a:lnTo>
                    <a:pt x="8" y="425"/>
                  </a:lnTo>
                  <a:lnTo>
                    <a:pt x="1" y="417"/>
                  </a:lnTo>
                  <a:lnTo>
                    <a:pt x="6" y="379"/>
                  </a:lnTo>
                  <a:lnTo>
                    <a:pt x="9" y="341"/>
                  </a:lnTo>
                  <a:lnTo>
                    <a:pt x="13" y="303"/>
                  </a:lnTo>
                  <a:lnTo>
                    <a:pt x="17" y="266"/>
                  </a:lnTo>
                  <a:lnTo>
                    <a:pt x="13" y="214"/>
                  </a:lnTo>
                  <a:lnTo>
                    <a:pt x="9" y="163"/>
                  </a:lnTo>
                  <a:lnTo>
                    <a:pt x="5" y="111"/>
                  </a:lnTo>
                  <a:lnTo>
                    <a:pt x="0" y="61"/>
                  </a:lnTo>
                  <a:lnTo>
                    <a:pt x="5" y="53"/>
                  </a:lnTo>
                  <a:lnTo>
                    <a:pt x="9" y="46"/>
                  </a:lnTo>
                  <a:lnTo>
                    <a:pt x="14" y="38"/>
                  </a:lnTo>
                  <a:lnTo>
                    <a:pt x="18" y="29"/>
                  </a:lnTo>
                  <a:lnTo>
                    <a:pt x="23" y="21"/>
                  </a:lnTo>
                  <a:lnTo>
                    <a:pt x="28" y="15"/>
                  </a:lnTo>
                  <a:lnTo>
                    <a:pt x="32" y="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59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00" name="Freeform 252">
              <a:extLst>
                <a:ext uri="{FF2B5EF4-FFF2-40B4-BE49-F238E27FC236}">
                  <a16:creationId xmlns:a16="http://schemas.microsoft.com/office/drawing/2014/main" id="{5F0EFEA1-C69A-4252-8525-A31626E93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2388"/>
              <a:ext cx="62" cy="242"/>
            </a:xfrm>
            <a:custGeom>
              <a:avLst/>
              <a:gdLst>
                <a:gd name="T0" fmla="*/ 28 w 123"/>
                <a:gd name="T1" fmla="*/ 0 h 484"/>
                <a:gd name="T2" fmla="*/ 37 w 123"/>
                <a:gd name="T3" fmla="*/ 20 h 484"/>
                <a:gd name="T4" fmla="*/ 45 w 123"/>
                <a:gd name="T5" fmla="*/ 42 h 484"/>
                <a:gd name="T6" fmla="*/ 54 w 123"/>
                <a:gd name="T7" fmla="*/ 63 h 484"/>
                <a:gd name="T8" fmla="*/ 64 w 123"/>
                <a:gd name="T9" fmla="*/ 84 h 484"/>
                <a:gd name="T10" fmla="*/ 72 w 123"/>
                <a:gd name="T11" fmla="*/ 106 h 484"/>
                <a:gd name="T12" fmla="*/ 81 w 123"/>
                <a:gd name="T13" fmla="*/ 126 h 484"/>
                <a:gd name="T14" fmla="*/ 90 w 123"/>
                <a:gd name="T15" fmla="*/ 148 h 484"/>
                <a:gd name="T16" fmla="*/ 99 w 123"/>
                <a:gd name="T17" fmla="*/ 169 h 484"/>
                <a:gd name="T18" fmla="*/ 105 w 123"/>
                <a:gd name="T19" fmla="*/ 190 h 484"/>
                <a:gd name="T20" fmla="*/ 112 w 123"/>
                <a:gd name="T21" fmla="*/ 210 h 484"/>
                <a:gd name="T22" fmla="*/ 118 w 123"/>
                <a:gd name="T23" fmla="*/ 232 h 484"/>
                <a:gd name="T24" fmla="*/ 123 w 123"/>
                <a:gd name="T25" fmla="*/ 253 h 484"/>
                <a:gd name="T26" fmla="*/ 117 w 123"/>
                <a:gd name="T27" fmla="*/ 270 h 484"/>
                <a:gd name="T28" fmla="*/ 109 w 123"/>
                <a:gd name="T29" fmla="*/ 287 h 484"/>
                <a:gd name="T30" fmla="*/ 102 w 123"/>
                <a:gd name="T31" fmla="*/ 304 h 484"/>
                <a:gd name="T32" fmla="*/ 94 w 123"/>
                <a:gd name="T33" fmla="*/ 320 h 484"/>
                <a:gd name="T34" fmla="*/ 85 w 123"/>
                <a:gd name="T35" fmla="*/ 336 h 484"/>
                <a:gd name="T36" fmla="*/ 79 w 123"/>
                <a:gd name="T37" fmla="*/ 353 h 484"/>
                <a:gd name="T38" fmla="*/ 71 w 123"/>
                <a:gd name="T39" fmla="*/ 370 h 484"/>
                <a:gd name="T40" fmla="*/ 64 w 123"/>
                <a:gd name="T41" fmla="*/ 387 h 484"/>
                <a:gd name="T42" fmla="*/ 60 w 123"/>
                <a:gd name="T43" fmla="*/ 411 h 484"/>
                <a:gd name="T44" fmla="*/ 58 w 123"/>
                <a:gd name="T45" fmla="*/ 435 h 484"/>
                <a:gd name="T46" fmla="*/ 54 w 123"/>
                <a:gd name="T47" fmla="*/ 459 h 484"/>
                <a:gd name="T48" fmla="*/ 51 w 123"/>
                <a:gd name="T49" fmla="*/ 484 h 484"/>
                <a:gd name="T50" fmla="*/ 45 w 123"/>
                <a:gd name="T51" fmla="*/ 474 h 484"/>
                <a:gd name="T52" fmla="*/ 38 w 123"/>
                <a:gd name="T53" fmla="*/ 465 h 484"/>
                <a:gd name="T54" fmla="*/ 33 w 123"/>
                <a:gd name="T55" fmla="*/ 456 h 484"/>
                <a:gd name="T56" fmla="*/ 26 w 123"/>
                <a:gd name="T57" fmla="*/ 447 h 484"/>
                <a:gd name="T58" fmla="*/ 20 w 123"/>
                <a:gd name="T59" fmla="*/ 439 h 484"/>
                <a:gd name="T60" fmla="*/ 13 w 123"/>
                <a:gd name="T61" fmla="*/ 429 h 484"/>
                <a:gd name="T62" fmla="*/ 7 w 123"/>
                <a:gd name="T63" fmla="*/ 420 h 484"/>
                <a:gd name="T64" fmla="*/ 0 w 123"/>
                <a:gd name="T65" fmla="*/ 411 h 484"/>
                <a:gd name="T66" fmla="*/ 8 w 123"/>
                <a:gd name="T67" fmla="*/ 374 h 484"/>
                <a:gd name="T68" fmla="*/ 15 w 123"/>
                <a:gd name="T69" fmla="*/ 338 h 484"/>
                <a:gd name="T70" fmla="*/ 23 w 123"/>
                <a:gd name="T71" fmla="*/ 301 h 484"/>
                <a:gd name="T72" fmla="*/ 30 w 123"/>
                <a:gd name="T73" fmla="*/ 266 h 484"/>
                <a:gd name="T74" fmla="*/ 23 w 123"/>
                <a:gd name="T75" fmla="*/ 215 h 484"/>
                <a:gd name="T76" fmla="*/ 16 w 123"/>
                <a:gd name="T77" fmla="*/ 164 h 484"/>
                <a:gd name="T78" fmla="*/ 9 w 123"/>
                <a:gd name="T79" fmla="*/ 115 h 484"/>
                <a:gd name="T80" fmla="*/ 4 w 123"/>
                <a:gd name="T81" fmla="*/ 64 h 484"/>
                <a:gd name="T82" fmla="*/ 9 w 123"/>
                <a:gd name="T83" fmla="*/ 48 h 484"/>
                <a:gd name="T84" fmla="*/ 16 w 123"/>
                <a:gd name="T85" fmla="*/ 32 h 484"/>
                <a:gd name="T86" fmla="*/ 22 w 123"/>
                <a:gd name="T87" fmla="*/ 16 h 484"/>
                <a:gd name="T88" fmla="*/ 28 w 123"/>
                <a:gd name="T8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3" h="484">
                  <a:moveTo>
                    <a:pt x="28" y="0"/>
                  </a:moveTo>
                  <a:lnTo>
                    <a:pt x="37" y="20"/>
                  </a:lnTo>
                  <a:lnTo>
                    <a:pt x="45" y="42"/>
                  </a:lnTo>
                  <a:lnTo>
                    <a:pt x="54" y="63"/>
                  </a:lnTo>
                  <a:lnTo>
                    <a:pt x="64" y="84"/>
                  </a:lnTo>
                  <a:lnTo>
                    <a:pt x="72" y="106"/>
                  </a:lnTo>
                  <a:lnTo>
                    <a:pt x="81" y="126"/>
                  </a:lnTo>
                  <a:lnTo>
                    <a:pt x="90" y="148"/>
                  </a:lnTo>
                  <a:lnTo>
                    <a:pt x="99" y="169"/>
                  </a:lnTo>
                  <a:lnTo>
                    <a:pt x="105" y="190"/>
                  </a:lnTo>
                  <a:lnTo>
                    <a:pt x="112" y="210"/>
                  </a:lnTo>
                  <a:lnTo>
                    <a:pt x="118" y="232"/>
                  </a:lnTo>
                  <a:lnTo>
                    <a:pt x="123" y="253"/>
                  </a:lnTo>
                  <a:lnTo>
                    <a:pt x="117" y="270"/>
                  </a:lnTo>
                  <a:lnTo>
                    <a:pt x="109" y="287"/>
                  </a:lnTo>
                  <a:lnTo>
                    <a:pt x="102" y="304"/>
                  </a:lnTo>
                  <a:lnTo>
                    <a:pt x="94" y="320"/>
                  </a:lnTo>
                  <a:lnTo>
                    <a:pt x="85" y="336"/>
                  </a:lnTo>
                  <a:lnTo>
                    <a:pt x="79" y="353"/>
                  </a:lnTo>
                  <a:lnTo>
                    <a:pt x="71" y="370"/>
                  </a:lnTo>
                  <a:lnTo>
                    <a:pt x="64" y="387"/>
                  </a:lnTo>
                  <a:lnTo>
                    <a:pt x="60" y="411"/>
                  </a:lnTo>
                  <a:lnTo>
                    <a:pt x="58" y="435"/>
                  </a:lnTo>
                  <a:lnTo>
                    <a:pt x="54" y="459"/>
                  </a:lnTo>
                  <a:lnTo>
                    <a:pt x="51" y="484"/>
                  </a:lnTo>
                  <a:lnTo>
                    <a:pt x="45" y="474"/>
                  </a:lnTo>
                  <a:lnTo>
                    <a:pt x="38" y="465"/>
                  </a:lnTo>
                  <a:lnTo>
                    <a:pt x="33" y="456"/>
                  </a:lnTo>
                  <a:lnTo>
                    <a:pt x="26" y="447"/>
                  </a:lnTo>
                  <a:lnTo>
                    <a:pt x="20" y="439"/>
                  </a:lnTo>
                  <a:lnTo>
                    <a:pt x="13" y="429"/>
                  </a:lnTo>
                  <a:lnTo>
                    <a:pt x="7" y="420"/>
                  </a:lnTo>
                  <a:lnTo>
                    <a:pt x="0" y="411"/>
                  </a:lnTo>
                  <a:lnTo>
                    <a:pt x="8" y="374"/>
                  </a:lnTo>
                  <a:lnTo>
                    <a:pt x="15" y="338"/>
                  </a:lnTo>
                  <a:lnTo>
                    <a:pt x="23" y="301"/>
                  </a:lnTo>
                  <a:lnTo>
                    <a:pt x="30" y="266"/>
                  </a:lnTo>
                  <a:lnTo>
                    <a:pt x="23" y="215"/>
                  </a:lnTo>
                  <a:lnTo>
                    <a:pt x="16" y="164"/>
                  </a:lnTo>
                  <a:lnTo>
                    <a:pt x="9" y="115"/>
                  </a:lnTo>
                  <a:lnTo>
                    <a:pt x="4" y="64"/>
                  </a:lnTo>
                  <a:lnTo>
                    <a:pt x="9" y="48"/>
                  </a:lnTo>
                  <a:lnTo>
                    <a:pt x="16" y="32"/>
                  </a:lnTo>
                  <a:lnTo>
                    <a:pt x="22" y="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84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01" name="Freeform 253">
              <a:extLst>
                <a:ext uri="{FF2B5EF4-FFF2-40B4-BE49-F238E27FC236}">
                  <a16:creationId xmlns:a16="http://schemas.microsoft.com/office/drawing/2014/main" id="{9A11B256-B955-4E9E-BB5C-39171F7ED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388"/>
              <a:ext cx="58" cy="242"/>
            </a:xfrm>
            <a:custGeom>
              <a:avLst/>
              <a:gdLst>
                <a:gd name="T0" fmla="*/ 20 w 115"/>
                <a:gd name="T1" fmla="*/ 0 h 484"/>
                <a:gd name="T2" fmla="*/ 29 w 115"/>
                <a:gd name="T3" fmla="*/ 20 h 484"/>
                <a:gd name="T4" fmla="*/ 37 w 115"/>
                <a:gd name="T5" fmla="*/ 42 h 484"/>
                <a:gd name="T6" fmla="*/ 46 w 115"/>
                <a:gd name="T7" fmla="*/ 63 h 484"/>
                <a:gd name="T8" fmla="*/ 56 w 115"/>
                <a:gd name="T9" fmla="*/ 84 h 484"/>
                <a:gd name="T10" fmla="*/ 64 w 115"/>
                <a:gd name="T11" fmla="*/ 106 h 484"/>
                <a:gd name="T12" fmla="*/ 73 w 115"/>
                <a:gd name="T13" fmla="*/ 126 h 484"/>
                <a:gd name="T14" fmla="*/ 82 w 115"/>
                <a:gd name="T15" fmla="*/ 148 h 484"/>
                <a:gd name="T16" fmla="*/ 91 w 115"/>
                <a:gd name="T17" fmla="*/ 169 h 484"/>
                <a:gd name="T18" fmla="*/ 97 w 115"/>
                <a:gd name="T19" fmla="*/ 190 h 484"/>
                <a:gd name="T20" fmla="*/ 104 w 115"/>
                <a:gd name="T21" fmla="*/ 210 h 484"/>
                <a:gd name="T22" fmla="*/ 110 w 115"/>
                <a:gd name="T23" fmla="*/ 232 h 484"/>
                <a:gd name="T24" fmla="*/ 115 w 115"/>
                <a:gd name="T25" fmla="*/ 253 h 484"/>
                <a:gd name="T26" fmla="*/ 109 w 115"/>
                <a:gd name="T27" fmla="*/ 270 h 484"/>
                <a:gd name="T28" fmla="*/ 101 w 115"/>
                <a:gd name="T29" fmla="*/ 287 h 484"/>
                <a:gd name="T30" fmla="*/ 94 w 115"/>
                <a:gd name="T31" fmla="*/ 304 h 484"/>
                <a:gd name="T32" fmla="*/ 86 w 115"/>
                <a:gd name="T33" fmla="*/ 320 h 484"/>
                <a:gd name="T34" fmla="*/ 77 w 115"/>
                <a:gd name="T35" fmla="*/ 336 h 484"/>
                <a:gd name="T36" fmla="*/ 71 w 115"/>
                <a:gd name="T37" fmla="*/ 353 h 484"/>
                <a:gd name="T38" fmla="*/ 63 w 115"/>
                <a:gd name="T39" fmla="*/ 370 h 484"/>
                <a:gd name="T40" fmla="*/ 56 w 115"/>
                <a:gd name="T41" fmla="*/ 387 h 484"/>
                <a:gd name="T42" fmla="*/ 52 w 115"/>
                <a:gd name="T43" fmla="*/ 411 h 484"/>
                <a:gd name="T44" fmla="*/ 50 w 115"/>
                <a:gd name="T45" fmla="*/ 435 h 484"/>
                <a:gd name="T46" fmla="*/ 46 w 115"/>
                <a:gd name="T47" fmla="*/ 459 h 484"/>
                <a:gd name="T48" fmla="*/ 43 w 115"/>
                <a:gd name="T49" fmla="*/ 484 h 484"/>
                <a:gd name="T50" fmla="*/ 37 w 115"/>
                <a:gd name="T51" fmla="*/ 473 h 484"/>
                <a:gd name="T52" fmla="*/ 33 w 115"/>
                <a:gd name="T53" fmla="*/ 464 h 484"/>
                <a:gd name="T54" fmla="*/ 27 w 115"/>
                <a:gd name="T55" fmla="*/ 454 h 484"/>
                <a:gd name="T56" fmla="*/ 22 w 115"/>
                <a:gd name="T57" fmla="*/ 444 h 484"/>
                <a:gd name="T58" fmla="*/ 16 w 115"/>
                <a:gd name="T59" fmla="*/ 434 h 484"/>
                <a:gd name="T60" fmla="*/ 11 w 115"/>
                <a:gd name="T61" fmla="*/ 425 h 484"/>
                <a:gd name="T62" fmla="*/ 6 w 115"/>
                <a:gd name="T63" fmla="*/ 414 h 484"/>
                <a:gd name="T64" fmla="*/ 0 w 115"/>
                <a:gd name="T65" fmla="*/ 405 h 484"/>
                <a:gd name="T66" fmla="*/ 6 w 115"/>
                <a:gd name="T67" fmla="*/ 388 h 484"/>
                <a:gd name="T68" fmla="*/ 12 w 115"/>
                <a:gd name="T69" fmla="*/ 370 h 484"/>
                <a:gd name="T70" fmla="*/ 18 w 115"/>
                <a:gd name="T71" fmla="*/ 352 h 484"/>
                <a:gd name="T72" fmla="*/ 23 w 115"/>
                <a:gd name="T73" fmla="*/ 335 h 484"/>
                <a:gd name="T74" fmla="*/ 28 w 115"/>
                <a:gd name="T75" fmla="*/ 318 h 484"/>
                <a:gd name="T76" fmla="*/ 34 w 115"/>
                <a:gd name="T77" fmla="*/ 300 h 484"/>
                <a:gd name="T78" fmla="*/ 39 w 115"/>
                <a:gd name="T79" fmla="*/ 283 h 484"/>
                <a:gd name="T80" fmla="*/ 45 w 115"/>
                <a:gd name="T81" fmla="*/ 266 h 484"/>
                <a:gd name="T82" fmla="*/ 41 w 115"/>
                <a:gd name="T83" fmla="*/ 242 h 484"/>
                <a:gd name="T84" fmla="*/ 36 w 115"/>
                <a:gd name="T85" fmla="*/ 216 h 484"/>
                <a:gd name="T86" fmla="*/ 31 w 115"/>
                <a:gd name="T87" fmla="*/ 192 h 484"/>
                <a:gd name="T88" fmla="*/ 27 w 115"/>
                <a:gd name="T89" fmla="*/ 167 h 484"/>
                <a:gd name="T90" fmla="*/ 21 w 115"/>
                <a:gd name="T91" fmla="*/ 142 h 484"/>
                <a:gd name="T92" fmla="*/ 16 w 115"/>
                <a:gd name="T93" fmla="*/ 117 h 484"/>
                <a:gd name="T94" fmla="*/ 12 w 115"/>
                <a:gd name="T95" fmla="*/ 93 h 484"/>
                <a:gd name="T96" fmla="*/ 7 w 115"/>
                <a:gd name="T97" fmla="*/ 68 h 484"/>
                <a:gd name="T98" fmla="*/ 11 w 115"/>
                <a:gd name="T99" fmla="*/ 51 h 484"/>
                <a:gd name="T100" fmla="*/ 14 w 115"/>
                <a:gd name="T101" fmla="*/ 34 h 484"/>
                <a:gd name="T102" fmla="*/ 16 w 115"/>
                <a:gd name="T103" fmla="*/ 17 h 484"/>
                <a:gd name="T104" fmla="*/ 20 w 115"/>
                <a:gd name="T105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" h="484">
                  <a:moveTo>
                    <a:pt x="20" y="0"/>
                  </a:moveTo>
                  <a:lnTo>
                    <a:pt x="29" y="20"/>
                  </a:lnTo>
                  <a:lnTo>
                    <a:pt x="37" y="42"/>
                  </a:lnTo>
                  <a:lnTo>
                    <a:pt x="46" y="63"/>
                  </a:lnTo>
                  <a:lnTo>
                    <a:pt x="56" y="84"/>
                  </a:lnTo>
                  <a:lnTo>
                    <a:pt x="64" y="106"/>
                  </a:lnTo>
                  <a:lnTo>
                    <a:pt x="73" y="126"/>
                  </a:lnTo>
                  <a:lnTo>
                    <a:pt x="82" y="148"/>
                  </a:lnTo>
                  <a:lnTo>
                    <a:pt x="91" y="169"/>
                  </a:lnTo>
                  <a:lnTo>
                    <a:pt x="97" y="190"/>
                  </a:lnTo>
                  <a:lnTo>
                    <a:pt x="104" y="210"/>
                  </a:lnTo>
                  <a:lnTo>
                    <a:pt x="110" y="232"/>
                  </a:lnTo>
                  <a:lnTo>
                    <a:pt x="115" y="253"/>
                  </a:lnTo>
                  <a:lnTo>
                    <a:pt x="109" y="270"/>
                  </a:lnTo>
                  <a:lnTo>
                    <a:pt x="101" y="287"/>
                  </a:lnTo>
                  <a:lnTo>
                    <a:pt x="94" y="304"/>
                  </a:lnTo>
                  <a:lnTo>
                    <a:pt x="86" y="320"/>
                  </a:lnTo>
                  <a:lnTo>
                    <a:pt x="77" y="336"/>
                  </a:lnTo>
                  <a:lnTo>
                    <a:pt x="71" y="353"/>
                  </a:lnTo>
                  <a:lnTo>
                    <a:pt x="63" y="370"/>
                  </a:lnTo>
                  <a:lnTo>
                    <a:pt x="56" y="387"/>
                  </a:lnTo>
                  <a:lnTo>
                    <a:pt x="52" y="411"/>
                  </a:lnTo>
                  <a:lnTo>
                    <a:pt x="50" y="435"/>
                  </a:lnTo>
                  <a:lnTo>
                    <a:pt x="46" y="459"/>
                  </a:lnTo>
                  <a:lnTo>
                    <a:pt x="43" y="484"/>
                  </a:lnTo>
                  <a:lnTo>
                    <a:pt x="37" y="473"/>
                  </a:lnTo>
                  <a:lnTo>
                    <a:pt x="33" y="464"/>
                  </a:lnTo>
                  <a:lnTo>
                    <a:pt x="27" y="454"/>
                  </a:lnTo>
                  <a:lnTo>
                    <a:pt x="22" y="444"/>
                  </a:lnTo>
                  <a:lnTo>
                    <a:pt x="16" y="434"/>
                  </a:lnTo>
                  <a:lnTo>
                    <a:pt x="11" y="425"/>
                  </a:lnTo>
                  <a:lnTo>
                    <a:pt x="6" y="414"/>
                  </a:lnTo>
                  <a:lnTo>
                    <a:pt x="0" y="405"/>
                  </a:lnTo>
                  <a:lnTo>
                    <a:pt x="6" y="388"/>
                  </a:lnTo>
                  <a:lnTo>
                    <a:pt x="12" y="370"/>
                  </a:lnTo>
                  <a:lnTo>
                    <a:pt x="18" y="352"/>
                  </a:lnTo>
                  <a:lnTo>
                    <a:pt x="23" y="335"/>
                  </a:lnTo>
                  <a:lnTo>
                    <a:pt x="28" y="318"/>
                  </a:lnTo>
                  <a:lnTo>
                    <a:pt x="34" y="300"/>
                  </a:lnTo>
                  <a:lnTo>
                    <a:pt x="39" y="283"/>
                  </a:lnTo>
                  <a:lnTo>
                    <a:pt x="45" y="266"/>
                  </a:lnTo>
                  <a:lnTo>
                    <a:pt x="41" y="242"/>
                  </a:lnTo>
                  <a:lnTo>
                    <a:pt x="36" y="216"/>
                  </a:lnTo>
                  <a:lnTo>
                    <a:pt x="31" y="192"/>
                  </a:lnTo>
                  <a:lnTo>
                    <a:pt x="27" y="167"/>
                  </a:lnTo>
                  <a:lnTo>
                    <a:pt x="21" y="142"/>
                  </a:lnTo>
                  <a:lnTo>
                    <a:pt x="16" y="117"/>
                  </a:lnTo>
                  <a:lnTo>
                    <a:pt x="12" y="93"/>
                  </a:lnTo>
                  <a:lnTo>
                    <a:pt x="7" y="68"/>
                  </a:lnTo>
                  <a:lnTo>
                    <a:pt x="11" y="51"/>
                  </a:lnTo>
                  <a:lnTo>
                    <a:pt x="14" y="34"/>
                  </a:lnTo>
                  <a:lnTo>
                    <a:pt x="16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02" name="Freeform 254">
              <a:extLst>
                <a:ext uri="{FF2B5EF4-FFF2-40B4-BE49-F238E27FC236}">
                  <a16:creationId xmlns:a16="http://schemas.microsoft.com/office/drawing/2014/main" id="{72A2C51B-D800-4479-BAEC-FF34328FE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2388"/>
              <a:ext cx="54" cy="242"/>
            </a:xfrm>
            <a:custGeom>
              <a:avLst/>
              <a:gdLst>
                <a:gd name="T0" fmla="*/ 13 w 108"/>
                <a:gd name="T1" fmla="*/ 0 h 484"/>
                <a:gd name="T2" fmla="*/ 84 w 108"/>
                <a:gd name="T3" fmla="*/ 169 h 484"/>
                <a:gd name="T4" fmla="*/ 108 w 108"/>
                <a:gd name="T5" fmla="*/ 253 h 484"/>
                <a:gd name="T6" fmla="*/ 49 w 108"/>
                <a:gd name="T7" fmla="*/ 387 h 484"/>
                <a:gd name="T8" fmla="*/ 36 w 108"/>
                <a:gd name="T9" fmla="*/ 484 h 484"/>
                <a:gd name="T10" fmla="*/ 0 w 108"/>
                <a:gd name="T11" fmla="*/ 398 h 484"/>
                <a:gd name="T12" fmla="*/ 60 w 108"/>
                <a:gd name="T13" fmla="*/ 266 h 484"/>
                <a:gd name="T14" fmla="*/ 13 w 108"/>
                <a:gd name="T15" fmla="*/ 72 h 484"/>
                <a:gd name="T16" fmla="*/ 13 w 108"/>
                <a:gd name="T1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484">
                  <a:moveTo>
                    <a:pt x="13" y="0"/>
                  </a:moveTo>
                  <a:lnTo>
                    <a:pt x="84" y="169"/>
                  </a:lnTo>
                  <a:lnTo>
                    <a:pt x="108" y="253"/>
                  </a:lnTo>
                  <a:lnTo>
                    <a:pt x="49" y="387"/>
                  </a:lnTo>
                  <a:lnTo>
                    <a:pt x="36" y="484"/>
                  </a:lnTo>
                  <a:lnTo>
                    <a:pt x="0" y="398"/>
                  </a:lnTo>
                  <a:lnTo>
                    <a:pt x="60" y="266"/>
                  </a:lnTo>
                  <a:lnTo>
                    <a:pt x="13" y="7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8303" name="Group 255">
            <a:extLst>
              <a:ext uri="{FF2B5EF4-FFF2-40B4-BE49-F238E27FC236}">
                <a16:creationId xmlns:a16="http://schemas.microsoft.com/office/drawing/2014/main" id="{74923141-3692-450D-B980-41AF9270B67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52663"/>
            <a:ext cx="5715000" cy="4300537"/>
            <a:chOff x="144" y="1419"/>
            <a:chExt cx="3600" cy="2709"/>
          </a:xfrm>
        </p:grpSpPr>
        <p:grpSp>
          <p:nvGrpSpPr>
            <p:cNvPr id="258304" name="Group 256">
              <a:extLst>
                <a:ext uri="{FF2B5EF4-FFF2-40B4-BE49-F238E27FC236}">
                  <a16:creationId xmlns:a16="http://schemas.microsoft.com/office/drawing/2014/main" id="{0E407C09-9E7F-4B75-866B-82CE7558B4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3024"/>
              <a:ext cx="1008" cy="912"/>
              <a:chOff x="2304" y="3024"/>
              <a:chExt cx="1008" cy="912"/>
            </a:xfrm>
          </p:grpSpPr>
          <p:sp>
            <p:nvSpPr>
              <p:cNvPr id="258305" name="Rectangle 257">
                <a:extLst>
                  <a:ext uri="{FF2B5EF4-FFF2-40B4-BE49-F238E27FC236}">
                    <a16:creationId xmlns:a16="http://schemas.microsoft.com/office/drawing/2014/main" id="{C8A7CC62-F779-48D8-A597-F6DB30F15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024"/>
                <a:ext cx="1008" cy="9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58306" name="Group 258">
                <a:extLst>
                  <a:ext uri="{FF2B5EF4-FFF2-40B4-BE49-F238E27FC236}">
                    <a16:creationId xmlns:a16="http://schemas.microsoft.com/office/drawing/2014/main" id="{CBB47F0A-9D9C-4BB9-9D08-0D8D3CC290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1" y="3037"/>
                <a:ext cx="697" cy="695"/>
                <a:chOff x="2471" y="3037"/>
                <a:chExt cx="697" cy="695"/>
              </a:xfrm>
            </p:grpSpPr>
            <p:sp>
              <p:nvSpPr>
                <p:cNvPr id="258307" name="Freeform 259">
                  <a:extLst>
                    <a:ext uri="{FF2B5EF4-FFF2-40B4-BE49-F238E27FC236}">
                      <a16:creationId xmlns:a16="http://schemas.microsoft.com/office/drawing/2014/main" id="{B59E14EF-F14A-4C29-BEBA-82D70C775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1" y="3037"/>
                  <a:ext cx="697" cy="695"/>
                </a:xfrm>
                <a:custGeom>
                  <a:avLst/>
                  <a:gdLst>
                    <a:gd name="T0" fmla="*/ 1024 w 1859"/>
                    <a:gd name="T1" fmla="*/ 5 h 1863"/>
                    <a:gd name="T2" fmla="*/ 1161 w 1859"/>
                    <a:gd name="T3" fmla="*/ 30 h 1863"/>
                    <a:gd name="T4" fmla="*/ 1290 w 1859"/>
                    <a:gd name="T5" fmla="*/ 74 h 1863"/>
                    <a:gd name="T6" fmla="*/ 1411 w 1859"/>
                    <a:gd name="T7" fmla="*/ 136 h 1863"/>
                    <a:gd name="T8" fmla="*/ 1520 w 1859"/>
                    <a:gd name="T9" fmla="*/ 214 h 1863"/>
                    <a:gd name="T10" fmla="*/ 1617 w 1859"/>
                    <a:gd name="T11" fmla="*/ 307 h 1863"/>
                    <a:gd name="T12" fmla="*/ 1700 w 1859"/>
                    <a:gd name="T13" fmla="*/ 412 h 1863"/>
                    <a:gd name="T14" fmla="*/ 1767 w 1859"/>
                    <a:gd name="T15" fmla="*/ 529 h 1863"/>
                    <a:gd name="T16" fmla="*/ 1818 w 1859"/>
                    <a:gd name="T17" fmla="*/ 656 h 1863"/>
                    <a:gd name="T18" fmla="*/ 1849 w 1859"/>
                    <a:gd name="T19" fmla="*/ 791 h 1863"/>
                    <a:gd name="T20" fmla="*/ 1859 w 1859"/>
                    <a:gd name="T21" fmla="*/ 933 h 1863"/>
                    <a:gd name="T22" fmla="*/ 1849 w 1859"/>
                    <a:gd name="T23" fmla="*/ 1075 h 1863"/>
                    <a:gd name="T24" fmla="*/ 1818 w 1859"/>
                    <a:gd name="T25" fmla="*/ 1209 h 1863"/>
                    <a:gd name="T26" fmla="*/ 1767 w 1859"/>
                    <a:gd name="T27" fmla="*/ 1336 h 1863"/>
                    <a:gd name="T28" fmla="*/ 1700 w 1859"/>
                    <a:gd name="T29" fmla="*/ 1453 h 1863"/>
                    <a:gd name="T30" fmla="*/ 1617 w 1859"/>
                    <a:gd name="T31" fmla="*/ 1559 h 1863"/>
                    <a:gd name="T32" fmla="*/ 1520 w 1859"/>
                    <a:gd name="T33" fmla="*/ 1651 h 1863"/>
                    <a:gd name="T34" fmla="*/ 1411 w 1859"/>
                    <a:gd name="T35" fmla="*/ 1728 h 1863"/>
                    <a:gd name="T36" fmla="*/ 1290 w 1859"/>
                    <a:gd name="T37" fmla="*/ 1790 h 1863"/>
                    <a:gd name="T38" fmla="*/ 1161 w 1859"/>
                    <a:gd name="T39" fmla="*/ 1834 h 1863"/>
                    <a:gd name="T40" fmla="*/ 1024 w 1859"/>
                    <a:gd name="T41" fmla="*/ 1858 h 1863"/>
                    <a:gd name="T42" fmla="*/ 882 w 1859"/>
                    <a:gd name="T43" fmla="*/ 1862 h 1863"/>
                    <a:gd name="T44" fmla="*/ 743 w 1859"/>
                    <a:gd name="T45" fmla="*/ 1845 h 1863"/>
                    <a:gd name="T46" fmla="*/ 611 w 1859"/>
                    <a:gd name="T47" fmla="*/ 1807 h 1863"/>
                    <a:gd name="T48" fmla="*/ 487 w 1859"/>
                    <a:gd name="T49" fmla="*/ 1751 h 1863"/>
                    <a:gd name="T50" fmla="*/ 375 w 1859"/>
                    <a:gd name="T51" fmla="*/ 1679 h 1863"/>
                    <a:gd name="T52" fmla="*/ 273 w 1859"/>
                    <a:gd name="T53" fmla="*/ 1591 h 1863"/>
                    <a:gd name="T54" fmla="*/ 186 w 1859"/>
                    <a:gd name="T55" fmla="*/ 1490 h 1863"/>
                    <a:gd name="T56" fmla="*/ 113 w 1859"/>
                    <a:gd name="T57" fmla="*/ 1377 h 1863"/>
                    <a:gd name="T58" fmla="*/ 57 w 1859"/>
                    <a:gd name="T59" fmla="*/ 1253 h 1863"/>
                    <a:gd name="T60" fmla="*/ 19 w 1859"/>
                    <a:gd name="T61" fmla="*/ 1121 h 1863"/>
                    <a:gd name="T62" fmla="*/ 2 w 1859"/>
                    <a:gd name="T63" fmla="*/ 981 h 1863"/>
                    <a:gd name="T64" fmla="*/ 5 w 1859"/>
                    <a:gd name="T65" fmla="*/ 838 h 1863"/>
                    <a:gd name="T66" fmla="*/ 30 w 1859"/>
                    <a:gd name="T67" fmla="*/ 700 h 1863"/>
                    <a:gd name="T68" fmla="*/ 74 w 1859"/>
                    <a:gd name="T69" fmla="*/ 571 h 1863"/>
                    <a:gd name="T70" fmla="*/ 135 w 1859"/>
                    <a:gd name="T71" fmla="*/ 450 h 1863"/>
                    <a:gd name="T72" fmla="*/ 213 w 1859"/>
                    <a:gd name="T73" fmla="*/ 340 h 1863"/>
                    <a:gd name="T74" fmla="*/ 306 w 1859"/>
                    <a:gd name="T75" fmla="*/ 244 h 1863"/>
                    <a:gd name="T76" fmla="*/ 411 w 1859"/>
                    <a:gd name="T77" fmla="*/ 161 h 1863"/>
                    <a:gd name="T78" fmla="*/ 528 w 1859"/>
                    <a:gd name="T79" fmla="*/ 93 h 1863"/>
                    <a:gd name="T80" fmla="*/ 654 w 1859"/>
                    <a:gd name="T81" fmla="*/ 43 h 1863"/>
                    <a:gd name="T82" fmla="*/ 788 w 1859"/>
                    <a:gd name="T83" fmla="*/ 11 h 1863"/>
                    <a:gd name="T84" fmla="*/ 930 w 1859"/>
                    <a:gd name="T85" fmla="*/ 0 h 18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59" h="1863">
                      <a:moveTo>
                        <a:pt x="930" y="0"/>
                      </a:moveTo>
                      <a:lnTo>
                        <a:pt x="977" y="2"/>
                      </a:lnTo>
                      <a:lnTo>
                        <a:pt x="1024" y="5"/>
                      </a:lnTo>
                      <a:lnTo>
                        <a:pt x="1071" y="11"/>
                      </a:lnTo>
                      <a:lnTo>
                        <a:pt x="1116" y="20"/>
                      </a:lnTo>
                      <a:lnTo>
                        <a:pt x="1161" y="30"/>
                      </a:lnTo>
                      <a:lnTo>
                        <a:pt x="1205" y="43"/>
                      </a:lnTo>
                      <a:lnTo>
                        <a:pt x="1249" y="57"/>
                      </a:lnTo>
                      <a:lnTo>
                        <a:pt x="1290" y="74"/>
                      </a:lnTo>
                      <a:lnTo>
                        <a:pt x="1332" y="93"/>
                      </a:lnTo>
                      <a:lnTo>
                        <a:pt x="1372" y="113"/>
                      </a:lnTo>
                      <a:lnTo>
                        <a:pt x="1411" y="136"/>
                      </a:lnTo>
                      <a:lnTo>
                        <a:pt x="1448" y="161"/>
                      </a:lnTo>
                      <a:lnTo>
                        <a:pt x="1485" y="186"/>
                      </a:lnTo>
                      <a:lnTo>
                        <a:pt x="1520" y="214"/>
                      </a:lnTo>
                      <a:lnTo>
                        <a:pt x="1554" y="244"/>
                      </a:lnTo>
                      <a:lnTo>
                        <a:pt x="1586" y="275"/>
                      </a:lnTo>
                      <a:lnTo>
                        <a:pt x="1617" y="307"/>
                      </a:lnTo>
                      <a:lnTo>
                        <a:pt x="1646" y="340"/>
                      </a:lnTo>
                      <a:lnTo>
                        <a:pt x="1674" y="376"/>
                      </a:lnTo>
                      <a:lnTo>
                        <a:pt x="1700" y="412"/>
                      </a:lnTo>
                      <a:lnTo>
                        <a:pt x="1724" y="450"/>
                      </a:lnTo>
                      <a:lnTo>
                        <a:pt x="1746" y="489"/>
                      </a:lnTo>
                      <a:lnTo>
                        <a:pt x="1767" y="529"/>
                      </a:lnTo>
                      <a:lnTo>
                        <a:pt x="1785" y="571"/>
                      </a:lnTo>
                      <a:lnTo>
                        <a:pt x="1803" y="614"/>
                      </a:lnTo>
                      <a:lnTo>
                        <a:pt x="1818" y="656"/>
                      </a:lnTo>
                      <a:lnTo>
                        <a:pt x="1829" y="700"/>
                      </a:lnTo>
                      <a:lnTo>
                        <a:pt x="1841" y="745"/>
                      </a:lnTo>
                      <a:lnTo>
                        <a:pt x="1849" y="791"/>
                      </a:lnTo>
                      <a:lnTo>
                        <a:pt x="1854" y="838"/>
                      </a:lnTo>
                      <a:lnTo>
                        <a:pt x="1858" y="886"/>
                      </a:lnTo>
                      <a:lnTo>
                        <a:pt x="1859" y="933"/>
                      </a:lnTo>
                      <a:lnTo>
                        <a:pt x="1858" y="981"/>
                      </a:lnTo>
                      <a:lnTo>
                        <a:pt x="1854" y="1029"/>
                      </a:lnTo>
                      <a:lnTo>
                        <a:pt x="1849" y="1075"/>
                      </a:lnTo>
                      <a:lnTo>
                        <a:pt x="1841" y="1121"/>
                      </a:lnTo>
                      <a:lnTo>
                        <a:pt x="1829" y="1166"/>
                      </a:lnTo>
                      <a:lnTo>
                        <a:pt x="1818" y="1209"/>
                      </a:lnTo>
                      <a:lnTo>
                        <a:pt x="1803" y="1253"/>
                      </a:lnTo>
                      <a:lnTo>
                        <a:pt x="1785" y="1295"/>
                      </a:lnTo>
                      <a:lnTo>
                        <a:pt x="1767" y="1336"/>
                      </a:lnTo>
                      <a:lnTo>
                        <a:pt x="1746" y="1377"/>
                      </a:lnTo>
                      <a:lnTo>
                        <a:pt x="1724" y="1416"/>
                      </a:lnTo>
                      <a:lnTo>
                        <a:pt x="1700" y="1453"/>
                      </a:lnTo>
                      <a:lnTo>
                        <a:pt x="1674" y="1490"/>
                      </a:lnTo>
                      <a:lnTo>
                        <a:pt x="1646" y="1524"/>
                      </a:lnTo>
                      <a:lnTo>
                        <a:pt x="1617" y="1559"/>
                      </a:lnTo>
                      <a:lnTo>
                        <a:pt x="1586" y="1591"/>
                      </a:lnTo>
                      <a:lnTo>
                        <a:pt x="1554" y="1621"/>
                      </a:lnTo>
                      <a:lnTo>
                        <a:pt x="1520" y="1651"/>
                      </a:lnTo>
                      <a:lnTo>
                        <a:pt x="1485" y="1679"/>
                      </a:lnTo>
                      <a:lnTo>
                        <a:pt x="1448" y="1704"/>
                      </a:lnTo>
                      <a:lnTo>
                        <a:pt x="1411" y="1728"/>
                      </a:lnTo>
                      <a:lnTo>
                        <a:pt x="1372" y="1751"/>
                      </a:lnTo>
                      <a:lnTo>
                        <a:pt x="1332" y="1771"/>
                      </a:lnTo>
                      <a:lnTo>
                        <a:pt x="1290" y="1790"/>
                      </a:lnTo>
                      <a:lnTo>
                        <a:pt x="1249" y="1807"/>
                      </a:lnTo>
                      <a:lnTo>
                        <a:pt x="1205" y="1822"/>
                      </a:lnTo>
                      <a:lnTo>
                        <a:pt x="1161" y="1834"/>
                      </a:lnTo>
                      <a:lnTo>
                        <a:pt x="1116" y="1845"/>
                      </a:lnTo>
                      <a:lnTo>
                        <a:pt x="1071" y="1853"/>
                      </a:lnTo>
                      <a:lnTo>
                        <a:pt x="1024" y="1858"/>
                      </a:lnTo>
                      <a:lnTo>
                        <a:pt x="977" y="1862"/>
                      </a:lnTo>
                      <a:lnTo>
                        <a:pt x="930" y="1863"/>
                      </a:lnTo>
                      <a:lnTo>
                        <a:pt x="882" y="1862"/>
                      </a:lnTo>
                      <a:lnTo>
                        <a:pt x="835" y="1858"/>
                      </a:lnTo>
                      <a:lnTo>
                        <a:pt x="788" y="1853"/>
                      </a:lnTo>
                      <a:lnTo>
                        <a:pt x="743" y="1845"/>
                      </a:lnTo>
                      <a:lnTo>
                        <a:pt x="698" y="1834"/>
                      </a:lnTo>
                      <a:lnTo>
                        <a:pt x="654" y="1822"/>
                      </a:lnTo>
                      <a:lnTo>
                        <a:pt x="611" y="1807"/>
                      </a:lnTo>
                      <a:lnTo>
                        <a:pt x="569" y="1790"/>
                      </a:lnTo>
                      <a:lnTo>
                        <a:pt x="528" y="1771"/>
                      </a:lnTo>
                      <a:lnTo>
                        <a:pt x="487" y="1751"/>
                      </a:lnTo>
                      <a:lnTo>
                        <a:pt x="448" y="1728"/>
                      </a:lnTo>
                      <a:lnTo>
                        <a:pt x="411" y="1704"/>
                      </a:lnTo>
                      <a:lnTo>
                        <a:pt x="375" y="1679"/>
                      </a:lnTo>
                      <a:lnTo>
                        <a:pt x="339" y="1651"/>
                      </a:lnTo>
                      <a:lnTo>
                        <a:pt x="306" y="1621"/>
                      </a:lnTo>
                      <a:lnTo>
                        <a:pt x="273" y="1591"/>
                      </a:lnTo>
                      <a:lnTo>
                        <a:pt x="242" y="1559"/>
                      </a:lnTo>
                      <a:lnTo>
                        <a:pt x="213" y="1524"/>
                      </a:lnTo>
                      <a:lnTo>
                        <a:pt x="186" y="1490"/>
                      </a:lnTo>
                      <a:lnTo>
                        <a:pt x="159" y="1453"/>
                      </a:lnTo>
                      <a:lnTo>
                        <a:pt x="135" y="1416"/>
                      </a:lnTo>
                      <a:lnTo>
                        <a:pt x="113" y="1377"/>
                      </a:lnTo>
                      <a:lnTo>
                        <a:pt x="92" y="1336"/>
                      </a:lnTo>
                      <a:lnTo>
                        <a:pt x="74" y="1295"/>
                      </a:lnTo>
                      <a:lnTo>
                        <a:pt x="57" y="1253"/>
                      </a:lnTo>
                      <a:lnTo>
                        <a:pt x="42" y="1209"/>
                      </a:lnTo>
                      <a:lnTo>
                        <a:pt x="30" y="1166"/>
                      </a:lnTo>
                      <a:lnTo>
                        <a:pt x="19" y="1121"/>
                      </a:lnTo>
                      <a:lnTo>
                        <a:pt x="11" y="1075"/>
                      </a:lnTo>
                      <a:lnTo>
                        <a:pt x="5" y="1029"/>
                      </a:lnTo>
                      <a:lnTo>
                        <a:pt x="2" y="981"/>
                      </a:lnTo>
                      <a:lnTo>
                        <a:pt x="0" y="933"/>
                      </a:lnTo>
                      <a:lnTo>
                        <a:pt x="2" y="886"/>
                      </a:lnTo>
                      <a:lnTo>
                        <a:pt x="5" y="838"/>
                      </a:lnTo>
                      <a:lnTo>
                        <a:pt x="11" y="791"/>
                      </a:lnTo>
                      <a:lnTo>
                        <a:pt x="19" y="745"/>
                      </a:lnTo>
                      <a:lnTo>
                        <a:pt x="30" y="700"/>
                      </a:lnTo>
                      <a:lnTo>
                        <a:pt x="42" y="656"/>
                      </a:lnTo>
                      <a:lnTo>
                        <a:pt x="57" y="614"/>
                      </a:lnTo>
                      <a:lnTo>
                        <a:pt x="74" y="571"/>
                      </a:lnTo>
                      <a:lnTo>
                        <a:pt x="92" y="529"/>
                      </a:lnTo>
                      <a:lnTo>
                        <a:pt x="113" y="489"/>
                      </a:lnTo>
                      <a:lnTo>
                        <a:pt x="135" y="450"/>
                      </a:lnTo>
                      <a:lnTo>
                        <a:pt x="159" y="412"/>
                      </a:lnTo>
                      <a:lnTo>
                        <a:pt x="186" y="376"/>
                      </a:lnTo>
                      <a:lnTo>
                        <a:pt x="213" y="340"/>
                      </a:lnTo>
                      <a:lnTo>
                        <a:pt x="242" y="307"/>
                      </a:lnTo>
                      <a:lnTo>
                        <a:pt x="273" y="275"/>
                      </a:lnTo>
                      <a:lnTo>
                        <a:pt x="306" y="244"/>
                      </a:lnTo>
                      <a:lnTo>
                        <a:pt x="339" y="214"/>
                      </a:lnTo>
                      <a:lnTo>
                        <a:pt x="375" y="186"/>
                      </a:lnTo>
                      <a:lnTo>
                        <a:pt x="411" y="161"/>
                      </a:lnTo>
                      <a:lnTo>
                        <a:pt x="448" y="136"/>
                      </a:lnTo>
                      <a:lnTo>
                        <a:pt x="487" y="113"/>
                      </a:lnTo>
                      <a:lnTo>
                        <a:pt x="528" y="93"/>
                      </a:lnTo>
                      <a:lnTo>
                        <a:pt x="569" y="74"/>
                      </a:lnTo>
                      <a:lnTo>
                        <a:pt x="611" y="57"/>
                      </a:lnTo>
                      <a:lnTo>
                        <a:pt x="654" y="43"/>
                      </a:lnTo>
                      <a:lnTo>
                        <a:pt x="698" y="30"/>
                      </a:lnTo>
                      <a:lnTo>
                        <a:pt x="743" y="20"/>
                      </a:lnTo>
                      <a:lnTo>
                        <a:pt x="788" y="11"/>
                      </a:lnTo>
                      <a:lnTo>
                        <a:pt x="835" y="5"/>
                      </a:lnTo>
                      <a:lnTo>
                        <a:pt x="882" y="2"/>
                      </a:lnTo>
                      <a:lnTo>
                        <a:pt x="93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35B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08" name="Freeform 260">
                  <a:extLst>
                    <a:ext uri="{FF2B5EF4-FFF2-40B4-BE49-F238E27FC236}">
                      <a16:creationId xmlns:a16="http://schemas.microsoft.com/office/drawing/2014/main" id="{01FB9C99-3893-469B-91BA-4D02EA6D2E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4" y="3059"/>
                  <a:ext cx="229" cy="114"/>
                </a:xfrm>
                <a:custGeom>
                  <a:avLst/>
                  <a:gdLst>
                    <a:gd name="T0" fmla="*/ 158 w 613"/>
                    <a:gd name="T1" fmla="*/ 85 h 303"/>
                    <a:gd name="T2" fmla="*/ 181 w 613"/>
                    <a:gd name="T3" fmla="*/ 193 h 303"/>
                    <a:gd name="T4" fmla="*/ 540 w 613"/>
                    <a:gd name="T5" fmla="*/ 266 h 303"/>
                    <a:gd name="T6" fmla="*/ 613 w 613"/>
                    <a:gd name="T7" fmla="*/ 303 h 303"/>
                    <a:gd name="T8" fmla="*/ 552 w 613"/>
                    <a:gd name="T9" fmla="*/ 193 h 303"/>
                    <a:gd name="T10" fmla="*/ 312 w 613"/>
                    <a:gd name="T11" fmla="*/ 35 h 303"/>
                    <a:gd name="T12" fmla="*/ 0 w 613"/>
                    <a:gd name="T13" fmla="*/ 0 h 303"/>
                    <a:gd name="T14" fmla="*/ 158 w 613"/>
                    <a:gd name="T15" fmla="*/ 85 h 3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13" h="303">
                      <a:moveTo>
                        <a:pt x="158" y="85"/>
                      </a:moveTo>
                      <a:lnTo>
                        <a:pt x="181" y="193"/>
                      </a:lnTo>
                      <a:lnTo>
                        <a:pt x="540" y="266"/>
                      </a:lnTo>
                      <a:lnTo>
                        <a:pt x="613" y="303"/>
                      </a:lnTo>
                      <a:lnTo>
                        <a:pt x="552" y="193"/>
                      </a:lnTo>
                      <a:lnTo>
                        <a:pt x="312" y="35"/>
                      </a:lnTo>
                      <a:lnTo>
                        <a:pt x="0" y="0"/>
                      </a:lnTo>
                      <a:lnTo>
                        <a:pt x="158" y="8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C44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09" name="Freeform 261">
                  <a:extLst>
                    <a:ext uri="{FF2B5EF4-FFF2-40B4-BE49-F238E27FC236}">
                      <a16:creationId xmlns:a16="http://schemas.microsoft.com/office/drawing/2014/main" id="{380A4322-7159-45AC-8670-82053F6BE0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" y="3204"/>
                  <a:ext cx="238" cy="222"/>
                </a:xfrm>
                <a:custGeom>
                  <a:avLst/>
                  <a:gdLst>
                    <a:gd name="T0" fmla="*/ 431 w 634"/>
                    <a:gd name="T1" fmla="*/ 37 h 593"/>
                    <a:gd name="T2" fmla="*/ 634 w 634"/>
                    <a:gd name="T3" fmla="*/ 121 h 593"/>
                    <a:gd name="T4" fmla="*/ 539 w 634"/>
                    <a:gd name="T5" fmla="*/ 314 h 593"/>
                    <a:gd name="T6" fmla="*/ 479 w 634"/>
                    <a:gd name="T7" fmla="*/ 497 h 593"/>
                    <a:gd name="T8" fmla="*/ 311 w 634"/>
                    <a:gd name="T9" fmla="*/ 532 h 593"/>
                    <a:gd name="T10" fmla="*/ 131 w 634"/>
                    <a:gd name="T11" fmla="*/ 593 h 593"/>
                    <a:gd name="T12" fmla="*/ 0 w 634"/>
                    <a:gd name="T13" fmla="*/ 351 h 593"/>
                    <a:gd name="T14" fmla="*/ 131 w 634"/>
                    <a:gd name="T15" fmla="*/ 97 h 593"/>
                    <a:gd name="T16" fmla="*/ 275 w 634"/>
                    <a:gd name="T17" fmla="*/ 0 h 593"/>
                    <a:gd name="T18" fmla="*/ 431 w 634"/>
                    <a:gd name="T19" fmla="*/ 37 h 5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4" h="593">
                      <a:moveTo>
                        <a:pt x="431" y="37"/>
                      </a:moveTo>
                      <a:lnTo>
                        <a:pt x="634" y="121"/>
                      </a:lnTo>
                      <a:lnTo>
                        <a:pt x="539" y="314"/>
                      </a:lnTo>
                      <a:lnTo>
                        <a:pt x="479" y="497"/>
                      </a:lnTo>
                      <a:lnTo>
                        <a:pt x="311" y="532"/>
                      </a:lnTo>
                      <a:lnTo>
                        <a:pt x="131" y="593"/>
                      </a:lnTo>
                      <a:lnTo>
                        <a:pt x="0" y="351"/>
                      </a:lnTo>
                      <a:lnTo>
                        <a:pt x="131" y="97"/>
                      </a:lnTo>
                      <a:lnTo>
                        <a:pt x="275" y="0"/>
                      </a:lnTo>
                      <a:lnTo>
                        <a:pt x="431" y="3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76B0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10" name="Freeform 262">
                  <a:extLst>
                    <a:ext uri="{FF2B5EF4-FFF2-40B4-BE49-F238E27FC236}">
                      <a16:creationId xmlns:a16="http://schemas.microsoft.com/office/drawing/2014/main" id="{ED78F1BC-A21E-4DD5-AE8A-91B80886B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" y="3118"/>
                  <a:ext cx="166" cy="231"/>
                </a:xfrm>
                <a:custGeom>
                  <a:avLst/>
                  <a:gdLst>
                    <a:gd name="T0" fmla="*/ 0 w 443"/>
                    <a:gd name="T1" fmla="*/ 617 h 617"/>
                    <a:gd name="T2" fmla="*/ 203 w 443"/>
                    <a:gd name="T3" fmla="*/ 533 h 617"/>
                    <a:gd name="T4" fmla="*/ 263 w 443"/>
                    <a:gd name="T5" fmla="*/ 375 h 617"/>
                    <a:gd name="T6" fmla="*/ 443 w 443"/>
                    <a:gd name="T7" fmla="*/ 194 h 617"/>
                    <a:gd name="T8" fmla="*/ 396 w 443"/>
                    <a:gd name="T9" fmla="*/ 97 h 617"/>
                    <a:gd name="T10" fmla="*/ 359 w 443"/>
                    <a:gd name="T11" fmla="*/ 0 h 617"/>
                    <a:gd name="T12" fmla="*/ 155 w 443"/>
                    <a:gd name="T13" fmla="*/ 133 h 617"/>
                    <a:gd name="T14" fmla="*/ 35 w 443"/>
                    <a:gd name="T15" fmla="*/ 291 h 617"/>
                    <a:gd name="T16" fmla="*/ 12 w 443"/>
                    <a:gd name="T17" fmla="*/ 436 h 617"/>
                    <a:gd name="T18" fmla="*/ 0 w 443"/>
                    <a:gd name="T19" fmla="*/ 617 h 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3" h="617">
                      <a:moveTo>
                        <a:pt x="0" y="617"/>
                      </a:moveTo>
                      <a:lnTo>
                        <a:pt x="203" y="533"/>
                      </a:lnTo>
                      <a:lnTo>
                        <a:pt x="263" y="375"/>
                      </a:lnTo>
                      <a:lnTo>
                        <a:pt x="443" y="194"/>
                      </a:lnTo>
                      <a:lnTo>
                        <a:pt x="396" y="97"/>
                      </a:lnTo>
                      <a:lnTo>
                        <a:pt x="359" y="0"/>
                      </a:lnTo>
                      <a:lnTo>
                        <a:pt x="155" y="133"/>
                      </a:lnTo>
                      <a:lnTo>
                        <a:pt x="35" y="291"/>
                      </a:lnTo>
                      <a:lnTo>
                        <a:pt x="12" y="436"/>
                      </a:lnTo>
                      <a:lnTo>
                        <a:pt x="0" y="61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C44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11" name="Freeform 263">
                  <a:extLst>
                    <a:ext uri="{FF2B5EF4-FFF2-40B4-BE49-F238E27FC236}">
                      <a16:creationId xmlns:a16="http://schemas.microsoft.com/office/drawing/2014/main" id="{4885C6FE-C0F8-4BFB-AC1C-692A084AA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6" y="3412"/>
                  <a:ext cx="233" cy="225"/>
                </a:xfrm>
                <a:custGeom>
                  <a:avLst/>
                  <a:gdLst>
                    <a:gd name="T0" fmla="*/ 71 w 623"/>
                    <a:gd name="T1" fmla="*/ 86 h 604"/>
                    <a:gd name="T2" fmla="*/ 299 w 623"/>
                    <a:gd name="T3" fmla="*/ 25 h 604"/>
                    <a:gd name="T4" fmla="*/ 455 w 623"/>
                    <a:gd name="T5" fmla="*/ 0 h 604"/>
                    <a:gd name="T6" fmla="*/ 503 w 623"/>
                    <a:gd name="T7" fmla="*/ 110 h 604"/>
                    <a:gd name="T8" fmla="*/ 623 w 623"/>
                    <a:gd name="T9" fmla="*/ 243 h 604"/>
                    <a:gd name="T10" fmla="*/ 527 w 623"/>
                    <a:gd name="T11" fmla="*/ 388 h 604"/>
                    <a:gd name="T12" fmla="*/ 467 w 623"/>
                    <a:gd name="T13" fmla="*/ 543 h 604"/>
                    <a:gd name="T14" fmla="*/ 383 w 623"/>
                    <a:gd name="T15" fmla="*/ 543 h 604"/>
                    <a:gd name="T16" fmla="*/ 179 w 623"/>
                    <a:gd name="T17" fmla="*/ 604 h 604"/>
                    <a:gd name="T18" fmla="*/ 84 w 623"/>
                    <a:gd name="T19" fmla="*/ 510 h 604"/>
                    <a:gd name="T20" fmla="*/ 0 w 623"/>
                    <a:gd name="T21" fmla="*/ 352 h 604"/>
                    <a:gd name="T22" fmla="*/ 71 w 623"/>
                    <a:gd name="T23" fmla="*/ 86 h 6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23" h="604">
                      <a:moveTo>
                        <a:pt x="71" y="86"/>
                      </a:moveTo>
                      <a:lnTo>
                        <a:pt x="299" y="25"/>
                      </a:lnTo>
                      <a:lnTo>
                        <a:pt x="455" y="0"/>
                      </a:lnTo>
                      <a:lnTo>
                        <a:pt x="503" y="110"/>
                      </a:lnTo>
                      <a:lnTo>
                        <a:pt x="623" y="243"/>
                      </a:lnTo>
                      <a:lnTo>
                        <a:pt x="527" y="388"/>
                      </a:lnTo>
                      <a:lnTo>
                        <a:pt x="467" y="543"/>
                      </a:lnTo>
                      <a:lnTo>
                        <a:pt x="383" y="543"/>
                      </a:lnTo>
                      <a:lnTo>
                        <a:pt x="179" y="604"/>
                      </a:lnTo>
                      <a:lnTo>
                        <a:pt x="84" y="510"/>
                      </a:lnTo>
                      <a:lnTo>
                        <a:pt x="0" y="352"/>
                      </a:lnTo>
                      <a:lnTo>
                        <a:pt x="71" y="86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76B0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12" name="Freeform 264">
                  <a:extLst>
                    <a:ext uri="{FF2B5EF4-FFF2-40B4-BE49-F238E27FC236}">
                      <a16:creationId xmlns:a16="http://schemas.microsoft.com/office/drawing/2014/main" id="{FD6DA726-B74F-4C4B-9852-1EE6B0FFA8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1" y="3511"/>
                  <a:ext cx="140" cy="175"/>
                </a:xfrm>
                <a:custGeom>
                  <a:avLst/>
                  <a:gdLst>
                    <a:gd name="T0" fmla="*/ 0 w 372"/>
                    <a:gd name="T1" fmla="*/ 0 h 470"/>
                    <a:gd name="T2" fmla="*/ 108 w 372"/>
                    <a:gd name="T3" fmla="*/ 61 h 470"/>
                    <a:gd name="T4" fmla="*/ 203 w 372"/>
                    <a:gd name="T5" fmla="*/ 72 h 470"/>
                    <a:gd name="T6" fmla="*/ 239 w 372"/>
                    <a:gd name="T7" fmla="*/ 219 h 470"/>
                    <a:gd name="T8" fmla="*/ 372 w 372"/>
                    <a:gd name="T9" fmla="*/ 362 h 470"/>
                    <a:gd name="T10" fmla="*/ 372 w 372"/>
                    <a:gd name="T11" fmla="*/ 470 h 470"/>
                    <a:gd name="T12" fmla="*/ 252 w 372"/>
                    <a:gd name="T13" fmla="*/ 362 h 470"/>
                    <a:gd name="T14" fmla="*/ 35 w 372"/>
                    <a:gd name="T15" fmla="*/ 121 h 470"/>
                    <a:gd name="T16" fmla="*/ 0 w 372"/>
                    <a:gd name="T17" fmla="*/ 0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2" h="470">
                      <a:moveTo>
                        <a:pt x="0" y="0"/>
                      </a:moveTo>
                      <a:lnTo>
                        <a:pt x="108" y="61"/>
                      </a:lnTo>
                      <a:lnTo>
                        <a:pt x="203" y="72"/>
                      </a:lnTo>
                      <a:lnTo>
                        <a:pt x="239" y="219"/>
                      </a:lnTo>
                      <a:lnTo>
                        <a:pt x="372" y="362"/>
                      </a:lnTo>
                      <a:lnTo>
                        <a:pt x="372" y="470"/>
                      </a:lnTo>
                      <a:lnTo>
                        <a:pt x="252" y="362"/>
                      </a:lnTo>
                      <a:lnTo>
                        <a:pt x="35" y="1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C44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13" name="Freeform 265">
                  <a:extLst>
                    <a:ext uri="{FF2B5EF4-FFF2-40B4-BE49-F238E27FC236}">
                      <a16:creationId xmlns:a16="http://schemas.microsoft.com/office/drawing/2014/main" id="{3D1E4AE1-E349-4B5C-B25C-E610E5A13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4" y="3484"/>
                  <a:ext cx="211" cy="202"/>
                </a:xfrm>
                <a:custGeom>
                  <a:avLst/>
                  <a:gdLst>
                    <a:gd name="T0" fmla="*/ 144 w 563"/>
                    <a:gd name="T1" fmla="*/ 85 h 543"/>
                    <a:gd name="T2" fmla="*/ 312 w 563"/>
                    <a:gd name="T3" fmla="*/ 37 h 543"/>
                    <a:gd name="T4" fmla="*/ 395 w 563"/>
                    <a:gd name="T5" fmla="*/ 0 h 543"/>
                    <a:gd name="T6" fmla="*/ 563 w 563"/>
                    <a:gd name="T7" fmla="*/ 170 h 543"/>
                    <a:gd name="T8" fmla="*/ 528 w 563"/>
                    <a:gd name="T9" fmla="*/ 340 h 543"/>
                    <a:gd name="T10" fmla="*/ 456 w 563"/>
                    <a:gd name="T11" fmla="*/ 446 h 543"/>
                    <a:gd name="T12" fmla="*/ 312 w 563"/>
                    <a:gd name="T13" fmla="*/ 519 h 543"/>
                    <a:gd name="T14" fmla="*/ 204 w 563"/>
                    <a:gd name="T15" fmla="*/ 543 h 543"/>
                    <a:gd name="T16" fmla="*/ 36 w 563"/>
                    <a:gd name="T17" fmla="*/ 483 h 543"/>
                    <a:gd name="T18" fmla="*/ 0 w 563"/>
                    <a:gd name="T19" fmla="*/ 340 h 543"/>
                    <a:gd name="T20" fmla="*/ 83 w 563"/>
                    <a:gd name="T21" fmla="*/ 182 h 543"/>
                    <a:gd name="T22" fmla="*/ 144 w 563"/>
                    <a:gd name="T23" fmla="*/ 85 h 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63" h="543">
                      <a:moveTo>
                        <a:pt x="144" y="85"/>
                      </a:moveTo>
                      <a:lnTo>
                        <a:pt x="312" y="37"/>
                      </a:lnTo>
                      <a:lnTo>
                        <a:pt x="395" y="0"/>
                      </a:lnTo>
                      <a:lnTo>
                        <a:pt x="563" y="170"/>
                      </a:lnTo>
                      <a:lnTo>
                        <a:pt x="528" y="340"/>
                      </a:lnTo>
                      <a:lnTo>
                        <a:pt x="456" y="446"/>
                      </a:lnTo>
                      <a:lnTo>
                        <a:pt x="312" y="519"/>
                      </a:lnTo>
                      <a:lnTo>
                        <a:pt x="204" y="543"/>
                      </a:lnTo>
                      <a:lnTo>
                        <a:pt x="36" y="483"/>
                      </a:lnTo>
                      <a:lnTo>
                        <a:pt x="0" y="340"/>
                      </a:lnTo>
                      <a:lnTo>
                        <a:pt x="83" y="182"/>
                      </a:lnTo>
                      <a:lnTo>
                        <a:pt x="144" y="8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76B0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14" name="Freeform 266">
                  <a:extLst>
                    <a:ext uri="{FF2B5EF4-FFF2-40B4-BE49-F238E27FC236}">
                      <a16:creationId xmlns:a16="http://schemas.microsoft.com/office/drawing/2014/main" id="{67D7EEF6-FBC5-4578-817F-5E728580F9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8" y="3155"/>
                  <a:ext cx="248" cy="157"/>
                </a:xfrm>
                <a:custGeom>
                  <a:avLst/>
                  <a:gdLst>
                    <a:gd name="T0" fmla="*/ 155 w 659"/>
                    <a:gd name="T1" fmla="*/ 0 h 423"/>
                    <a:gd name="T2" fmla="*/ 84 w 659"/>
                    <a:gd name="T3" fmla="*/ 109 h 423"/>
                    <a:gd name="T4" fmla="*/ 0 w 659"/>
                    <a:gd name="T5" fmla="*/ 266 h 423"/>
                    <a:gd name="T6" fmla="*/ 240 w 659"/>
                    <a:gd name="T7" fmla="*/ 339 h 423"/>
                    <a:gd name="T8" fmla="*/ 395 w 659"/>
                    <a:gd name="T9" fmla="*/ 423 h 423"/>
                    <a:gd name="T10" fmla="*/ 491 w 659"/>
                    <a:gd name="T11" fmla="*/ 399 h 423"/>
                    <a:gd name="T12" fmla="*/ 659 w 659"/>
                    <a:gd name="T13" fmla="*/ 363 h 423"/>
                    <a:gd name="T14" fmla="*/ 587 w 659"/>
                    <a:gd name="T15" fmla="*/ 170 h 423"/>
                    <a:gd name="T16" fmla="*/ 491 w 659"/>
                    <a:gd name="T17" fmla="*/ 49 h 423"/>
                    <a:gd name="T18" fmla="*/ 155 w 659"/>
                    <a:gd name="T19" fmla="*/ 0 h 4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59" h="423">
                      <a:moveTo>
                        <a:pt x="155" y="0"/>
                      </a:moveTo>
                      <a:lnTo>
                        <a:pt x="84" y="109"/>
                      </a:lnTo>
                      <a:lnTo>
                        <a:pt x="0" y="266"/>
                      </a:lnTo>
                      <a:lnTo>
                        <a:pt x="240" y="339"/>
                      </a:lnTo>
                      <a:lnTo>
                        <a:pt x="395" y="423"/>
                      </a:lnTo>
                      <a:lnTo>
                        <a:pt x="491" y="399"/>
                      </a:lnTo>
                      <a:lnTo>
                        <a:pt x="659" y="363"/>
                      </a:lnTo>
                      <a:lnTo>
                        <a:pt x="587" y="170"/>
                      </a:lnTo>
                      <a:lnTo>
                        <a:pt x="491" y="49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76B0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15" name="Freeform 267">
                  <a:extLst>
                    <a:ext uri="{FF2B5EF4-FFF2-40B4-BE49-F238E27FC236}">
                      <a16:creationId xmlns:a16="http://schemas.microsoft.com/office/drawing/2014/main" id="{E05CD635-5A23-497D-92E5-2D98E53078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5" y="3308"/>
                  <a:ext cx="170" cy="226"/>
                </a:xfrm>
                <a:custGeom>
                  <a:avLst/>
                  <a:gdLst>
                    <a:gd name="T0" fmla="*/ 72 w 455"/>
                    <a:gd name="T1" fmla="*/ 97 h 605"/>
                    <a:gd name="T2" fmla="*/ 59 w 455"/>
                    <a:gd name="T3" fmla="*/ 253 h 605"/>
                    <a:gd name="T4" fmla="*/ 0 w 455"/>
                    <a:gd name="T5" fmla="*/ 447 h 605"/>
                    <a:gd name="T6" fmla="*/ 155 w 455"/>
                    <a:gd name="T7" fmla="*/ 605 h 605"/>
                    <a:gd name="T8" fmla="*/ 347 w 455"/>
                    <a:gd name="T9" fmla="*/ 520 h 605"/>
                    <a:gd name="T10" fmla="*/ 455 w 455"/>
                    <a:gd name="T11" fmla="*/ 350 h 605"/>
                    <a:gd name="T12" fmla="*/ 442 w 455"/>
                    <a:gd name="T13" fmla="*/ 181 h 605"/>
                    <a:gd name="T14" fmla="*/ 323 w 455"/>
                    <a:gd name="T15" fmla="*/ 0 h 605"/>
                    <a:gd name="T16" fmla="*/ 155 w 455"/>
                    <a:gd name="T17" fmla="*/ 48 h 605"/>
                    <a:gd name="T18" fmla="*/ 72 w 455"/>
                    <a:gd name="T19" fmla="*/ 97 h 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55" h="605">
                      <a:moveTo>
                        <a:pt x="72" y="97"/>
                      </a:moveTo>
                      <a:lnTo>
                        <a:pt x="59" y="253"/>
                      </a:lnTo>
                      <a:lnTo>
                        <a:pt x="0" y="447"/>
                      </a:lnTo>
                      <a:lnTo>
                        <a:pt x="155" y="605"/>
                      </a:lnTo>
                      <a:lnTo>
                        <a:pt x="347" y="520"/>
                      </a:lnTo>
                      <a:lnTo>
                        <a:pt x="455" y="350"/>
                      </a:lnTo>
                      <a:lnTo>
                        <a:pt x="442" y="181"/>
                      </a:lnTo>
                      <a:lnTo>
                        <a:pt x="323" y="0"/>
                      </a:lnTo>
                      <a:lnTo>
                        <a:pt x="155" y="48"/>
                      </a:lnTo>
                      <a:lnTo>
                        <a:pt x="72" y="97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76B0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16" name="Freeform 268">
                  <a:extLst>
                    <a:ext uri="{FF2B5EF4-FFF2-40B4-BE49-F238E27FC236}">
                      <a16:creationId xmlns:a16="http://schemas.microsoft.com/office/drawing/2014/main" id="{9FC2EBAD-958C-4F7B-88DA-AB917F6CA6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2" y="3050"/>
                  <a:ext cx="197" cy="46"/>
                </a:xfrm>
                <a:custGeom>
                  <a:avLst/>
                  <a:gdLst>
                    <a:gd name="T0" fmla="*/ 72 w 528"/>
                    <a:gd name="T1" fmla="*/ 121 h 121"/>
                    <a:gd name="T2" fmla="*/ 240 w 528"/>
                    <a:gd name="T3" fmla="*/ 36 h 121"/>
                    <a:gd name="T4" fmla="*/ 528 w 528"/>
                    <a:gd name="T5" fmla="*/ 36 h 121"/>
                    <a:gd name="T6" fmla="*/ 444 w 528"/>
                    <a:gd name="T7" fmla="*/ 0 h 121"/>
                    <a:gd name="T8" fmla="*/ 253 w 528"/>
                    <a:gd name="T9" fmla="*/ 12 h 121"/>
                    <a:gd name="T10" fmla="*/ 120 w 528"/>
                    <a:gd name="T11" fmla="*/ 49 h 121"/>
                    <a:gd name="T12" fmla="*/ 0 w 528"/>
                    <a:gd name="T13" fmla="*/ 121 h 121"/>
                    <a:gd name="T14" fmla="*/ 72 w 528"/>
                    <a:gd name="T15" fmla="*/ 1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28" h="121">
                      <a:moveTo>
                        <a:pt x="72" y="121"/>
                      </a:moveTo>
                      <a:lnTo>
                        <a:pt x="240" y="36"/>
                      </a:lnTo>
                      <a:lnTo>
                        <a:pt x="528" y="36"/>
                      </a:lnTo>
                      <a:lnTo>
                        <a:pt x="444" y="0"/>
                      </a:lnTo>
                      <a:lnTo>
                        <a:pt x="253" y="12"/>
                      </a:lnTo>
                      <a:lnTo>
                        <a:pt x="120" y="49"/>
                      </a:lnTo>
                      <a:lnTo>
                        <a:pt x="0" y="121"/>
                      </a:lnTo>
                      <a:lnTo>
                        <a:pt x="72" y="12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C44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17" name="Freeform 269">
                  <a:extLst>
                    <a:ext uri="{FF2B5EF4-FFF2-40B4-BE49-F238E27FC236}">
                      <a16:creationId xmlns:a16="http://schemas.microsoft.com/office/drawing/2014/main" id="{0B530106-215F-426C-BBF4-68140559D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6" y="3249"/>
                  <a:ext cx="189" cy="168"/>
                </a:xfrm>
                <a:custGeom>
                  <a:avLst/>
                  <a:gdLst>
                    <a:gd name="T0" fmla="*/ 503 w 503"/>
                    <a:gd name="T1" fmla="*/ 61 h 448"/>
                    <a:gd name="T2" fmla="*/ 348 w 503"/>
                    <a:gd name="T3" fmla="*/ 400 h 448"/>
                    <a:gd name="T4" fmla="*/ 0 w 503"/>
                    <a:gd name="T5" fmla="*/ 448 h 448"/>
                    <a:gd name="T6" fmla="*/ 48 w 503"/>
                    <a:gd name="T7" fmla="*/ 400 h 448"/>
                    <a:gd name="T8" fmla="*/ 323 w 503"/>
                    <a:gd name="T9" fmla="*/ 327 h 448"/>
                    <a:gd name="T10" fmla="*/ 492 w 503"/>
                    <a:gd name="T11" fmla="*/ 0 h 448"/>
                    <a:gd name="T12" fmla="*/ 503 w 503"/>
                    <a:gd name="T13" fmla="*/ 61 h 4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3" h="448">
                      <a:moveTo>
                        <a:pt x="503" y="61"/>
                      </a:moveTo>
                      <a:lnTo>
                        <a:pt x="348" y="400"/>
                      </a:lnTo>
                      <a:lnTo>
                        <a:pt x="0" y="448"/>
                      </a:lnTo>
                      <a:lnTo>
                        <a:pt x="48" y="400"/>
                      </a:lnTo>
                      <a:lnTo>
                        <a:pt x="323" y="327"/>
                      </a:lnTo>
                      <a:lnTo>
                        <a:pt x="492" y="0"/>
                      </a:lnTo>
                      <a:lnTo>
                        <a:pt x="503" y="6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B5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18" name="Freeform 270">
                  <a:extLst>
                    <a:ext uri="{FF2B5EF4-FFF2-40B4-BE49-F238E27FC236}">
                      <a16:creationId xmlns:a16="http://schemas.microsoft.com/office/drawing/2014/main" id="{B382A755-36FC-4813-A21B-395DEA718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3" y="3267"/>
                  <a:ext cx="144" cy="240"/>
                </a:xfrm>
                <a:custGeom>
                  <a:avLst/>
                  <a:gdLst>
                    <a:gd name="T0" fmla="*/ 12 w 383"/>
                    <a:gd name="T1" fmla="*/ 0 h 642"/>
                    <a:gd name="T2" fmla="*/ 35 w 383"/>
                    <a:gd name="T3" fmla="*/ 11 h 642"/>
                    <a:gd name="T4" fmla="*/ 58 w 383"/>
                    <a:gd name="T5" fmla="*/ 20 h 642"/>
                    <a:gd name="T6" fmla="*/ 81 w 383"/>
                    <a:gd name="T7" fmla="*/ 29 h 642"/>
                    <a:gd name="T8" fmla="*/ 104 w 383"/>
                    <a:gd name="T9" fmla="*/ 37 h 642"/>
                    <a:gd name="T10" fmla="*/ 128 w 383"/>
                    <a:gd name="T11" fmla="*/ 46 h 642"/>
                    <a:gd name="T12" fmla="*/ 152 w 383"/>
                    <a:gd name="T13" fmla="*/ 54 h 642"/>
                    <a:gd name="T14" fmla="*/ 175 w 383"/>
                    <a:gd name="T15" fmla="*/ 62 h 642"/>
                    <a:gd name="T16" fmla="*/ 198 w 383"/>
                    <a:gd name="T17" fmla="*/ 72 h 642"/>
                    <a:gd name="T18" fmla="*/ 221 w 383"/>
                    <a:gd name="T19" fmla="*/ 81 h 642"/>
                    <a:gd name="T20" fmla="*/ 244 w 383"/>
                    <a:gd name="T21" fmla="*/ 90 h 642"/>
                    <a:gd name="T22" fmla="*/ 267 w 383"/>
                    <a:gd name="T23" fmla="*/ 100 h 642"/>
                    <a:gd name="T24" fmla="*/ 291 w 383"/>
                    <a:gd name="T25" fmla="*/ 112 h 642"/>
                    <a:gd name="T26" fmla="*/ 314 w 383"/>
                    <a:gd name="T27" fmla="*/ 125 h 642"/>
                    <a:gd name="T28" fmla="*/ 337 w 383"/>
                    <a:gd name="T29" fmla="*/ 139 h 642"/>
                    <a:gd name="T30" fmla="*/ 360 w 383"/>
                    <a:gd name="T31" fmla="*/ 154 h 642"/>
                    <a:gd name="T32" fmla="*/ 383 w 383"/>
                    <a:gd name="T33" fmla="*/ 170 h 642"/>
                    <a:gd name="T34" fmla="*/ 347 w 383"/>
                    <a:gd name="T35" fmla="*/ 387 h 642"/>
                    <a:gd name="T36" fmla="*/ 277 w 383"/>
                    <a:gd name="T37" fmla="*/ 545 h 642"/>
                    <a:gd name="T38" fmla="*/ 0 w 383"/>
                    <a:gd name="T39" fmla="*/ 642 h 642"/>
                    <a:gd name="T40" fmla="*/ 0 w 383"/>
                    <a:gd name="T41" fmla="*/ 602 h 642"/>
                    <a:gd name="T42" fmla="*/ 252 w 383"/>
                    <a:gd name="T43" fmla="*/ 508 h 642"/>
                    <a:gd name="T44" fmla="*/ 336 w 383"/>
                    <a:gd name="T45" fmla="*/ 339 h 642"/>
                    <a:gd name="T46" fmla="*/ 336 w 383"/>
                    <a:gd name="T47" fmla="*/ 194 h 642"/>
                    <a:gd name="T48" fmla="*/ 320 w 383"/>
                    <a:gd name="T49" fmla="*/ 182 h 642"/>
                    <a:gd name="T50" fmla="*/ 304 w 383"/>
                    <a:gd name="T51" fmla="*/ 171 h 642"/>
                    <a:gd name="T52" fmla="*/ 287 w 383"/>
                    <a:gd name="T53" fmla="*/ 159 h 642"/>
                    <a:gd name="T54" fmla="*/ 272 w 383"/>
                    <a:gd name="T55" fmla="*/ 148 h 642"/>
                    <a:gd name="T56" fmla="*/ 257 w 383"/>
                    <a:gd name="T57" fmla="*/ 137 h 642"/>
                    <a:gd name="T58" fmla="*/ 241 w 383"/>
                    <a:gd name="T59" fmla="*/ 127 h 642"/>
                    <a:gd name="T60" fmla="*/ 226 w 383"/>
                    <a:gd name="T61" fmla="*/ 117 h 642"/>
                    <a:gd name="T62" fmla="*/ 211 w 383"/>
                    <a:gd name="T63" fmla="*/ 106 h 642"/>
                    <a:gd name="T64" fmla="*/ 195 w 383"/>
                    <a:gd name="T65" fmla="*/ 97 h 642"/>
                    <a:gd name="T66" fmla="*/ 179 w 383"/>
                    <a:gd name="T67" fmla="*/ 88 h 642"/>
                    <a:gd name="T68" fmla="*/ 162 w 383"/>
                    <a:gd name="T69" fmla="*/ 79 h 642"/>
                    <a:gd name="T70" fmla="*/ 145 w 383"/>
                    <a:gd name="T71" fmla="*/ 69 h 642"/>
                    <a:gd name="T72" fmla="*/ 127 w 383"/>
                    <a:gd name="T73" fmla="*/ 61 h 642"/>
                    <a:gd name="T74" fmla="*/ 109 w 383"/>
                    <a:gd name="T75" fmla="*/ 53 h 642"/>
                    <a:gd name="T76" fmla="*/ 89 w 383"/>
                    <a:gd name="T77" fmla="*/ 45 h 642"/>
                    <a:gd name="T78" fmla="*/ 69 w 383"/>
                    <a:gd name="T79" fmla="*/ 37 h 642"/>
                    <a:gd name="T80" fmla="*/ 12 w 383"/>
                    <a:gd name="T81" fmla="*/ 0 h 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83" h="642">
                      <a:moveTo>
                        <a:pt x="12" y="0"/>
                      </a:moveTo>
                      <a:lnTo>
                        <a:pt x="35" y="11"/>
                      </a:lnTo>
                      <a:lnTo>
                        <a:pt x="58" y="20"/>
                      </a:lnTo>
                      <a:lnTo>
                        <a:pt x="81" y="29"/>
                      </a:lnTo>
                      <a:lnTo>
                        <a:pt x="104" y="37"/>
                      </a:lnTo>
                      <a:lnTo>
                        <a:pt x="128" y="46"/>
                      </a:lnTo>
                      <a:lnTo>
                        <a:pt x="152" y="54"/>
                      </a:lnTo>
                      <a:lnTo>
                        <a:pt x="175" y="62"/>
                      </a:lnTo>
                      <a:lnTo>
                        <a:pt x="198" y="72"/>
                      </a:lnTo>
                      <a:lnTo>
                        <a:pt x="221" y="81"/>
                      </a:lnTo>
                      <a:lnTo>
                        <a:pt x="244" y="90"/>
                      </a:lnTo>
                      <a:lnTo>
                        <a:pt x="267" y="100"/>
                      </a:lnTo>
                      <a:lnTo>
                        <a:pt x="291" y="112"/>
                      </a:lnTo>
                      <a:lnTo>
                        <a:pt x="314" y="125"/>
                      </a:lnTo>
                      <a:lnTo>
                        <a:pt x="337" y="139"/>
                      </a:lnTo>
                      <a:lnTo>
                        <a:pt x="360" y="154"/>
                      </a:lnTo>
                      <a:lnTo>
                        <a:pt x="383" y="170"/>
                      </a:lnTo>
                      <a:lnTo>
                        <a:pt x="347" y="387"/>
                      </a:lnTo>
                      <a:lnTo>
                        <a:pt x="277" y="545"/>
                      </a:lnTo>
                      <a:lnTo>
                        <a:pt x="0" y="642"/>
                      </a:lnTo>
                      <a:lnTo>
                        <a:pt x="0" y="602"/>
                      </a:lnTo>
                      <a:lnTo>
                        <a:pt x="252" y="508"/>
                      </a:lnTo>
                      <a:lnTo>
                        <a:pt x="336" y="339"/>
                      </a:lnTo>
                      <a:lnTo>
                        <a:pt x="336" y="194"/>
                      </a:lnTo>
                      <a:lnTo>
                        <a:pt x="320" y="182"/>
                      </a:lnTo>
                      <a:lnTo>
                        <a:pt x="304" y="171"/>
                      </a:lnTo>
                      <a:lnTo>
                        <a:pt x="287" y="159"/>
                      </a:lnTo>
                      <a:lnTo>
                        <a:pt x="272" y="148"/>
                      </a:lnTo>
                      <a:lnTo>
                        <a:pt x="257" y="137"/>
                      </a:lnTo>
                      <a:lnTo>
                        <a:pt x="241" y="127"/>
                      </a:lnTo>
                      <a:lnTo>
                        <a:pt x="226" y="117"/>
                      </a:lnTo>
                      <a:lnTo>
                        <a:pt x="211" y="106"/>
                      </a:lnTo>
                      <a:lnTo>
                        <a:pt x="195" y="97"/>
                      </a:lnTo>
                      <a:lnTo>
                        <a:pt x="179" y="88"/>
                      </a:lnTo>
                      <a:lnTo>
                        <a:pt x="162" y="79"/>
                      </a:lnTo>
                      <a:lnTo>
                        <a:pt x="145" y="69"/>
                      </a:lnTo>
                      <a:lnTo>
                        <a:pt x="127" y="61"/>
                      </a:lnTo>
                      <a:lnTo>
                        <a:pt x="109" y="53"/>
                      </a:lnTo>
                      <a:lnTo>
                        <a:pt x="89" y="45"/>
                      </a:lnTo>
                      <a:lnTo>
                        <a:pt x="69" y="37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76B0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19" name="Freeform 271">
                  <a:extLst>
                    <a:ext uri="{FF2B5EF4-FFF2-40B4-BE49-F238E27FC236}">
                      <a16:creationId xmlns:a16="http://schemas.microsoft.com/office/drawing/2014/main" id="{442E1A40-BF00-4B7F-B8C5-DB68CCE6B0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1" y="3105"/>
                  <a:ext cx="212" cy="131"/>
                </a:xfrm>
                <a:custGeom>
                  <a:avLst/>
                  <a:gdLst>
                    <a:gd name="T0" fmla="*/ 565 w 565"/>
                    <a:gd name="T1" fmla="*/ 85 h 351"/>
                    <a:gd name="T2" fmla="*/ 516 w 565"/>
                    <a:gd name="T3" fmla="*/ 169 h 351"/>
                    <a:gd name="T4" fmla="*/ 383 w 565"/>
                    <a:gd name="T5" fmla="*/ 351 h 351"/>
                    <a:gd name="T6" fmla="*/ 24 w 565"/>
                    <a:gd name="T7" fmla="*/ 230 h 351"/>
                    <a:gd name="T8" fmla="*/ 0 w 565"/>
                    <a:gd name="T9" fmla="*/ 169 h 351"/>
                    <a:gd name="T10" fmla="*/ 336 w 565"/>
                    <a:gd name="T11" fmla="*/ 314 h 351"/>
                    <a:gd name="T12" fmla="*/ 432 w 565"/>
                    <a:gd name="T13" fmla="*/ 230 h 351"/>
                    <a:gd name="T14" fmla="*/ 551 w 565"/>
                    <a:gd name="T15" fmla="*/ 0 h 351"/>
                    <a:gd name="T16" fmla="*/ 565 w 565"/>
                    <a:gd name="T17" fmla="*/ 85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5" h="351">
                      <a:moveTo>
                        <a:pt x="565" y="85"/>
                      </a:moveTo>
                      <a:lnTo>
                        <a:pt x="516" y="169"/>
                      </a:lnTo>
                      <a:lnTo>
                        <a:pt x="383" y="351"/>
                      </a:lnTo>
                      <a:lnTo>
                        <a:pt x="24" y="230"/>
                      </a:lnTo>
                      <a:lnTo>
                        <a:pt x="0" y="169"/>
                      </a:lnTo>
                      <a:lnTo>
                        <a:pt x="336" y="314"/>
                      </a:lnTo>
                      <a:lnTo>
                        <a:pt x="432" y="230"/>
                      </a:lnTo>
                      <a:lnTo>
                        <a:pt x="551" y="0"/>
                      </a:lnTo>
                      <a:lnTo>
                        <a:pt x="565" y="85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76B0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20" name="Freeform 272">
                  <a:extLst>
                    <a:ext uri="{FF2B5EF4-FFF2-40B4-BE49-F238E27FC236}">
                      <a16:creationId xmlns:a16="http://schemas.microsoft.com/office/drawing/2014/main" id="{CFE1356D-5A61-4CB6-8E75-9A44628431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1" y="3114"/>
                  <a:ext cx="130" cy="44"/>
                </a:xfrm>
                <a:custGeom>
                  <a:avLst/>
                  <a:gdLst>
                    <a:gd name="T0" fmla="*/ 0 w 347"/>
                    <a:gd name="T1" fmla="*/ 0 h 121"/>
                    <a:gd name="T2" fmla="*/ 132 w 347"/>
                    <a:gd name="T3" fmla="*/ 24 h 121"/>
                    <a:gd name="T4" fmla="*/ 276 w 347"/>
                    <a:gd name="T5" fmla="*/ 61 h 121"/>
                    <a:gd name="T6" fmla="*/ 347 w 347"/>
                    <a:gd name="T7" fmla="*/ 121 h 121"/>
                    <a:gd name="T8" fmla="*/ 216 w 347"/>
                    <a:gd name="T9" fmla="*/ 85 h 121"/>
                    <a:gd name="T10" fmla="*/ 12 w 347"/>
                    <a:gd name="T11" fmla="*/ 61 h 121"/>
                    <a:gd name="T12" fmla="*/ 0 w 347"/>
                    <a:gd name="T13" fmla="*/ 0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121">
                      <a:moveTo>
                        <a:pt x="0" y="0"/>
                      </a:moveTo>
                      <a:lnTo>
                        <a:pt x="132" y="24"/>
                      </a:lnTo>
                      <a:lnTo>
                        <a:pt x="276" y="61"/>
                      </a:lnTo>
                      <a:lnTo>
                        <a:pt x="347" y="121"/>
                      </a:lnTo>
                      <a:lnTo>
                        <a:pt x="216" y="85"/>
                      </a:lnTo>
                      <a:lnTo>
                        <a:pt x="12" y="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76B0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21" name="Freeform 273">
                  <a:extLst>
                    <a:ext uri="{FF2B5EF4-FFF2-40B4-BE49-F238E27FC236}">
                      <a16:creationId xmlns:a16="http://schemas.microsoft.com/office/drawing/2014/main" id="{2E45D25E-82CF-4456-B5BF-DBBAE3123B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2" y="3195"/>
                  <a:ext cx="166" cy="154"/>
                </a:xfrm>
                <a:custGeom>
                  <a:avLst/>
                  <a:gdLst>
                    <a:gd name="T0" fmla="*/ 444 w 444"/>
                    <a:gd name="T1" fmla="*/ 0 h 411"/>
                    <a:gd name="T2" fmla="*/ 312 w 444"/>
                    <a:gd name="T3" fmla="*/ 145 h 411"/>
                    <a:gd name="T4" fmla="*/ 253 w 444"/>
                    <a:gd name="T5" fmla="*/ 303 h 411"/>
                    <a:gd name="T6" fmla="*/ 0 w 444"/>
                    <a:gd name="T7" fmla="*/ 411 h 411"/>
                    <a:gd name="T8" fmla="*/ 73 w 444"/>
                    <a:gd name="T9" fmla="*/ 364 h 411"/>
                    <a:gd name="T10" fmla="*/ 228 w 444"/>
                    <a:gd name="T11" fmla="*/ 266 h 411"/>
                    <a:gd name="T12" fmla="*/ 264 w 444"/>
                    <a:gd name="T13" fmla="*/ 170 h 411"/>
                    <a:gd name="T14" fmla="*/ 429 w 444"/>
                    <a:gd name="T15" fmla="*/ 2 h 411"/>
                    <a:gd name="T16" fmla="*/ 444 w 444"/>
                    <a:gd name="T17" fmla="*/ 0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4" h="411">
                      <a:moveTo>
                        <a:pt x="444" y="0"/>
                      </a:moveTo>
                      <a:lnTo>
                        <a:pt x="312" y="145"/>
                      </a:lnTo>
                      <a:lnTo>
                        <a:pt x="253" y="303"/>
                      </a:lnTo>
                      <a:lnTo>
                        <a:pt x="0" y="411"/>
                      </a:lnTo>
                      <a:lnTo>
                        <a:pt x="73" y="364"/>
                      </a:lnTo>
                      <a:lnTo>
                        <a:pt x="228" y="266"/>
                      </a:lnTo>
                      <a:lnTo>
                        <a:pt x="264" y="170"/>
                      </a:lnTo>
                      <a:lnTo>
                        <a:pt x="429" y="2"/>
                      </a:lnTo>
                      <a:lnTo>
                        <a:pt x="444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76B0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22" name="Freeform 274">
                  <a:extLst>
                    <a:ext uri="{FF2B5EF4-FFF2-40B4-BE49-F238E27FC236}">
                      <a16:creationId xmlns:a16="http://schemas.microsoft.com/office/drawing/2014/main" id="{A9007121-1D34-49C1-83C9-6694B1BAA8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9" y="3417"/>
                  <a:ext cx="85" cy="198"/>
                </a:xfrm>
                <a:custGeom>
                  <a:avLst/>
                  <a:gdLst>
                    <a:gd name="T0" fmla="*/ 36 w 227"/>
                    <a:gd name="T1" fmla="*/ 0 h 530"/>
                    <a:gd name="T2" fmla="*/ 163 w 227"/>
                    <a:gd name="T3" fmla="*/ 181 h 530"/>
                    <a:gd name="T4" fmla="*/ 227 w 227"/>
                    <a:gd name="T5" fmla="*/ 230 h 530"/>
                    <a:gd name="T6" fmla="*/ 83 w 227"/>
                    <a:gd name="T7" fmla="*/ 423 h 530"/>
                    <a:gd name="T8" fmla="*/ 72 w 227"/>
                    <a:gd name="T9" fmla="*/ 530 h 530"/>
                    <a:gd name="T10" fmla="*/ 0 w 227"/>
                    <a:gd name="T11" fmla="*/ 530 h 530"/>
                    <a:gd name="T12" fmla="*/ 23 w 227"/>
                    <a:gd name="T13" fmla="*/ 470 h 530"/>
                    <a:gd name="T14" fmla="*/ 167 w 227"/>
                    <a:gd name="T15" fmla="*/ 227 h 530"/>
                    <a:gd name="T16" fmla="*/ 36 w 227"/>
                    <a:gd name="T17" fmla="*/ 84 h 530"/>
                    <a:gd name="T18" fmla="*/ 36 w 227"/>
                    <a:gd name="T19" fmla="*/ 0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7" h="530">
                      <a:moveTo>
                        <a:pt x="36" y="0"/>
                      </a:moveTo>
                      <a:lnTo>
                        <a:pt x="163" y="181"/>
                      </a:lnTo>
                      <a:lnTo>
                        <a:pt x="227" y="230"/>
                      </a:lnTo>
                      <a:lnTo>
                        <a:pt x="83" y="423"/>
                      </a:lnTo>
                      <a:lnTo>
                        <a:pt x="72" y="530"/>
                      </a:lnTo>
                      <a:lnTo>
                        <a:pt x="0" y="530"/>
                      </a:lnTo>
                      <a:lnTo>
                        <a:pt x="23" y="470"/>
                      </a:lnTo>
                      <a:lnTo>
                        <a:pt x="167" y="227"/>
                      </a:lnTo>
                      <a:lnTo>
                        <a:pt x="36" y="84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B5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23" name="Freeform 275">
                  <a:extLst>
                    <a:ext uri="{FF2B5EF4-FFF2-40B4-BE49-F238E27FC236}">
                      <a16:creationId xmlns:a16="http://schemas.microsoft.com/office/drawing/2014/main" id="{AD34D8A6-64BA-43C7-A60B-EB7D6DDC3D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8" y="3344"/>
                  <a:ext cx="111" cy="181"/>
                </a:xfrm>
                <a:custGeom>
                  <a:avLst/>
                  <a:gdLst>
                    <a:gd name="T0" fmla="*/ 199 w 294"/>
                    <a:gd name="T1" fmla="*/ 0 h 484"/>
                    <a:gd name="T2" fmla="*/ 270 w 294"/>
                    <a:gd name="T3" fmla="*/ 169 h 484"/>
                    <a:gd name="T4" fmla="*/ 294 w 294"/>
                    <a:gd name="T5" fmla="*/ 253 h 484"/>
                    <a:gd name="T6" fmla="*/ 235 w 294"/>
                    <a:gd name="T7" fmla="*/ 387 h 484"/>
                    <a:gd name="T8" fmla="*/ 222 w 294"/>
                    <a:gd name="T9" fmla="*/ 484 h 484"/>
                    <a:gd name="T10" fmla="*/ 101 w 294"/>
                    <a:gd name="T11" fmla="*/ 464 h 484"/>
                    <a:gd name="T12" fmla="*/ 0 w 294"/>
                    <a:gd name="T13" fmla="*/ 266 h 484"/>
                    <a:gd name="T14" fmla="*/ 64 w 294"/>
                    <a:gd name="T15" fmla="*/ 28 h 484"/>
                    <a:gd name="T16" fmla="*/ 199 w 294"/>
                    <a:gd name="T17" fmla="*/ 0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4" h="484">
                      <a:moveTo>
                        <a:pt x="199" y="0"/>
                      </a:moveTo>
                      <a:lnTo>
                        <a:pt x="270" y="169"/>
                      </a:lnTo>
                      <a:lnTo>
                        <a:pt x="294" y="253"/>
                      </a:lnTo>
                      <a:lnTo>
                        <a:pt x="235" y="387"/>
                      </a:lnTo>
                      <a:lnTo>
                        <a:pt x="222" y="484"/>
                      </a:lnTo>
                      <a:lnTo>
                        <a:pt x="101" y="464"/>
                      </a:lnTo>
                      <a:lnTo>
                        <a:pt x="0" y="266"/>
                      </a:lnTo>
                      <a:lnTo>
                        <a:pt x="64" y="28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35B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24" name="Freeform 276">
                  <a:extLst>
                    <a:ext uri="{FF2B5EF4-FFF2-40B4-BE49-F238E27FC236}">
                      <a16:creationId xmlns:a16="http://schemas.microsoft.com/office/drawing/2014/main" id="{96020D26-E5F7-41F7-830A-A41C722924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7" y="3624"/>
                  <a:ext cx="139" cy="93"/>
                </a:xfrm>
                <a:custGeom>
                  <a:avLst/>
                  <a:gdLst>
                    <a:gd name="T0" fmla="*/ 168 w 372"/>
                    <a:gd name="T1" fmla="*/ 0 h 250"/>
                    <a:gd name="T2" fmla="*/ 217 w 372"/>
                    <a:gd name="T3" fmla="*/ 121 h 250"/>
                    <a:gd name="T4" fmla="*/ 372 w 372"/>
                    <a:gd name="T5" fmla="*/ 193 h 250"/>
                    <a:gd name="T6" fmla="*/ 284 w 372"/>
                    <a:gd name="T7" fmla="*/ 250 h 250"/>
                    <a:gd name="T8" fmla="*/ 0 w 372"/>
                    <a:gd name="T9" fmla="*/ 212 h 250"/>
                    <a:gd name="T10" fmla="*/ 168 w 372"/>
                    <a:gd name="T11" fmla="*/ 0 h 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2" h="250">
                      <a:moveTo>
                        <a:pt x="168" y="0"/>
                      </a:moveTo>
                      <a:lnTo>
                        <a:pt x="217" y="121"/>
                      </a:lnTo>
                      <a:lnTo>
                        <a:pt x="372" y="193"/>
                      </a:lnTo>
                      <a:lnTo>
                        <a:pt x="284" y="250"/>
                      </a:lnTo>
                      <a:lnTo>
                        <a:pt x="0" y="212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35B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25" name="Freeform 277">
                  <a:extLst>
                    <a:ext uri="{FF2B5EF4-FFF2-40B4-BE49-F238E27FC236}">
                      <a16:creationId xmlns:a16="http://schemas.microsoft.com/office/drawing/2014/main" id="{D447233B-A612-444D-A7C5-2ACA4E1B9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3" y="3624"/>
                  <a:ext cx="133" cy="92"/>
                </a:xfrm>
                <a:custGeom>
                  <a:avLst/>
                  <a:gdLst>
                    <a:gd name="T0" fmla="*/ 149 w 353"/>
                    <a:gd name="T1" fmla="*/ 0 h 246"/>
                    <a:gd name="T2" fmla="*/ 155 w 353"/>
                    <a:gd name="T3" fmla="*/ 15 h 246"/>
                    <a:gd name="T4" fmla="*/ 162 w 353"/>
                    <a:gd name="T5" fmla="*/ 30 h 246"/>
                    <a:gd name="T6" fmla="*/ 168 w 353"/>
                    <a:gd name="T7" fmla="*/ 44 h 246"/>
                    <a:gd name="T8" fmla="*/ 174 w 353"/>
                    <a:gd name="T9" fmla="*/ 59 h 246"/>
                    <a:gd name="T10" fmla="*/ 179 w 353"/>
                    <a:gd name="T11" fmla="*/ 76 h 246"/>
                    <a:gd name="T12" fmla="*/ 186 w 353"/>
                    <a:gd name="T13" fmla="*/ 91 h 246"/>
                    <a:gd name="T14" fmla="*/ 192 w 353"/>
                    <a:gd name="T15" fmla="*/ 106 h 246"/>
                    <a:gd name="T16" fmla="*/ 198 w 353"/>
                    <a:gd name="T17" fmla="*/ 121 h 246"/>
                    <a:gd name="T18" fmla="*/ 217 w 353"/>
                    <a:gd name="T19" fmla="*/ 130 h 246"/>
                    <a:gd name="T20" fmla="*/ 237 w 353"/>
                    <a:gd name="T21" fmla="*/ 139 h 246"/>
                    <a:gd name="T22" fmla="*/ 256 w 353"/>
                    <a:gd name="T23" fmla="*/ 148 h 246"/>
                    <a:gd name="T24" fmla="*/ 276 w 353"/>
                    <a:gd name="T25" fmla="*/ 156 h 246"/>
                    <a:gd name="T26" fmla="*/ 294 w 353"/>
                    <a:gd name="T27" fmla="*/ 166 h 246"/>
                    <a:gd name="T28" fmla="*/ 314 w 353"/>
                    <a:gd name="T29" fmla="*/ 175 h 246"/>
                    <a:gd name="T30" fmla="*/ 334 w 353"/>
                    <a:gd name="T31" fmla="*/ 184 h 246"/>
                    <a:gd name="T32" fmla="*/ 353 w 353"/>
                    <a:gd name="T33" fmla="*/ 193 h 246"/>
                    <a:gd name="T34" fmla="*/ 343 w 353"/>
                    <a:gd name="T35" fmla="*/ 200 h 246"/>
                    <a:gd name="T36" fmla="*/ 331 w 353"/>
                    <a:gd name="T37" fmla="*/ 206 h 246"/>
                    <a:gd name="T38" fmla="*/ 321 w 353"/>
                    <a:gd name="T39" fmla="*/ 213 h 246"/>
                    <a:gd name="T40" fmla="*/ 309 w 353"/>
                    <a:gd name="T41" fmla="*/ 220 h 246"/>
                    <a:gd name="T42" fmla="*/ 298 w 353"/>
                    <a:gd name="T43" fmla="*/ 227 h 246"/>
                    <a:gd name="T44" fmla="*/ 288 w 353"/>
                    <a:gd name="T45" fmla="*/ 234 h 246"/>
                    <a:gd name="T46" fmla="*/ 276 w 353"/>
                    <a:gd name="T47" fmla="*/ 239 h 246"/>
                    <a:gd name="T48" fmla="*/ 266 w 353"/>
                    <a:gd name="T49" fmla="*/ 246 h 246"/>
                    <a:gd name="T50" fmla="*/ 250 w 353"/>
                    <a:gd name="T51" fmla="*/ 244 h 246"/>
                    <a:gd name="T52" fmla="*/ 232 w 353"/>
                    <a:gd name="T53" fmla="*/ 242 h 246"/>
                    <a:gd name="T54" fmla="*/ 216 w 353"/>
                    <a:gd name="T55" fmla="*/ 238 h 246"/>
                    <a:gd name="T56" fmla="*/ 199 w 353"/>
                    <a:gd name="T57" fmla="*/ 236 h 246"/>
                    <a:gd name="T58" fmla="*/ 183 w 353"/>
                    <a:gd name="T59" fmla="*/ 234 h 246"/>
                    <a:gd name="T60" fmla="*/ 165 w 353"/>
                    <a:gd name="T61" fmla="*/ 231 h 246"/>
                    <a:gd name="T62" fmla="*/ 149 w 353"/>
                    <a:gd name="T63" fmla="*/ 229 h 246"/>
                    <a:gd name="T64" fmla="*/ 133 w 353"/>
                    <a:gd name="T65" fmla="*/ 227 h 246"/>
                    <a:gd name="T66" fmla="*/ 116 w 353"/>
                    <a:gd name="T67" fmla="*/ 224 h 246"/>
                    <a:gd name="T68" fmla="*/ 100 w 353"/>
                    <a:gd name="T69" fmla="*/ 221 h 246"/>
                    <a:gd name="T70" fmla="*/ 83 w 353"/>
                    <a:gd name="T71" fmla="*/ 219 h 246"/>
                    <a:gd name="T72" fmla="*/ 66 w 353"/>
                    <a:gd name="T73" fmla="*/ 216 h 246"/>
                    <a:gd name="T74" fmla="*/ 49 w 353"/>
                    <a:gd name="T75" fmla="*/ 214 h 246"/>
                    <a:gd name="T76" fmla="*/ 33 w 353"/>
                    <a:gd name="T77" fmla="*/ 212 h 246"/>
                    <a:gd name="T78" fmla="*/ 16 w 353"/>
                    <a:gd name="T79" fmla="*/ 209 h 246"/>
                    <a:gd name="T80" fmla="*/ 0 w 353"/>
                    <a:gd name="T81" fmla="*/ 207 h 246"/>
                    <a:gd name="T82" fmla="*/ 18 w 353"/>
                    <a:gd name="T83" fmla="*/ 181 h 246"/>
                    <a:gd name="T84" fmla="*/ 37 w 353"/>
                    <a:gd name="T85" fmla="*/ 155 h 246"/>
                    <a:gd name="T86" fmla="*/ 56 w 353"/>
                    <a:gd name="T87" fmla="*/ 129 h 246"/>
                    <a:gd name="T88" fmla="*/ 75 w 353"/>
                    <a:gd name="T89" fmla="*/ 103 h 246"/>
                    <a:gd name="T90" fmla="*/ 93 w 353"/>
                    <a:gd name="T91" fmla="*/ 77 h 246"/>
                    <a:gd name="T92" fmla="*/ 113 w 353"/>
                    <a:gd name="T93" fmla="*/ 51 h 246"/>
                    <a:gd name="T94" fmla="*/ 131 w 353"/>
                    <a:gd name="T95" fmla="*/ 25 h 246"/>
                    <a:gd name="T96" fmla="*/ 149 w 353"/>
                    <a:gd name="T97" fmla="*/ 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53" h="246">
                      <a:moveTo>
                        <a:pt x="149" y="0"/>
                      </a:moveTo>
                      <a:lnTo>
                        <a:pt x="155" y="15"/>
                      </a:lnTo>
                      <a:lnTo>
                        <a:pt x="162" y="30"/>
                      </a:lnTo>
                      <a:lnTo>
                        <a:pt x="168" y="44"/>
                      </a:lnTo>
                      <a:lnTo>
                        <a:pt x="174" y="59"/>
                      </a:lnTo>
                      <a:lnTo>
                        <a:pt x="179" y="76"/>
                      </a:lnTo>
                      <a:lnTo>
                        <a:pt x="186" y="91"/>
                      </a:lnTo>
                      <a:lnTo>
                        <a:pt x="192" y="106"/>
                      </a:lnTo>
                      <a:lnTo>
                        <a:pt x="198" y="121"/>
                      </a:lnTo>
                      <a:lnTo>
                        <a:pt x="217" y="130"/>
                      </a:lnTo>
                      <a:lnTo>
                        <a:pt x="237" y="139"/>
                      </a:lnTo>
                      <a:lnTo>
                        <a:pt x="256" y="148"/>
                      </a:lnTo>
                      <a:lnTo>
                        <a:pt x="276" y="156"/>
                      </a:lnTo>
                      <a:lnTo>
                        <a:pt x="294" y="166"/>
                      </a:lnTo>
                      <a:lnTo>
                        <a:pt x="314" y="175"/>
                      </a:lnTo>
                      <a:lnTo>
                        <a:pt x="334" y="184"/>
                      </a:lnTo>
                      <a:lnTo>
                        <a:pt x="353" y="193"/>
                      </a:lnTo>
                      <a:lnTo>
                        <a:pt x="343" y="200"/>
                      </a:lnTo>
                      <a:lnTo>
                        <a:pt x="331" y="206"/>
                      </a:lnTo>
                      <a:lnTo>
                        <a:pt x="321" y="213"/>
                      </a:lnTo>
                      <a:lnTo>
                        <a:pt x="309" y="220"/>
                      </a:lnTo>
                      <a:lnTo>
                        <a:pt x="298" y="227"/>
                      </a:lnTo>
                      <a:lnTo>
                        <a:pt x="288" y="234"/>
                      </a:lnTo>
                      <a:lnTo>
                        <a:pt x="276" y="239"/>
                      </a:lnTo>
                      <a:lnTo>
                        <a:pt x="266" y="246"/>
                      </a:lnTo>
                      <a:lnTo>
                        <a:pt x="250" y="244"/>
                      </a:lnTo>
                      <a:lnTo>
                        <a:pt x="232" y="242"/>
                      </a:lnTo>
                      <a:lnTo>
                        <a:pt x="216" y="238"/>
                      </a:lnTo>
                      <a:lnTo>
                        <a:pt x="199" y="236"/>
                      </a:lnTo>
                      <a:lnTo>
                        <a:pt x="183" y="234"/>
                      </a:lnTo>
                      <a:lnTo>
                        <a:pt x="165" y="231"/>
                      </a:lnTo>
                      <a:lnTo>
                        <a:pt x="149" y="229"/>
                      </a:lnTo>
                      <a:lnTo>
                        <a:pt x="133" y="227"/>
                      </a:lnTo>
                      <a:lnTo>
                        <a:pt x="116" y="224"/>
                      </a:lnTo>
                      <a:lnTo>
                        <a:pt x="100" y="221"/>
                      </a:lnTo>
                      <a:lnTo>
                        <a:pt x="83" y="219"/>
                      </a:lnTo>
                      <a:lnTo>
                        <a:pt x="66" y="216"/>
                      </a:lnTo>
                      <a:lnTo>
                        <a:pt x="49" y="214"/>
                      </a:lnTo>
                      <a:lnTo>
                        <a:pt x="33" y="212"/>
                      </a:lnTo>
                      <a:lnTo>
                        <a:pt x="16" y="209"/>
                      </a:lnTo>
                      <a:lnTo>
                        <a:pt x="0" y="207"/>
                      </a:lnTo>
                      <a:lnTo>
                        <a:pt x="18" y="181"/>
                      </a:lnTo>
                      <a:lnTo>
                        <a:pt x="37" y="155"/>
                      </a:lnTo>
                      <a:lnTo>
                        <a:pt x="56" y="129"/>
                      </a:lnTo>
                      <a:lnTo>
                        <a:pt x="75" y="103"/>
                      </a:lnTo>
                      <a:lnTo>
                        <a:pt x="93" y="77"/>
                      </a:lnTo>
                      <a:lnTo>
                        <a:pt x="113" y="51"/>
                      </a:lnTo>
                      <a:lnTo>
                        <a:pt x="131" y="25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34C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26" name="Freeform 278">
                  <a:extLst>
                    <a:ext uri="{FF2B5EF4-FFF2-40B4-BE49-F238E27FC236}">
                      <a16:creationId xmlns:a16="http://schemas.microsoft.com/office/drawing/2014/main" id="{1A5BDFA9-265D-4D30-8D62-B45D5C4230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1" y="3624"/>
                  <a:ext cx="125" cy="90"/>
                </a:xfrm>
                <a:custGeom>
                  <a:avLst/>
                  <a:gdLst>
                    <a:gd name="T0" fmla="*/ 131 w 335"/>
                    <a:gd name="T1" fmla="*/ 0 h 242"/>
                    <a:gd name="T2" fmla="*/ 137 w 335"/>
                    <a:gd name="T3" fmla="*/ 15 h 242"/>
                    <a:gd name="T4" fmla="*/ 144 w 335"/>
                    <a:gd name="T5" fmla="*/ 30 h 242"/>
                    <a:gd name="T6" fmla="*/ 150 w 335"/>
                    <a:gd name="T7" fmla="*/ 46 h 242"/>
                    <a:gd name="T8" fmla="*/ 156 w 335"/>
                    <a:gd name="T9" fmla="*/ 61 h 242"/>
                    <a:gd name="T10" fmla="*/ 161 w 335"/>
                    <a:gd name="T11" fmla="*/ 76 h 242"/>
                    <a:gd name="T12" fmla="*/ 168 w 335"/>
                    <a:gd name="T13" fmla="*/ 92 h 242"/>
                    <a:gd name="T14" fmla="*/ 174 w 335"/>
                    <a:gd name="T15" fmla="*/ 107 h 242"/>
                    <a:gd name="T16" fmla="*/ 180 w 335"/>
                    <a:gd name="T17" fmla="*/ 122 h 242"/>
                    <a:gd name="T18" fmla="*/ 199 w 335"/>
                    <a:gd name="T19" fmla="*/ 131 h 242"/>
                    <a:gd name="T20" fmla="*/ 219 w 335"/>
                    <a:gd name="T21" fmla="*/ 140 h 242"/>
                    <a:gd name="T22" fmla="*/ 238 w 335"/>
                    <a:gd name="T23" fmla="*/ 148 h 242"/>
                    <a:gd name="T24" fmla="*/ 258 w 335"/>
                    <a:gd name="T25" fmla="*/ 157 h 242"/>
                    <a:gd name="T26" fmla="*/ 276 w 335"/>
                    <a:gd name="T27" fmla="*/ 167 h 242"/>
                    <a:gd name="T28" fmla="*/ 296 w 335"/>
                    <a:gd name="T29" fmla="*/ 175 h 242"/>
                    <a:gd name="T30" fmla="*/ 316 w 335"/>
                    <a:gd name="T31" fmla="*/ 184 h 242"/>
                    <a:gd name="T32" fmla="*/ 335 w 335"/>
                    <a:gd name="T33" fmla="*/ 193 h 242"/>
                    <a:gd name="T34" fmla="*/ 325 w 335"/>
                    <a:gd name="T35" fmla="*/ 199 h 242"/>
                    <a:gd name="T36" fmla="*/ 313 w 335"/>
                    <a:gd name="T37" fmla="*/ 205 h 242"/>
                    <a:gd name="T38" fmla="*/ 303 w 335"/>
                    <a:gd name="T39" fmla="*/ 212 h 242"/>
                    <a:gd name="T40" fmla="*/ 291 w 335"/>
                    <a:gd name="T41" fmla="*/ 217 h 242"/>
                    <a:gd name="T42" fmla="*/ 280 w 335"/>
                    <a:gd name="T43" fmla="*/ 223 h 242"/>
                    <a:gd name="T44" fmla="*/ 270 w 335"/>
                    <a:gd name="T45" fmla="*/ 229 h 242"/>
                    <a:gd name="T46" fmla="*/ 258 w 335"/>
                    <a:gd name="T47" fmla="*/ 236 h 242"/>
                    <a:gd name="T48" fmla="*/ 248 w 335"/>
                    <a:gd name="T49" fmla="*/ 242 h 242"/>
                    <a:gd name="T50" fmla="*/ 233 w 335"/>
                    <a:gd name="T51" fmla="*/ 239 h 242"/>
                    <a:gd name="T52" fmla="*/ 217 w 335"/>
                    <a:gd name="T53" fmla="*/ 237 h 242"/>
                    <a:gd name="T54" fmla="*/ 202 w 335"/>
                    <a:gd name="T55" fmla="*/ 235 h 242"/>
                    <a:gd name="T56" fmla="*/ 185 w 335"/>
                    <a:gd name="T57" fmla="*/ 232 h 242"/>
                    <a:gd name="T58" fmla="*/ 171 w 335"/>
                    <a:gd name="T59" fmla="*/ 229 h 242"/>
                    <a:gd name="T60" fmla="*/ 154 w 335"/>
                    <a:gd name="T61" fmla="*/ 227 h 242"/>
                    <a:gd name="T62" fmla="*/ 139 w 335"/>
                    <a:gd name="T63" fmla="*/ 224 h 242"/>
                    <a:gd name="T64" fmla="*/ 123 w 335"/>
                    <a:gd name="T65" fmla="*/ 222 h 242"/>
                    <a:gd name="T66" fmla="*/ 108 w 335"/>
                    <a:gd name="T67" fmla="*/ 220 h 242"/>
                    <a:gd name="T68" fmla="*/ 92 w 335"/>
                    <a:gd name="T69" fmla="*/ 217 h 242"/>
                    <a:gd name="T70" fmla="*/ 77 w 335"/>
                    <a:gd name="T71" fmla="*/ 215 h 242"/>
                    <a:gd name="T72" fmla="*/ 61 w 335"/>
                    <a:gd name="T73" fmla="*/ 212 h 242"/>
                    <a:gd name="T74" fmla="*/ 46 w 335"/>
                    <a:gd name="T75" fmla="*/ 209 h 242"/>
                    <a:gd name="T76" fmla="*/ 31 w 335"/>
                    <a:gd name="T77" fmla="*/ 207 h 242"/>
                    <a:gd name="T78" fmla="*/ 15 w 335"/>
                    <a:gd name="T79" fmla="*/ 205 h 242"/>
                    <a:gd name="T80" fmla="*/ 0 w 335"/>
                    <a:gd name="T81" fmla="*/ 202 h 242"/>
                    <a:gd name="T82" fmla="*/ 16 w 335"/>
                    <a:gd name="T83" fmla="*/ 177 h 242"/>
                    <a:gd name="T84" fmla="*/ 33 w 335"/>
                    <a:gd name="T85" fmla="*/ 152 h 242"/>
                    <a:gd name="T86" fmla="*/ 50 w 335"/>
                    <a:gd name="T87" fmla="*/ 126 h 242"/>
                    <a:gd name="T88" fmla="*/ 66 w 335"/>
                    <a:gd name="T89" fmla="*/ 101 h 242"/>
                    <a:gd name="T90" fmla="*/ 82 w 335"/>
                    <a:gd name="T91" fmla="*/ 76 h 242"/>
                    <a:gd name="T92" fmla="*/ 99 w 335"/>
                    <a:gd name="T93" fmla="*/ 50 h 242"/>
                    <a:gd name="T94" fmla="*/ 115 w 335"/>
                    <a:gd name="T95" fmla="*/ 25 h 242"/>
                    <a:gd name="T96" fmla="*/ 131 w 335"/>
                    <a:gd name="T97" fmla="*/ 0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35" h="242">
                      <a:moveTo>
                        <a:pt x="131" y="0"/>
                      </a:moveTo>
                      <a:lnTo>
                        <a:pt x="137" y="15"/>
                      </a:lnTo>
                      <a:lnTo>
                        <a:pt x="144" y="30"/>
                      </a:lnTo>
                      <a:lnTo>
                        <a:pt x="150" y="46"/>
                      </a:lnTo>
                      <a:lnTo>
                        <a:pt x="156" y="61"/>
                      </a:lnTo>
                      <a:lnTo>
                        <a:pt x="161" y="76"/>
                      </a:lnTo>
                      <a:lnTo>
                        <a:pt x="168" y="92"/>
                      </a:lnTo>
                      <a:lnTo>
                        <a:pt x="174" y="107"/>
                      </a:lnTo>
                      <a:lnTo>
                        <a:pt x="180" y="122"/>
                      </a:lnTo>
                      <a:lnTo>
                        <a:pt x="199" y="131"/>
                      </a:lnTo>
                      <a:lnTo>
                        <a:pt x="219" y="140"/>
                      </a:lnTo>
                      <a:lnTo>
                        <a:pt x="238" y="148"/>
                      </a:lnTo>
                      <a:lnTo>
                        <a:pt x="258" y="157"/>
                      </a:lnTo>
                      <a:lnTo>
                        <a:pt x="276" y="167"/>
                      </a:lnTo>
                      <a:lnTo>
                        <a:pt x="296" y="175"/>
                      </a:lnTo>
                      <a:lnTo>
                        <a:pt x="316" y="184"/>
                      </a:lnTo>
                      <a:lnTo>
                        <a:pt x="335" y="193"/>
                      </a:lnTo>
                      <a:lnTo>
                        <a:pt x="325" y="199"/>
                      </a:lnTo>
                      <a:lnTo>
                        <a:pt x="313" y="205"/>
                      </a:lnTo>
                      <a:lnTo>
                        <a:pt x="303" y="212"/>
                      </a:lnTo>
                      <a:lnTo>
                        <a:pt x="291" y="217"/>
                      </a:lnTo>
                      <a:lnTo>
                        <a:pt x="280" y="223"/>
                      </a:lnTo>
                      <a:lnTo>
                        <a:pt x="270" y="229"/>
                      </a:lnTo>
                      <a:lnTo>
                        <a:pt x="258" y="236"/>
                      </a:lnTo>
                      <a:lnTo>
                        <a:pt x="248" y="242"/>
                      </a:lnTo>
                      <a:lnTo>
                        <a:pt x="233" y="239"/>
                      </a:lnTo>
                      <a:lnTo>
                        <a:pt x="217" y="237"/>
                      </a:lnTo>
                      <a:lnTo>
                        <a:pt x="202" y="235"/>
                      </a:lnTo>
                      <a:lnTo>
                        <a:pt x="185" y="232"/>
                      </a:lnTo>
                      <a:lnTo>
                        <a:pt x="171" y="229"/>
                      </a:lnTo>
                      <a:lnTo>
                        <a:pt x="154" y="227"/>
                      </a:lnTo>
                      <a:lnTo>
                        <a:pt x="139" y="224"/>
                      </a:lnTo>
                      <a:lnTo>
                        <a:pt x="123" y="222"/>
                      </a:lnTo>
                      <a:lnTo>
                        <a:pt x="108" y="220"/>
                      </a:lnTo>
                      <a:lnTo>
                        <a:pt x="92" y="217"/>
                      </a:lnTo>
                      <a:lnTo>
                        <a:pt x="77" y="215"/>
                      </a:lnTo>
                      <a:lnTo>
                        <a:pt x="61" y="212"/>
                      </a:lnTo>
                      <a:lnTo>
                        <a:pt x="46" y="209"/>
                      </a:lnTo>
                      <a:lnTo>
                        <a:pt x="31" y="207"/>
                      </a:lnTo>
                      <a:lnTo>
                        <a:pt x="15" y="205"/>
                      </a:lnTo>
                      <a:lnTo>
                        <a:pt x="0" y="202"/>
                      </a:lnTo>
                      <a:lnTo>
                        <a:pt x="16" y="177"/>
                      </a:lnTo>
                      <a:lnTo>
                        <a:pt x="33" y="152"/>
                      </a:lnTo>
                      <a:lnTo>
                        <a:pt x="50" y="126"/>
                      </a:lnTo>
                      <a:lnTo>
                        <a:pt x="66" y="101"/>
                      </a:lnTo>
                      <a:lnTo>
                        <a:pt x="82" y="76"/>
                      </a:lnTo>
                      <a:lnTo>
                        <a:pt x="99" y="50"/>
                      </a:lnTo>
                      <a:lnTo>
                        <a:pt x="115" y="25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542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27" name="Freeform 279">
                  <a:extLst>
                    <a:ext uri="{FF2B5EF4-FFF2-40B4-BE49-F238E27FC236}">
                      <a16:creationId xmlns:a16="http://schemas.microsoft.com/office/drawing/2014/main" id="{1A9CA41B-D610-485D-AF9A-48F5C2989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7" y="3624"/>
                  <a:ext cx="119" cy="89"/>
                </a:xfrm>
                <a:custGeom>
                  <a:avLst/>
                  <a:gdLst>
                    <a:gd name="T0" fmla="*/ 114 w 318"/>
                    <a:gd name="T1" fmla="*/ 0 h 238"/>
                    <a:gd name="T2" fmla="*/ 120 w 318"/>
                    <a:gd name="T3" fmla="*/ 15 h 238"/>
                    <a:gd name="T4" fmla="*/ 127 w 318"/>
                    <a:gd name="T5" fmla="*/ 30 h 238"/>
                    <a:gd name="T6" fmla="*/ 133 w 318"/>
                    <a:gd name="T7" fmla="*/ 46 h 238"/>
                    <a:gd name="T8" fmla="*/ 139 w 318"/>
                    <a:gd name="T9" fmla="*/ 61 h 238"/>
                    <a:gd name="T10" fmla="*/ 144 w 318"/>
                    <a:gd name="T11" fmla="*/ 76 h 238"/>
                    <a:gd name="T12" fmla="*/ 151 w 318"/>
                    <a:gd name="T13" fmla="*/ 92 h 238"/>
                    <a:gd name="T14" fmla="*/ 157 w 318"/>
                    <a:gd name="T15" fmla="*/ 107 h 238"/>
                    <a:gd name="T16" fmla="*/ 163 w 318"/>
                    <a:gd name="T17" fmla="*/ 122 h 238"/>
                    <a:gd name="T18" fmla="*/ 182 w 318"/>
                    <a:gd name="T19" fmla="*/ 131 h 238"/>
                    <a:gd name="T20" fmla="*/ 202 w 318"/>
                    <a:gd name="T21" fmla="*/ 140 h 238"/>
                    <a:gd name="T22" fmla="*/ 221 w 318"/>
                    <a:gd name="T23" fmla="*/ 149 h 238"/>
                    <a:gd name="T24" fmla="*/ 241 w 318"/>
                    <a:gd name="T25" fmla="*/ 157 h 238"/>
                    <a:gd name="T26" fmla="*/ 259 w 318"/>
                    <a:gd name="T27" fmla="*/ 167 h 238"/>
                    <a:gd name="T28" fmla="*/ 279 w 318"/>
                    <a:gd name="T29" fmla="*/ 176 h 238"/>
                    <a:gd name="T30" fmla="*/ 299 w 318"/>
                    <a:gd name="T31" fmla="*/ 184 h 238"/>
                    <a:gd name="T32" fmla="*/ 318 w 318"/>
                    <a:gd name="T33" fmla="*/ 193 h 238"/>
                    <a:gd name="T34" fmla="*/ 308 w 318"/>
                    <a:gd name="T35" fmla="*/ 199 h 238"/>
                    <a:gd name="T36" fmla="*/ 296 w 318"/>
                    <a:gd name="T37" fmla="*/ 205 h 238"/>
                    <a:gd name="T38" fmla="*/ 286 w 318"/>
                    <a:gd name="T39" fmla="*/ 210 h 238"/>
                    <a:gd name="T40" fmla="*/ 274 w 318"/>
                    <a:gd name="T41" fmla="*/ 215 h 238"/>
                    <a:gd name="T42" fmla="*/ 264 w 318"/>
                    <a:gd name="T43" fmla="*/ 221 h 238"/>
                    <a:gd name="T44" fmla="*/ 253 w 318"/>
                    <a:gd name="T45" fmla="*/ 227 h 238"/>
                    <a:gd name="T46" fmla="*/ 242 w 318"/>
                    <a:gd name="T47" fmla="*/ 232 h 238"/>
                    <a:gd name="T48" fmla="*/ 231 w 318"/>
                    <a:gd name="T49" fmla="*/ 238 h 238"/>
                    <a:gd name="T50" fmla="*/ 217 w 318"/>
                    <a:gd name="T51" fmla="*/ 236 h 238"/>
                    <a:gd name="T52" fmla="*/ 202 w 318"/>
                    <a:gd name="T53" fmla="*/ 234 h 238"/>
                    <a:gd name="T54" fmla="*/ 188 w 318"/>
                    <a:gd name="T55" fmla="*/ 230 h 238"/>
                    <a:gd name="T56" fmla="*/ 173 w 318"/>
                    <a:gd name="T57" fmla="*/ 228 h 238"/>
                    <a:gd name="T58" fmla="*/ 159 w 318"/>
                    <a:gd name="T59" fmla="*/ 225 h 238"/>
                    <a:gd name="T60" fmla="*/ 144 w 318"/>
                    <a:gd name="T61" fmla="*/ 223 h 238"/>
                    <a:gd name="T62" fmla="*/ 130 w 318"/>
                    <a:gd name="T63" fmla="*/ 220 h 238"/>
                    <a:gd name="T64" fmla="*/ 116 w 318"/>
                    <a:gd name="T65" fmla="*/ 217 h 238"/>
                    <a:gd name="T66" fmla="*/ 102 w 318"/>
                    <a:gd name="T67" fmla="*/ 215 h 238"/>
                    <a:gd name="T68" fmla="*/ 87 w 318"/>
                    <a:gd name="T69" fmla="*/ 213 h 238"/>
                    <a:gd name="T70" fmla="*/ 73 w 318"/>
                    <a:gd name="T71" fmla="*/ 210 h 238"/>
                    <a:gd name="T72" fmla="*/ 58 w 318"/>
                    <a:gd name="T73" fmla="*/ 207 h 238"/>
                    <a:gd name="T74" fmla="*/ 44 w 318"/>
                    <a:gd name="T75" fmla="*/ 205 h 238"/>
                    <a:gd name="T76" fmla="*/ 29 w 318"/>
                    <a:gd name="T77" fmla="*/ 202 h 238"/>
                    <a:gd name="T78" fmla="*/ 15 w 318"/>
                    <a:gd name="T79" fmla="*/ 200 h 238"/>
                    <a:gd name="T80" fmla="*/ 0 w 318"/>
                    <a:gd name="T81" fmla="*/ 198 h 238"/>
                    <a:gd name="T82" fmla="*/ 14 w 318"/>
                    <a:gd name="T83" fmla="*/ 174 h 238"/>
                    <a:gd name="T84" fmla="*/ 29 w 318"/>
                    <a:gd name="T85" fmla="*/ 148 h 238"/>
                    <a:gd name="T86" fmla="*/ 43 w 318"/>
                    <a:gd name="T87" fmla="*/ 124 h 238"/>
                    <a:gd name="T88" fmla="*/ 58 w 318"/>
                    <a:gd name="T89" fmla="*/ 99 h 238"/>
                    <a:gd name="T90" fmla="*/ 72 w 318"/>
                    <a:gd name="T91" fmla="*/ 73 h 238"/>
                    <a:gd name="T92" fmla="*/ 86 w 318"/>
                    <a:gd name="T93" fmla="*/ 49 h 238"/>
                    <a:gd name="T94" fmla="*/ 101 w 318"/>
                    <a:gd name="T95" fmla="*/ 24 h 238"/>
                    <a:gd name="T96" fmla="*/ 114 w 318"/>
                    <a:gd name="T97" fmla="*/ 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18" h="238">
                      <a:moveTo>
                        <a:pt x="114" y="0"/>
                      </a:moveTo>
                      <a:lnTo>
                        <a:pt x="120" y="15"/>
                      </a:lnTo>
                      <a:lnTo>
                        <a:pt x="127" y="30"/>
                      </a:lnTo>
                      <a:lnTo>
                        <a:pt x="133" y="46"/>
                      </a:lnTo>
                      <a:lnTo>
                        <a:pt x="139" y="61"/>
                      </a:lnTo>
                      <a:lnTo>
                        <a:pt x="144" y="76"/>
                      </a:lnTo>
                      <a:lnTo>
                        <a:pt x="151" y="92"/>
                      </a:lnTo>
                      <a:lnTo>
                        <a:pt x="157" y="107"/>
                      </a:lnTo>
                      <a:lnTo>
                        <a:pt x="163" y="122"/>
                      </a:lnTo>
                      <a:lnTo>
                        <a:pt x="182" y="131"/>
                      </a:lnTo>
                      <a:lnTo>
                        <a:pt x="202" y="140"/>
                      </a:lnTo>
                      <a:lnTo>
                        <a:pt x="221" y="149"/>
                      </a:lnTo>
                      <a:lnTo>
                        <a:pt x="241" y="157"/>
                      </a:lnTo>
                      <a:lnTo>
                        <a:pt x="259" y="167"/>
                      </a:lnTo>
                      <a:lnTo>
                        <a:pt x="279" y="176"/>
                      </a:lnTo>
                      <a:lnTo>
                        <a:pt x="299" y="184"/>
                      </a:lnTo>
                      <a:lnTo>
                        <a:pt x="318" y="193"/>
                      </a:lnTo>
                      <a:lnTo>
                        <a:pt x="308" y="199"/>
                      </a:lnTo>
                      <a:lnTo>
                        <a:pt x="296" y="205"/>
                      </a:lnTo>
                      <a:lnTo>
                        <a:pt x="286" y="210"/>
                      </a:lnTo>
                      <a:lnTo>
                        <a:pt x="274" y="215"/>
                      </a:lnTo>
                      <a:lnTo>
                        <a:pt x="264" y="221"/>
                      </a:lnTo>
                      <a:lnTo>
                        <a:pt x="253" y="227"/>
                      </a:lnTo>
                      <a:lnTo>
                        <a:pt x="242" y="232"/>
                      </a:lnTo>
                      <a:lnTo>
                        <a:pt x="231" y="238"/>
                      </a:lnTo>
                      <a:lnTo>
                        <a:pt x="217" y="236"/>
                      </a:lnTo>
                      <a:lnTo>
                        <a:pt x="202" y="234"/>
                      </a:lnTo>
                      <a:lnTo>
                        <a:pt x="188" y="230"/>
                      </a:lnTo>
                      <a:lnTo>
                        <a:pt x="173" y="228"/>
                      </a:lnTo>
                      <a:lnTo>
                        <a:pt x="159" y="225"/>
                      </a:lnTo>
                      <a:lnTo>
                        <a:pt x="144" y="223"/>
                      </a:lnTo>
                      <a:lnTo>
                        <a:pt x="130" y="220"/>
                      </a:lnTo>
                      <a:lnTo>
                        <a:pt x="116" y="217"/>
                      </a:lnTo>
                      <a:lnTo>
                        <a:pt x="102" y="215"/>
                      </a:lnTo>
                      <a:lnTo>
                        <a:pt x="87" y="213"/>
                      </a:lnTo>
                      <a:lnTo>
                        <a:pt x="73" y="210"/>
                      </a:lnTo>
                      <a:lnTo>
                        <a:pt x="58" y="207"/>
                      </a:lnTo>
                      <a:lnTo>
                        <a:pt x="44" y="205"/>
                      </a:lnTo>
                      <a:lnTo>
                        <a:pt x="29" y="202"/>
                      </a:lnTo>
                      <a:lnTo>
                        <a:pt x="15" y="200"/>
                      </a:lnTo>
                      <a:lnTo>
                        <a:pt x="0" y="198"/>
                      </a:lnTo>
                      <a:lnTo>
                        <a:pt x="14" y="174"/>
                      </a:lnTo>
                      <a:lnTo>
                        <a:pt x="29" y="148"/>
                      </a:lnTo>
                      <a:lnTo>
                        <a:pt x="43" y="124"/>
                      </a:lnTo>
                      <a:lnTo>
                        <a:pt x="58" y="99"/>
                      </a:lnTo>
                      <a:lnTo>
                        <a:pt x="72" y="73"/>
                      </a:lnTo>
                      <a:lnTo>
                        <a:pt x="86" y="49"/>
                      </a:lnTo>
                      <a:lnTo>
                        <a:pt x="101" y="24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833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28" name="Freeform 280">
                  <a:extLst>
                    <a:ext uri="{FF2B5EF4-FFF2-40B4-BE49-F238E27FC236}">
                      <a16:creationId xmlns:a16="http://schemas.microsoft.com/office/drawing/2014/main" id="{7ABB2BBC-E9B9-4429-B34A-89F8E9A3A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4" y="3624"/>
                  <a:ext cx="112" cy="87"/>
                </a:xfrm>
                <a:custGeom>
                  <a:avLst/>
                  <a:gdLst>
                    <a:gd name="T0" fmla="*/ 95 w 299"/>
                    <a:gd name="T1" fmla="*/ 0 h 234"/>
                    <a:gd name="T2" fmla="*/ 101 w 299"/>
                    <a:gd name="T3" fmla="*/ 15 h 234"/>
                    <a:gd name="T4" fmla="*/ 108 w 299"/>
                    <a:gd name="T5" fmla="*/ 31 h 234"/>
                    <a:gd name="T6" fmla="*/ 114 w 299"/>
                    <a:gd name="T7" fmla="*/ 46 h 234"/>
                    <a:gd name="T8" fmla="*/ 120 w 299"/>
                    <a:gd name="T9" fmla="*/ 61 h 234"/>
                    <a:gd name="T10" fmla="*/ 125 w 299"/>
                    <a:gd name="T11" fmla="*/ 77 h 234"/>
                    <a:gd name="T12" fmla="*/ 132 w 299"/>
                    <a:gd name="T13" fmla="*/ 92 h 234"/>
                    <a:gd name="T14" fmla="*/ 138 w 299"/>
                    <a:gd name="T15" fmla="*/ 108 h 234"/>
                    <a:gd name="T16" fmla="*/ 144 w 299"/>
                    <a:gd name="T17" fmla="*/ 123 h 234"/>
                    <a:gd name="T18" fmla="*/ 163 w 299"/>
                    <a:gd name="T19" fmla="*/ 132 h 234"/>
                    <a:gd name="T20" fmla="*/ 183 w 299"/>
                    <a:gd name="T21" fmla="*/ 140 h 234"/>
                    <a:gd name="T22" fmla="*/ 202 w 299"/>
                    <a:gd name="T23" fmla="*/ 149 h 234"/>
                    <a:gd name="T24" fmla="*/ 222 w 299"/>
                    <a:gd name="T25" fmla="*/ 157 h 234"/>
                    <a:gd name="T26" fmla="*/ 240 w 299"/>
                    <a:gd name="T27" fmla="*/ 167 h 234"/>
                    <a:gd name="T28" fmla="*/ 260 w 299"/>
                    <a:gd name="T29" fmla="*/ 176 h 234"/>
                    <a:gd name="T30" fmla="*/ 280 w 299"/>
                    <a:gd name="T31" fmla="*/ 184 h 234"/>
                    <a:gd name="T32" fmla="*/ 299 w 299"/>
                    <a:gd name="T33" fmla="*/ 193 h 234"/>
                    <a:gd name="T34" fmla="*/ 289 w 299"/>
                    <a:gd name="T35" fmla="*/ 198 h 234"/>
                    <a:gd name="T36" fmla="*/ 277 w 299"/>
                    <a:gd name="T37" fmla="*/ 204 h 234"/>
                    <a:gd name="T38" fmla="*/ 267 w 299"/>
                    <a:gd name="T39" fmla="*/ 208 h 234"/>
                    <a:gd name="T40" fmla="*/ 257 w 299"/>
                    <a:gd name="T41" fmla="*/ 214 h 234"/>
                    <a:gd name="T42" fmla="*/ 245 w 299"/>
                    <a:gd name="T43" fmla="*/ 219 h 234"/>
                    <a:gd name="T44" fmla="*/ 235 w 299"/>
                    <a:gd name="T45" fmla="*/ 224 h 234"/>
                    <a:gd name="T46" fmla="*/ 223 w 299"/>
                    <a:gd name="T47" fmla="*/ 229 h 234"/>
                    <a:gd name="T48" fmla="*/ 213 w 299"/>
                    <a:gd name="T49" fmla="*/ 234 h 234"/>
                    <a:gd name="T50" fmla="*/ 199 w 299"/>
                    <a:gd name="T51" fmla="*/ 231 h 234"/>
                    <a:gd name="T52" fmla="*/ 186 w 299"/>
                    <a:gd name="T53" fmla="*/ 229 h 234"/>
                    <a:gd name="T54" fmla="*/ 173 w 299"/>
                    <a:gd name="T55" fmla="*/ 225 h 234"/>
                    <a:gd name="T56" fmla="*/ 160 w 299"/>
                    <a:gd name="T57" fmla="*/ 223 h 234"/>
                    <a:gd name="T58" fmla="*/ 146 w 299"/>
                    <a:gd name="T59" fmla="*/ 221 h 234"/>
                    <a:gd name="T60" fmla="*/ 132 w 299"/>
                    <a:gd name="T61" fmla="*/ 219 h 234"/>
                    <a:gd name="T62" fmla="*/ 120 w 299"/>
                    <a:gd name="T63" fmla="*/ 216 h 234"/>
                    <a:gd name="T64" fmla="*/ 106 w 299"/>
                    <a:gd name="T65" fmla="*/ 213 h 234"/>
                    <a:gd name="T66" fmla="*/ 93 w 299"/>
                    <a:gd name="T67" fmla="*/ 210 h 234"/>
                    <a:gd name="T68" fmla="*/ 79 w 299"/>
                    <a:gd name="T69" fmla="*/ 208 h 234"/>
                    <a:gd name="T70" fmla="*/ 65 w 299"/>
                    <a:gd name="T71" fmla="*/ 206 h 234"/>
                    <a:gd name="T72" fmla="*/ 53 w 299"/>
                    <a:gd name="T73" fmla="*/ 204 h 234"/>
                    <a:gd name="T74" fmla="*/ 39 w 299"/>
                    <a:gd name="T75" fmla="*/ 201 h 234"/>
                    <a:gd name="T76" fmla="*/ 26 w 299"/>
                    <a:gd name="T77" fmla="*/ 198 h 234"/>
                    <a:gd name="T78" fmla="*/ 12 w 299"/>
                    <a:gd name="T79" fmla="*/ 195 h 234"/>
                    <a:gd name="T80" fmla="*/ 0 w 299"/>
                    <a:gd name="T81" fmla="*/ 193 h 234"/>
                    <a:gd name="T82" fmla="*/ 11 w 299"/>
                    <a:gd name="T83" fmla="*/ 169 h 234"/>
                    <a:gd name="T84" fmla="*/ 24 w 299"/>
                    <a:gd name="T85" fmla="*/ 145 h 234"/>
                    <a:gd name="T86" fmla="*/ 35 w 299"/>
                    <a:gd name="T87" fmla="*/ 121 h 234"/>
                    <a:gd name="T88" fmla="*/ 48 w 299"/>
                    <a:gd name="T89" fmla="*/ 96 h 234"/>
                    <a:gd name="T90" fmla="*/ 60 w 299"/>
                    <a:gd name="T91" fmla="*/ 72 h 234"/>
                    <a:gd name="T92" fmla="*/ 72 w 299"/>
                    <a:gd name="T93" fmla="*/ 48 h 234"/>
                    <a:gd name="T94" fmla="*/ 84 w 299"/>
                    <a:gd name="T95" fmla="*/ 24 h 234"/>
                    <a:gd name="T96" fmla="*/ 95 w 299"/>
                    <a:gd name="T97" fmla="*/ 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99" h="234">
                      <a:moveTo>
                        <a:pt x="95" y="0"/>
                      </a:moveTo>
                      <a:lnTo>
                        <a:pt x="101" y="15"/>
                      </a:lnTo>
                      <a:lnTo>
                        <a:pt x="108" y="31"/>
                      </a:lnTo>
                      <a:lnTo>
                        <a:pt x="114" y="46"/>
                      </a:lnTo>
                      <a:lnTo>
                        <a:pt x="120" y="61"/>
                      </a:lnTo>
                      <a:lnTo>
                        <a:pt x="125" y="77"/>
                      </a:lnTo>
                      <a:lnTo>
                        <a:pt x="132" y="92"/>
                      </a:lnTo>
                      <a:lnTo>
                        <a:pt x="138" y="108"/>
                      </a:lnTo>
                      <a:lnTo>
                        <a:pt x="144" y="123"/>
                      </a:lnTo>
                      <a:lnTo>
                        <a:pt x="163" y="132"/>
                      </a:lnTo>
                      <a:lnTo>
                        <a:pt x="183" y="140"/>
                      </a:lnTo>
                      <a:lnTo>
                        <a:pt x="202" y="149"/>
                      </a:lnTo>
                      <a:lnTo>
                        <a:pt x="222" y="157"/>
                      </a:lnTo>
                      <a:lnTo>
                        <a:pt x="240" y="167"/>
                      </a:lnTo>
                      <a:lnTo>
                        <a:pt x="260" y="176"/>
                      </a:lnTo>
                      <a:lnTo>
                        <a:pt x="280" y="184"/>
                      </a:lnTo>
                      <a:lnTo>
                        <a:pt x="299" y="193"/>
                      </a:lnTo>
                      <a:lnTo>
                        <a:pt x="289" y="198"/>
                      </a:lnTo>
                      <a:lnTo>
                        <a:pt x="277" y="204"/>
                      </a:lnTo>
                      <a:lnTo>
                        <a:pt x="267" y="208"/>
                      </a:lnTo>
                      <a:lnTo>
                        <a:pt x="257" y="214"/>
                      </a:lnTo>
                      <a:lnTo>
                        <a:pt x="245" y="219"/>
                      </a:lnTo>
                      <a:lnTo>
                        <a:pt x="235" y="224"/>
                      </a:lnTo>
                      <a:lnTo>
                        <a:pt x="223" y="229"/>
                      </a:lnTo>
                      <a:lnTo>
                        <a:pt x="213" y="234"/>
                      </a:lnTo>
                      <a:lnTo>
                        <a:pt x="199" y="231"/>
                      </a:lnTo>
                      <a:lnTo>
                        <a:pt x="186" y="229"/>
                      </a:lnTo>
                      <a:lnTo>
                        <a:pt x="173" y="225"/>
                      </a:lnTo>
                      <a:lnTo>
                        <a:pt x="160" y="223"/>
                      </a:lnTo>
                      <a:lnTo>
                        <a:pt x="146" y="221"/>
                      </a:lnTo>
                      <a:lnTo>
                        <a:pt x="132" y="219"/>
                      </a:lnTo>
                      <a:lnTo>
                        <a:pt x="120" y="216"/>
                      </a:lnTo>
                      <a:lnTo>
                        <a:pt x="106" y="213"/>
                      </a:lnTo>
                      <a:lnTo>
                        <a:pt x="93" y="210"/>
                      </a:lnTo>
                      <a:lnTo>
                        <a:pt x="79" y="208"/>
                      </a:lnTo>
                      <a:lnTo>
                        <a:pt x="65" y="206"/>
                      </a:lnTo>
                      <a:lnTo>
                        <a:pt x="53" y="204"/>
                      </a:lnTo>
                      <a:lnTo>
                        <a:pt x="39" y="201"/>
                      </a:lnTo>
                      <a:lnTo>
                        <a:pt x="26" y="198"/>
                      </a:lnTo>
                      <a:lnTo>
                        <a:pt x="12" y="195"/>
                      </a:lnTo>
                      <a:lnTo>
                        <a:pt x="0" y="193"/>
                      </a:lnTo>
                      <a:lnTo>
                        <a:pt x="11" y="169"/>
                      </a:lnTo>
                      <a:lnTo>
                        <a:pt x="24" y="145"/>
                      </a:lnTo>
                      <a:lnTo>
                        <a:pt x="35" y="121"/>
                      </a:lnTo>
                      <a:lnTo>
                        <a:pt x="48" y="96"/>
                      </a:lnTo>
                      <a:lnTo>
                        <a:pt x="60" y="72"/>
                      </a:lnTo>
                      <a:lnTo>
                        <a:pt x="72" y="48"/>
                      </a:lnTo>
                      <a:lnTo>
                        <a:pt x="84" y="24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113A26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29" name="Freeform 281">
                  <a:extLst>
                    <a:ext uri="{FF2B5EF4-FFF2-40B4-BE49-F238E27FC236}">
                      <a16:creationId xmlns:a16="http://schemas.microsoft.com/office/drawing/2014/main" id="{74F53902-83C3-408E-A25E-C88E5FA23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0" y="3624"/>
                  <a:ext cx="106" cy="86"/>
                </a:xfrm>
                <a:custGeom>
                  <a:avLst/>
                  <a:gdLst>
                    <a:gd name="T0" fmla="*/ 78 w 282"/>
                    <a:gd name="T1" fmla="*/ 0 h 230"/>
                    <a:gd name="T2" fmla="*/ 84 w 282"/>
                    <a:gd name="T3" fmla="*/ 15 h 230"/>
                    <a:gd name="T4" fmla="*/ 91 w 282"/>
                    <a:gd name="T5" fmla="*/ 31 h 230"/>
                    <a:gd name="T6" fmla="*/ 97 w 282"/>
                    <a:gd name="T7" fmla="*/ 46 h 230"/>
                    <a:gd name="T8" fmla="*/ 103 w 282"/>
                    <a:gd name="T9" fmla="*/ 61 h 230"/>
                    <a:gd name="T10" fmla="*/ 108 w 282"/>
                    <a:gd name="T11" fmla="*/ 77 h 230"/>
                    <a:gd name="T12" fmla="*/ 115 w 282"/>
                    <a:gd name="T13" fmla="*/ 92 h 230"/>
                    <a:gd name="T14" fmla="*/ 121 w 282"/>
                    <a:gd name="T15" fmla="*/ 108 h 230"/>
                    <a:gd name="T16" fmla="*/ 127 w 282"/>
                    <a:gd name="T17" fmla="*/ 123 h 230"/>
                    <a:gd name="T18" fmla="*/ 146 w 282"/>
                    <a:gd name="T19" fmla="*/ 132 h 230"/>
                    <a:gd name="T20" fmla="*/ 166 w 282"/>
                    <a:gd name="T21" fmla="*/ 140 h 230"/>
                    <a:gd name="T22" fmla="*/ 185 w 282"/>
                    <a:gd name="T23" fmla="*/ 149 h 230"/>
                    <a:gd name="T24" fmla="*/ 205 w 282"/>
                    <a:gd name="T25" fmla="*/ 157 h 230"/>
                    <a:gd name="T26" fmla="*/ 223 w 282"/>
                    <a:gd name="T27" fmla="*/ 167 h 230"/>
                    <a:gd name="T28" fmla="*/ 243 w 282"/>
                    <a:gd name="T29" fmla="*/ 176 h 230"/>
                    <a:gd name="T30" fmla="*/ 263 w 282"/>
                    <a:gd name="T31" fmla="*/ 184 h 230"/>
                    <a:gd name="T32" fmla="*/ 282 w 282"/>
                    <a:gd name="T33" fmla="*/ 193 h 230"/>
                    <a:gd name="T34" fmla="*/ 272 w 282"/>
                    <a:gd name="T35" fmla="*/ 198 h 230"/>
                    <a:gd name="T36" fmla="*/ 260 w 282"/>
                    <a:gd name="T37" fmla="*/ 202 h 230"/>
                    <a:gd name="T38" fmla="*/ 250 w 282"/>
                    <a:gd name="T39" fmla="*/ 207 h 230"/>
                    <a:gd name="T40" fmla="*/ 240 w 282"/>
                    <a:gd name="T41" fmla="*/ 212 h 230"/>
                    <a:gd name="T42" fmla="*/ 228 w 282"/>
                    <a:gd name="T43" fmla="*/ 216 h 230"/>
                    <a:gd name="T44" fmla="*/ 218 w 282"/>
                    <a:gd name="T45" fmla="*/ 221 h 230"/>
                    <a:gd name="T46" fmla="*/ 206 w 282"/>
                    <a:gd name="T47" fmla="*/ 225 h 230"/>
                    <a:gd name="T48" fmla="*/ 196 w 282"/>
                    <a:gd name="T49" fmla="*/ 230 h 230"/>
                    <a:gd name="T50" fmla="*/ 183 w 282"/>
                    <a:gd name="T51" fmla="*/ 228 h 230"/>
                    <a:gd name="T52" fmla="*/ 172 w 282"/>
                    <a:gd name="T53" fmla="*/ 224 h 230"/>
                    <a:gd name="T54" fmla="*/ 159 w 282"/>
                    <a:gd name="T55" fmla="*/ 222 h 230"/>
                    <a:gd name="T56" fmla="*/ 147 w 282"/>
                    <a:gd name="T57" fmla="*/ 220 h 230"/>
                    <a:gd name="T58" fmla="*/ 135 w 282"/>
                    <a:gd name="T59" fmla="*/ 217 h 230"/>
                    <a:gd name="T60" fmla="*/ 123 w 282"/>
                    <a:gd name="T61" fmla="*/ 214 h 230"/>
                    <a:gd name="T62" fmla="*/ 111 w 282"/>
                    <a:gd name="T63" fmla="*/ 212 h 230"/>
                    <a:gd name="T64" fmla="*/ 98 w 282"/>
                    <a:gd name="T65" fmla="*/ 209 h 230"/>
                    <a:gd name="T66" fmla="*/ 86 w 282"/>
                    <a:gd name="T67" fmla="*/ 207 h 230"/>
                    <a:gd name="T68" fmla="*/ 74 w 282"/>
                    <a:gd name="T69" fmla="*/ 204 h 230"/>
                    <a:gd name="T70" fmla="*/ 61 w 282"/>
                    <a:gd name="T71" fmla="*/ 201 h 230"/>
                    <a:gd name="T72" fmla="*/ 50 w 282"/>
                    <a:gd name="T73" fmla="*/ 199 h 230"/>
                    <a:gd name="T74" fmla="*/ 37 w 282"/>
                    <a:gd name="T75" fmla="*/ 197 h 230"/>
                    <a:gd name="T76" fmla="*/ 24 w 282"/>
                    <a:gd name="T77" fmla="*/ 193 h 230"/>
                    <a:gd name="T78" fmla="*/ 13 w 282"/>
                    <a:gd name="T79" fmla="*/ 191 h 230"/>
                    <a:gd name="T80" fmla="*/ 0 w 282"/>
                    <a:gd name="T81" fmla="*/ 189 h 230"/>
                    <a:gd name="T82" fmla="*/ 10 w 282"/>
                    <a:gd name="T83" fmla="*/ 164 h 230"/>
                    <a:gd name="T84" fmla="*/ 20 w 282"/>
                    <a:gd name="T85" fmla="*/ 141 h 230"/>
                    <a:gd name="T86" fmla="*/ 30 w 282"/>
                    <a:gd name="T87" fmla="*/ 117 h 230"/>
                    <a:gd name="T88" fmla="*/ 39 w 282"/>
                    <a:gd name="T89" fmla="*/ 94 h 230"/>
                    <a:gd name="T90" fmla="*/ 50 w 282"/>
                    <a:gd name="T91" fmla="*/ 71 h 230"/>
                    <a:gd name="T92" fmla="*/ 59 w 282"/>
                    <a:gd name="T93" fmla="*/ 47 h 230"/>
                    <a:gd name="T94" fmla="*/ 69 w 282"/>
                    <a:gd name="T95" fmla="*/ 24 h 230"/>
                    <a:gd name="T96" fmla="*/ 78 w 282"/>
                    <a:gd name="T97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2" h="230">
                      <a:moveTo>
                        <a:pt x="78" y="0"/>
                      </a:moveTo>
                      <a:lnTo>
                        <a:pt x="84" y="15"/>
                      </a:lnTo>
                      <a:lnTo>
                        <a:pt x="91" y="31"/>
                      </a:lnTo>
                      <a:lnTo>
                        <a:pt x="97" y="46"/>
                      </a:lnTo>
                      <a:lnTo>
                        <a:pt x="103" y="61"/>
                      </a:lnTo>
                      <a:lnTo>
                        <a:pt x="108" y="77"/>
                      </a:lnTo>
                      <a:lnTo>
                        <a:pt x="115" y="92"/>
                      </a:lnTo>
                      <a:lnTo>
                        <a:pt x="121" y="108"/>
                      </a:lnTo>
                      <a:lnTo>
                        <a:pt x="127" y="123"/>
                      </a:lnTo>
                      <a:lnTo>
                        <a:pt x="146" y="132"/>
                      </a:lnTo>
                      <a:lnTo>
                        <a:pt x="166" y="140"/>
                      </a:lnTo>
                      <a:lnTo>
                        <a:pt x="185" y="149"/>
                      </a:lnTo>
                      <a:lnTo>
                        <a:pt x="205" y="157"/>
                      </a:lnTo>
                      <a:lnTo>
                        <a:pt x="223" y="167"/>
                      </a:lnTo>
                      <a:lnTo>
                        <a:pt x="243" y="176"/>
                      </a:lnTo>
                      <a:lnTo>
                        <a:pt x="263" y="184"/>
                      </a:lnTo>
                      <a:lnTo>
                        <a:pt x="282" y="193"/>
                      </a:lnTo>
                      <a:lnTo>
                        <a:pt x="272" y="198"/>
                      </a:lnTo>
                      <a:lnTo>
                        <a:pt x="260" y="202"/>
                      </a:lnTo>
                      <a:lnTo>
                        <a:pt x="250" y="207"/>
                      </a:lnTo>
                      <a:lnTo>
                        <a:pt x="240" y="212"/>
                      </a:lnTo>
                      <a:lnTo>
                        <a:pt x="228" y="216"/>
                      </a:lnTo>
                      <a:lnTo>
                        <a:pt x="218" y="221"/>
                      </a:lnTo>
                      <a:lnTo>
                        <a:pt x="206" y="225"/>
                      </a:lnTo>
                      <a:lnTo>
                        <a:pt x="196" y="230"/>
                      </a:lnTo>
                      <a:lnTo>
                        <a:pt x="183" y="228"/>
                      </a:lnTo>
                      <a:lnTo>
                        <a:pt x="172" y="224"/>
                      </a:lnTo>
                      <a:lnTo>
                        <a:pt x="159" y="222"/>
                      </a:lnTo>
                      <a:lnTo>
                        <a:pt x="147" y="220"/>
                      </a:lnTo>
                      <a:lnTo>
                        <a:pt x="135" y="217"/>
                      </a:lnTo>
                      <a:lnTo>
                        <a:pt x="123" y="214"/>
                      </a:lnTo>
                      <a:lnTo>
                        <a:pt x="111" y="212"/>
                      </a:lnTo>
                      <a:lnTo>
                        <a:pt x="98" y="209"/>
                      </a:lnTo>
                      <a:lnTo>
                        <a:pt x="86" y="207"/>
                      </a:lnTo>
                      <a:lnTo>
                        <a:pt x="74" y="204"/>
                      </a:lnTo>
                      <a:lnTo>
                        <a:pt x="61" y="201"/>
                      </a:lnTo>
                      <a:lnTo>
                        <a:pt x="50" y="199"/>
                      </a:lnTo>
                      <a:lnTo>
                        <a:pt x="37" y="197"/>
                      </a:lnTo>
                      <a:lnTo>
                        <a:pt x="24" y="193"/>
                      </a:lnTo>
                      <a:lnTo>
                        <a:pt x="13" y="191"/>
                      </a:lnTo>
                      <a:lnTo>
                        <a:pt x="0" y="189"/>
                      </a:lnTo>
                      <a:lnTo>
                        <a:pt x="10" y="164"/>
                      </a:lnTo>
                      <a:lnTo>
                        <a:pt x="20" y="141"/>
                      </a:lnTo>
                      <a:lnTo>
                        <a:pt x="30" y="117"/>
                      </a:lnTo>
                      <a:lnTo>
                        <a:pt x="39" y="94"/>
                      </a:lnTo>
                      <a:lnTo>
                        <a:pt x="50" y="71"/>
                      </a:lnTo>
                      <a:lnTo>
                        <a:pt x="59" y="47"/>
                      </a:lnTo>
                      <a:lnTo>
                        <a:pt x="69" y="24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233A19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30" name="Freeform 282">
                  <a:extLst>
                    <a:ext uri="{FF2B5EF4-FFF2-40B4-BE49-F238E27FC236}">
                      <a16:creationId xmlns:a16="http://schemas.microsoft.com/office/drawing/2014/main" id="{4FA2CB17-6B47-4EB2-81CD-0367B3EF0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3" y="3539"/>
                  <a:ext cx="68" cy="107"/>
                </a:xfrm>
                <a:custGeom>
                  <a:avLst/>
                  <a:gdLst>
                    <a:gd name="T0" fmla="*/ 23 w 180"/>
                    <a:gd name="T1" fmla="*/ 0 h 290"/>
                    <a:gd name="T2" fmla="*/ 71 w 180"/>
                    <a:gd name="T3" fmla="*/ 147 h 290"/>
                    <a:gd name="T4" fmla="*/ 180 w 180"/>
                    <a:gd name="T5" fmla="*/ 290 h 290"/>
                    <a:gd name="T6" fmla="*/ 95 w 180"/>
                    <a:gd name="T7" fmla="*/ 265 h 290"/>
                    <a:gd name="T8" fmla="*/ 0 w 180"/>
                    <a:gd name="T9" fmla="*/ 73 h 290"/>
                    <a:gd name="T10" fmla="*/ 23 w 180"/>
                    <a:gd name="T11" fmla="*/ 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0" h="290">
                      <a:moveTo>
                        <a:pt x="23" y="0"/>
                      </a:moveTo>
                      <a:lnTo>
                        <a:pt x="71" y="147"/>
                      </a:lnTo>
                      <a:lnTo>
                        <a:pt x="180" y="290"/>
                      </a:lnTo>
                      <a:lnTo>
                        <a:pt x="95" y="265"/>
                      </a:lnTo>
                      <a:lnTo>
                        <a:pt x="0" y="73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76B05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31" name="Freeform 283">
                  <a:extLst>
                    <a:ext uri="{FF2B5EF4-FFF2-40B4-BE49-F238E27FC236}">
                      <a16:creationId xmlns:a16="http://schemas.microsoft.com/office/drawing/2014/main" id="{C8787ECC-FECA-47CE-BAF2-CFE2A545A8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8" y="3489"/>
                  <a:ext cx="86" cy="162"/>
                </a:xfrm>
                <a:custGeom>
                  <a:avLst/>
                  <a:gdLst>
                    <a:gd name="T0" fmla="*/ 59 w 228"/>
                    <a:gd name="T1" fmla="*/ 0 h 433"/>
                    <a:gd name="T2" fmla="*/ 168 w 228"/>
                    <a:gd name="T3" fmla="*/ 121 h 433"/>
                    <a:gd name="T4" fmla="*/ 228 w 228"/>
                    <a:gd name="T5" fmla="*/ 169 h 433"/>
                    <a:gd name="T6" fmla="*/ 191 w 228"/>
                    <a:gd name="T7" fmla="*/ 279 h 433"/>
                    <a:gd name="T8" fmla="*/ 111 w 228"/>
                    <a:gd name="T9" fmla="*/ 433 h 433"/>
                    <a:gd name="T10" fmla="*/ 131 w 228"/>
                    <a:gd name="T11" fmla="*/ 303 h 433"/>
                    <a:gd name="T12" fmla="*/ 155 w 228"/>
                    <a:gd name="T13" fmla="*/ 157 h 433"/>
                    <a:gd name="T14" fmla="*/ 0 w 228"/>
                    <a:gd name="T15" fmla="*/ 24 h 433"/>
                    <a:gd name="T16" fmla="*/ 59 w 228"/>
                    <a:gd name="T17" fmla="*/ 0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8" h="433">
                      <a:moveTo>
                        <a:pt x="59" y="0"/>
                      </a:moveTo>
                      <a:lnTo>
                        <a:pt x="168" y="121"/>
                      </a:lnTo>
                      <a:lnTo>
                        <a:pt x="228" y="169"/>
                      </a:lnTo>
                      <a:lnTo>
                        <a:pt x="191" y="279"/>
                      </a:lnTo>
                      <a:lnTo>
                        <a:pt x="111" y="433"/>
                      </a:lnTo>
                      <a:lnTo>
                        <a:pt x="131" y="303"/>
                      </a:lnTo>
                      <a:lnTo>
                        <a:pt x="155" y="157"/>
                      </a:lnTo>
                      <a:lnTo>
                        <a:pt x="0" y="24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B5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32" name="Freeform 284">
                  <a:extLst>
                    <a:ext uri="{FF2B5EF4-FFF2-40B4-BE49-F238E27FC236}">
                      <a16:creationId xmlns:a16="http://schemas.microsoft.com/office/drawing/2014/main" id="{298E46CC-9061-45A5-8D3E-1838B5DAAC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3" y="3191"/>
                  <a:ext cx="90" cy="176"/>
                </a:xfrm>
                <a:custGeom>
                  <a:avLst/>
                  <a:gdLst>
                    <a:gd name="T0" fmla="*/ 0 w 238"/>
                    <a:gd name="T1" fmla="*/ 0 h 471"/>
                    <a:gd name="T2" fmla="*/ 94 w 238"/>
                    <a:gd name="T3" fmla="*/ 36 h 471"/>
                    <a:gd name="T4" fmla="*/ 191 w 238"/>
                    <a:gd name="T5" fmla="*/ 194 h 471"/>
                    <a:gd name="T6" fmla="*/ 238 w 238"/>
                    <a:gd name="T7" fmla="*/ 471 h 471"/>
                    <a:gd name="T8" fmla="*/ 119 w 238"/>
                    <a:gd name="T9" fmla="*/ 302 h 471"/>
                    <a:gd name="T10" fmla="*/ 71 w 238"/>
                    <a:gd name="T11" fmla="*/ 133 h 471"/>
                    <a:gd name="T12" fmla="*/ 0 w 238"/>
                    <a:gd name="T13" fmla="*/ 0 h 4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8" h="471">
                      <a:moveTo>
                        <a:pt x="0" y="0"/>
                      </a:moveTo>
                      <a:lnTo>
                        <a:pt x="94" y="36"/>
                      </a:lnTo>
                      <a:lnTo>
                        <a:pt x="191" y="194"/>
                      </a:lnTo>
                      <a:lnTo>
                        <a:pt x="238" y="471"/>
                      </a:lnTo>
                      <a:lnTo>
                        <a:pt x="119" y="302"/>
                      </a:lnTo>
                      <a:lnTo>
                        <a:pt x="71" y="1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C44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33" name="Freeform 285">
                  <a:extLst>
                    <a:ext uri="{FF2B5EF4-FFF2-40B4-BE49-F238E27FC236}">
                      <a16:creationId xmlns:a16="http://schemas.microsoft.com/office/drawing/2014/main" id="{A0AF79BA-50E3-4B4D-8D2B-09E83ACAB8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0" y="3268"/>
                  <a:ext cx="193" cy="228"/>
                </a:xfrm>
                <a:custGeom>
                  <a:avLst/>
                  <a:gdLst>
                    <a:gd name="T0" fmla="*/ 177 w 514"/>
                    <a:gd name="T1" fmla="*/ 0 h 609"/>
                    <a:gd name="T2" fmla="*/ 430 w 514"/>
                    <a:gd name="T3" fmla="*/ 131 h 609"/>
                    <a:gd name="T4" fmla="*/ 514 w 514"/>
                    <a:gd name="T5" fmla="*/ 191 h 609"/>
                    <a:gd name="T6" fmla="*/ 461 w 514"/>
                    <a:gd name="T7" fmla="*/ 329 h 609"/>
                    <a:gd name="T8" fmla="*/ 419 w 514"/>
                    <a:gd name="T9" fmla="*/ 518 h 609"/>
                    <a:gd name="T10" fmla="*/ 130 w 514"/>
                    <a:gd name="T11" fmla="*/ 609 h 609"/>
                    <a:gd name="T12" fmla="*/ 109 w 514"/>
                    <a:gd name="T13" fmla="*/ 590 h 609"/>
                    <a:gd name="T14" fmla="*/ 87 w 514"/>
                    <a:gd name="T15" fmla="*/ 567 h 609"/>
                    <a:gd name="T16" fmla="*/ 67 w 514"/>
                    <a:gd name="T17" fmla="*/ 539 h 609"/>
                    <a:gd name="T18" fmla="*/ 48 w 514"/>
                    <a:gd name="T19" fmla="*/ 509 h 609"/>
                    <a:gd name="T20" fmla="*/ 32 w 514"/>
                    <a:gd name="T21" fmla="*/ 477 h 609"/>
                    <a:gd name="T22" fmla="*/ 18 w 514"/>
                    <a:gd name="T23" fmla="*/ 441 h 609"/>
                    <a:gd name="T24" fmla="*/ 8 w 514"/>
                    <a:gd name="T25" fmla="*/ 403 h 609"/>
                    <a:gd name="T26" fmla="*/ 2 w 514"/>
                    <a:gd name="T27" fmla="*/ 363 h 609"/>
                    <a:gd name="T28" fmla="*/ 0 w 514"/>
                    <a:gd name="T29" fmla="*/ 321 h 609"/>
                    <a:gd name="T30" fmla="*/ 4 w 514"/>
                    <a:gd name="T31" fmla="*/ 277 h 609"/>
                    <a:gd name="T32" fmla="*/ 13 w 514"/>
                    <a:gd name="T33" fmla="*/ 232 h 609"/>
                    <a:gd name="T34" fmla="*/ 31 w 514"/>
                    <a:gd name="T35" fmla="*/ 187 h 609"/>
                    <a:gd name="T36" fmla="*/ 54 w 514"/>
                    <a:gd name="T37" fmla="*/ 140 h 609"/>
                    <a:gd name="T38" fmla="*/ 86 w 514"/>
                    <a:gd name="T39" fmla="*/ 94 h 609"/>
                    <a:gd name="T40" fmla="*/ 127 w 514"/>
                    <a:gd name="T41" fmla="*/ 47 h 609"/>
                    <a:gd name="T42" fmla="*/ 177 w 514"/>
                    <a:gd name="T43" fmla="*/ 0 h 6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14" h="609">
                      <a:moveTo>
                        <a:pt x="177" y="0"/>
                      </a:moveTo>
                      <a:lnTo>
                        <a:pt x="430" y="131"/>
                      </a:lnTo>
                      <a:lnTo>
                        <a:pt x="514" y="191"/>
                      </a:lnTo>
                      <a:lnTo>
                        <a:pt x="461" y="329"/>
                      </a:lnTo>
                      <a:lnTo>
                        <a:pt x="419" y="518"/>
                      </a:lnTo>
                      <a:lnTo>
                        <a:pt x="130" y="609"/>
                      </a:lnTo>
                      <a:lnTo>
                        <a:pt x="109" y="590"/>
                      </a:lnTo>
                      <a:lnTo>
                        <a:pt x="87" y="567"/>
                      </a:lnTo>
                      <a:lnTo>
                        <a:pt x="67" y="539"/>
                      </a:lnTo>
                      <a:lnTo>
                        <a:pt x="48" y="509"/>
                      </a:lnTo>
                      <a:lnTo>
                        <a:pt x="32" y="477"/>
                      </a:lnTo>
                      <a:lnTo>
                        <a:pt x="18" y="441"/>
                      </a:lnTo>
                      <a:lnTo>
                        <a:pt x="8" y="403"/>
                      </a:lnTo>
                      <a:lnTo>
                        <a:pt x="2" y="363"/>
                      </a:lnTo>
                      <a:lnTo>
                        <a:pt x="0" y="321"/>
                      </a:lnTo>
                      <a:lnTo>
                        <a:pt x="4" y="277"/>
                      </a:lnTo>
                      <a:lnTo>
                        <a:pt x="13" y="232"/>
                      </a:lnTo>
                      <a:lnTo>
                        <a:pt x="31" y="187"/>
                      </a:lnTo>
                      <a:lnTo>
                        <a:pt x="54" y="140"/>
                      </a:lnTo>
                      <a:lnTo>
                        <a:pt x="86" y="94"/>
                      </a:lnTo>
                      <a:lnTo>
                        <a:pt x="127" y="47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35B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34" name="Freeform 286">
                  <a:extLst>
                    <a:ext uri="{FF2B5EF4-FFF2-40B4-BE49-F238E27FC236}">
                      <a16:creationId xmlns:a16="http://schemas.microsoft.com/office/drawing/2014/main" id="{5C7A5BF7-2209-45AA-AD01-146A9A21F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7" y="3378"/>
                  <a:ext cx="87" cy="142"/>
                </a:xfrm>
                <a:custGeom>
                  <a:avLst/>
                  <a:gdLst>
                    <a:gd name="T0" fmla="*/ 224 w 235"/>
                    <a:gd name="T1" fmla="*/ 88 h 382"/>
                    <a:gd name="T2" fmla="*/ 127 w 235"/>
                    <a:gd name="T3" fmla="*/ 343 h 382"/>
                    <a:gd name="T4" fmla="*/ 0 w 235"/>
                    <a:gd name="T5" fmla="*/ 382 h 382"/>
                    <a:gd name="T6" fmla="*/ 107 w 235"/>
                    <a:gd name="T7" fmla="*/ 304 h 382"/>
                    <a:gd name="T8" fmla="*/ 235 w 235"/>
                    <a:gd name="T9" fmla="*/ 0 h 382"/>
                    <a:gd name="T10" fmla="*/ 224 w 235"/>
                    <a:gd name="T11" fmla="*/ 88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5" h="382">
                      <a:moveTo>
                        <a:pt x="224" y="88"/>
                      </a:moveTo>
                      <a:lnTo>
                        <a:pt x="127" y="343"/>
                      </a:lnTo>
                      <a:lnTo>
                        <a:pt x="0" y="382"/>
                      </a:lnTo>
                      <a:lnTo>
                        <a:pt x="107" y="304"/>
                      </a:lnTo>
                      <a:lnTo>
                        <a:pt x="235" y="0"/>
                      </a:lnTo>
                      <a:lnTo>
                        <a:pt x="224" y="8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B5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35" name="Freeform 287">
                  <a:extLst>
                    <a:ext uri="{FF2B5EF4-FFF2-40B4-BE49-F238E27FC236}">
                      <a16:creationId xmlns:a16="http://schemas.microsoft.com/office/drawing/2014/main" id="{8631DF6B-7D01-4265-9B8E-375C4E9F7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2" y="3176"/>
                  <a:ext cx="80" cy="132"/>
                </a:xfrm>
                <a:custGeom>
                  <a:avLst/>
                  <a:gdLst>
                    <a:gd name="T0" fmla="*/ 97 w 213"/>
                    <a:gd name="T1" fmla="*/ 20 h 353"/>
                    <a:gd name="T2" fmla="*/ 194 w 213"/>
                    <a:gd name="T3" fmla="*/ 187 h 353"/>
                    <a:gd name="T4" fmla="*/ 213 w 213"/>
                    <a:gd name="T5" fmla="*/ 314 h 353"/>
                    <a:gd name="T6" fmla="*/ 0 w 213"/>
                    <a:gd name="T7" fmla="*/ 353 h 353"/>
                    <a:gd name="T8" fmla="*/ 68 w 213"/>
                    <a:gd name="T9" fmla="*/ 314 h 353"/>
                    <a:gd name="T10" fmla="*/ 185 w 213"/>
                    <a:gd name="T11" fmla="*/ 274 h 353"/>
                    <a:gd name="T12" fmla="*/ 117 w 213"/>
                    <a:gd name="T13" fmla="*/ 108 h 353"/>
                    <a:gd name="T14" fmla="*/ 49 w 213"/>
                    <a:gd name="T15" fmla="*/ 0 h 353"/>
                    <a:gd name="T16" fmla="*/ 97 w 213"/>
                    <a:gd name="T17" fmla="*/ 20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3" h="353">
                      <a:moveTo>
                        <a:pt x="97" y="20"/>
                      </a:moveTo>
                      <a:lnTo>
                        <a:pt x="194" y="187"/>
                      </a:lnTo>
                      <a:lnTo>
                        <a:pt x="213" y="314"/>
                      </a:lnTo>
                      <a:lnTo>
                        <a:pt x="0" y="353"/>
                      </a:lnTo>
                      <a:lnTo>
                        <a:pt x="68" y="314"/>
                      </a:lnTo>
                      <a:lnTo>
                        <a:pt x="185" y="274"/>
                      </a:lnTo>
                      <a:lnTo>
                        <a:pt x="117" y="108"/>
                      </a:lnTo>
                      <a:lnTo>
                        <a:pt x="49" y="0"/>
                      </a:lnTo>
                      <a:lnTo>
                        <a:pt x="97" y="2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AB5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36" name="Freeform 288">
                  <a:extLst>
                    <a:ext uri="{FF2B5EF4-FFF2-40B4-BE49-F238E27FC236}">
                      <a16:creationId xmlns:a16="http://schemas.microsoft.com/office/drawing/2014/main" id="{94E01C70-95D1-46F8-987C-5EEEBB85AC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6" y="3074"/>
                  <a:ext cx="209" cy="152"/>
                </a:xfrm>
                <a:custGeom>
                  <a:avLst/>
                  <a:gdLst>
                    <a:gd name="T0" fmla="*/ 0 w 559"/>
                    <a:gd name="T1" fmla="*/ 268 h 407"/>
                    <a:gd name="T2" fmla="*/ 326 w 559"/>
                    <a:gd name="T3" fmla="*/ 407 h 407"/>
                    <a:gd name="T4" fmla="*/ 403 w 559"/>
                    <a:gd name="T5" fmla="*/ 387 h 407"/>
                    <a:gd name="T6" fmla="*/ 458 w 559"/>
                    <a:gd name="T7" fmla="*/ 276 h 407"/>
                    <a:gd name="T8" fmla="*/ 559 w 559"/>
                    <a:gd name="T9" fmla="*/ 131 h 407"/>
                    <a:gd name="T10" fmla="*/ 458 w 559"/>
                    <a:gd name="T11" fmla="*/ 30 h 407"/>
                    <a:gd name="T12" fmla="*/ 380 w 559"/>
                    <a:gd name="T13" fmla="*/ 18 h 407"/>
                    <a:gd name="T14" fmla="*/ 314 w 559"/>
                    <a:gd name="T15" fmla="*/ 10 h 407"/>
                    <a:gd name="T16" fmla="*/ 255 w 559"/>
                    <a:gd name="T17" fmla="*/ 4 h 407"/>
                    <a:gd name="T18" fmla="*/ 204 w 559"/>
                    <a:gd name="T19" fmla="*/ 1 h 407"/>
                    <a:gd name="T20" fmla="*/ 160 w 559"/>
                    <a:gd name="T21" fmla="*/ 0 h 407"/>
                    <a:gd name="T22" fmla="*/ 124 w 559"/>
                    <a:gd name="T23" fmla="*/ 3 h 407"/>
                    <a:gd name="T24" fmla="*/ 94 w 559"/>
                    <a:gd name="T25" fmla="*/ 10 h 407"/>
                    <a:gd name="T26" fmla="*/ 68 w 559"/>
                    <a:gd name="T27" fmla="*/ 21 h 407"/>
                    <a:gd name="T28" fmla="*/ 49 w 559"/>
                    <a:gd name="T29" fmla="*/ 34 h 407"/>
                    <a:gd name="T30" fmla="*/ 34 w 559"/>
                    <a:gd name="T31" fmla="*/ 53 h 407"/>
                    <a:gd name="T32" fmla="*/ 22 w 559"/>
                    <a:gd name="T33" fmla="*/ 76 h 407"/>
                    <a:gd name="T34" fmla="*/ 14 w 559"/>
                    <a:gd name="T35" fmla="*/ 105 h 407"/>
                    <a:gd name="T36" fmla="*/ 8 w 559"/>
                    <a:gd name="T37" fmla="*/ 137 h 407"/>
                    <a:gd name="T38" fmla="*/ 4 w 559"/>
                    <a:gd name="T39" fmla="*/ 175 h 407"/>
                    <a:gd name="T40" fmla="*/ 1 w 559"/>
                    <a:gd name="T41" fmla="*/ 219 h 407"/>
                    <a:gd name="T42" fmla="*/ 0 w 559"/>
                    <a:gd name="T43" fmla="*/ 268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59" h="407">
                      <a:moveTo>
                        <a:pt x="0" y="268"/>
                      </a:moveTo>
                      <a:lnTo>
                        <a:pt x="326" y="407"/>
                      </a:lnTo>
                      <a:lnTo>
                        <a:pt x="403" y="387"/>
                      </a:lnTo>
                      <a:lnTo>
                        <a:pt x="458" y="276"/>
                      </a:lnTo>
                      <a:lnTo>
                        <a:pt x="559" y="131"/>
                      </a:lnTo>
                      <a:lnTo>
                        <a:pt x="458" y="30"/>
                      </a:lnTo>
                      <a:lnTo>
                        <a:pt x="380" y="18"/>
                      </a:lnTo>
                      <a:lnTo>
                        <a:pt x="314" y="10"/>
                      </a:lnTo>
                      <a:lnTo>
                        <a:pt x="255" y="4"/>
                      </a:lnTo>
                      <a:lnTo>
                        <a:pt x="204" y="1"/>
                      </a:lnTo>
                      <a:lnTo>
                        <a:pt x="160" y="0"/>
                      </a:lnTo>
                      <a:lnTo>
                        <a:pt x="124" y="3"/>
                      </a:lnTo>
                      <a:lnTo>
                        <a:pt x="94" y="10"/>
                      </a:lnTo>
                      <a:lnTo>
                        <a:pt x="68" y="21"/>
                      </a:lnTo>
                      <a:lnTo>
                        <a:pt x="49" y="34"/>
                      </a:lnTo>
                      <a:lnTo>
                        <a:pt x="34" y="53"/>
                      </a:lnTo>
                      <a:lnTo>
                        <a:pt x="22" y="76"/>
                      </a:lnTo>
                      <a:lnTo>
                        <a:pt x="14" y="105"/>
                      </a:lnTo>
                      <a:lnTo>
                        <a:pt x="8" y="137"/>
                      </a:lnTo>
                      <a:lnTo>
                        <a:pt x="4" y="175"/>
                      </a:lnTo>
                      <a:lnTo>
                        <a:pt x="1" y="219"/>
                      </a:lnTo>
                      <a:lnTo>
                        <a:pt x="0" y="268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35B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37" name="Freeform 289">
                  <a:extLst>
                    <a:ext uri="{FF2B5EF4-FFF2-40B4-BE49-F238E27FC236}">
                      <a16:creationId xmlns:a16="http://schemas.microsoft.com/office/drawing/2014/main" id="{5EE76206-57EA-40E1-8D1F-51A3F92F78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8" y="3520"/>
                  <a:ext cx="125" cy="146"/>
                </a:xfrm>
                <a:custGeom>
                  <a:avLst/>
                  <a:gdLst>
                    <a:gd name="T0" fmla="*/ 118 w 332"/>
                    <a:gd name="T1" fmla="*/ 60 h 393"/>
                    <a:gd name="T2" fmla="*/ 332 w 332"/>
                    <a:gd name="T3" fmla="*/ 0 h 393"/>
                    <a:gd name="T4" fmla="*/ 332 w 332"/>
                    <a:gd name="T5" fmla="*/ 60 h 393"/>
                    <a:gd name="T6" fmla="*/ 226 w 332"/>
                    <a:gd name="T7" fmla="*/ 237 h 393"/>
                    <a:gd name="T8" fmla="*/ 118 w 332"/>
                    <a:gd name="T9" fmla="*/ 352 h 393"/>
                    <a:gd name="T10" fmla="*/ 59 w 332"/>
                    <a:gd name="T11" fmla="*/ 393 h 393"/>
                    <a:gd name="T12" fmla="*/ 0 w 332"/>
                    <a:gd name="T13" fmla="*/ 363 h 393"/>
                    <a:gd name="T14" fmla="*/ 118 w 332"/>
                    <a:gd name="T15" fmla="*/ 60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2" h="393">
                      <a:moveTo>
                        <a:pt x="118" y="60"/>
                      </a:moveTo>
                      <a:lnTo>
                        <a:pt x="332" y="0"/>
                      </a:lnTo>
                      <a:lnTo>
                        <a:pt x="332" y="60"/>
                      </a:lnTo>
                      <a:lnTo>
                        <a:pt x="226" y="237"/>
                      </a:lnTo>
                      <a:lnTo>
                        <a:pt x="118" y="352"/>
                      </a:lnTo>
                      <a:lnTo>
                        <a:pt x="59" y="393"/>
                      </a:lnTo>
                      <a:lnTo>
                        <a:pt x="0" y="363"/>
                      </a:lnTo>
                      <a:lnTo>
                        <a:pt x="118" y="6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8C4400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38" name="Freeform 290">
                  <a:extLst>
                    <a:ext uri="{FF2B5EF4-FFF2-40B4-BE49-F238E27FC236}">
                      <a16:creationId xmlns:a16="http://schemas.microsoft.com/office/drawing/2014/main" id="{B5DC153D-E56C-4F9C-B730-D3189505B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6" y="3270"/>
                  <a:ext cx="187" cy="225"/>
                </a:xfrm>
                <a:custGeom>
                  <a:avLst/>
                  <a:gdLst>
                    <a:gd name="T0" fmla="*/ 184 w 498"/>
                    <a:gd name="T1" fmla="*/ 8 h 603"/>
                    <a:gd name="T2" fmla="*/ 215 w 498"/>
                    <a:gd name="T3" fmla="*/ 24 h 603"/>
                    <a:gd name="T4" fmla="*/ 246 w 498"/>
                    <a:gd name="T5" fmla="*/ 39 h 603"/>
                    <a:gd name="T6" fmla="*/ 276 w 498"/>
                    <a:gd name="T7" fmla="*/ 55 h 603"/>
                    <a:gd name="T8" fmla="*/ 307 w 498"/>
                    <a:gd name="T9" fmla="*/ 72 h 603"/>
                    <a:gd name="T10" fmla="*/ 337 w 498"/>
                    <a:gd name="T11" fmla="*/ 88 h 603"/>
                    <a:gd name="T12" fmla="*/ 368 w 498"/>
                    <a:gd name="T13" fmla="*/ 103 h 603"/>
                    <a:gd name="T14" fmla="*/ 399 w 498"/>
                    <a:gd name="T15" fmla="*/ 119 h 603"/>
                    <a:gd name="T16" fmla="*/ 425 w 498"/>
                    <a:gd name="T17" fmla="*/ 134 h 603"/>
                    <a:gd name="T18" fmla="*/ 445 w 498"/>
                    <a:gd name="T19" fmla="*/ 149 h 603"/>
                    <a:gd name="T20" fmla="*/ 467 w 498"/>
                    <a:gd name="T21" fmla="*/ 165 h 603"/>
                    <a:gd name="T22" fmla="*/ 488 w 498"/>
                    <a:gd name="T23" fmla="*/ 180 h 603"/>
                    <a:gd name="T24" fmla="*/ 493 w 498"/>
                    <a:gd name="T25" fmla="*/ 204 h 603"/>
                    <a:gd name="T26" fmla="*/ 480 w 498"/>
                    <a:gd name="T27" fmla="*/ 239 h 603"/>
                    <a:gd name="T28" fmla="*/ 467 w 498"/>
                    <a:gd name="T29" fmla="*/ 273 h 603"/>
                    <a:gd name="T30" fmla="*/ 455 w 498"/>
                    <a:gd name="T31" fmla="*/ 308 h 603"/>
                    <a:gd name="T32" fmla="*/ 443 w 498"/>
                    <a:gd name="T33" fmla="*/ 349 h 603"/>
                    <a:gd name="T34" fmla="*/ 431 w 498"/>
                    <a:gd name="T35" fmla="*/ 397 h 603"/>
                    <a:gd name="T36" fmla="*/ 420 w 498"/>
                    <a:gd name="T37" fmla="*/ 443 h 603"/>
                    <a:gd name="T38" fmla="*/ 408 w 498"/>
                    <a:gd name="T39" fmla="*/ 490 h 603"/>
                    <a:gd name="T40" fmla="*/ 385 w 498"/>
                    <a:gd name="T41" fmla="*/ 520 h 603"/>
                    <a:gd name="T42" fmla="*/ 350 w 498"/>
                    <a:gd name="T43" fmla="*/ 531 h 603"/>
                    <a:gd name="T44" fmla="*/ 314 w 498"/>
                    <a:gd name="T45" fmla="*/ 542 h 603"/>
                    <a:gd name="T46" fmla="*/ 278 w 498"/>
                    <a:gd name="T47" fmla="*/ 553 h 603"/>
                    <a:gd name="T48" fmla="*/ 243 w 498"/>
                    <a:gd name="T49" fmla="*/ 564 h 603"/>
                    <a:gd name="T50" fmla="*/ 207 w 498"/>
                    <a:gd name="T51" fmla="*/ 575 h 603"/>
                    <a:gd name="T52" fmla="*/ 171 w 498"/>
                    <a:gd name="T53" fmla="*/ 586 h 603"/>
                    <a:gd name="T54" fmla="*/ 136 w 498"/>
                    <a:gd name="T55" fmla="*/ 597 h 603"/>
                    <a:gd name="T56" fmla="*/ 99 w 498"/>
                    <a:gd name="T57" fmla="*/ 583 h 603"/>
                    <a:gd name="T58" fmla="*/ 61 w 498"/>
                    <a:gd name="T59" fmla="*/ 533 h 603"/>
                    <a:gd name="T60" fmla="*/ 28 w 498"/>
                    <a:gd name="T61" fmla="*/ 470 h 603"/>
                    <a:gd name="T62" fmla="*/ 7 w 498"/>
                    <a:gd name="T63" fmla="*/ 397 h 603"/>
                    <a:gd name="T64" fmla="*/ 0 w 498"/>
                    <a:gd name="T65" fmla="*/ 316 h 603"/>
                    <a:gd name="T66" fmla="*/ 15 w 498"/>
                    <a:gd name="T67" fmla="*/ 228 h 603"/>
                    <a:gd name="T68" fmla="*/ 53 w 498"/>
                    <a:gd name="T69" fmla="*/ 138 h 603"/>
                    <a:gd name="T70" fmla="*/ 122 w 498"/>
                    <a:gd name="T71" fmla="*/ 46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98" h="603">
                      <a:moveTo>
                        <a:pt x="169" y="0"/>
                      </a:moveTo>
                      <a:lnTo>
                        <a:pt x="184" y="8"/>
                      </a:lnTo>
                      <a:lnTo>
                        <a:pt x="200" y="16"/>
                      </a:lnTo>
                      <a:lnTo>
                        <a:pt x="215" y="24"/>
                      </a:lnTo>
                      <a:lnTo>
                        <a:pt x="230" y="32"/>
                      </a:lnTo>
                      <a:lnTo>
                        <a:pt x="246" y="39"/>
                      </a:lnTo>
                      <a:lnTo>
                        <a:pt x="261" y="47"/>
                      </a:lnTo>
                      <a:lnTo>
                        <a:pt x="276" y="55"/>
                      </a:lnTo>
                      <a:lnTo>
                        <a:pt x="292" y="64"/>
                      </a:lnTo>
                      <a:lnTo>
                        <a:pt x="307" y="72"/>
                      </a:lnTo>
                      <a:lnTo>
                        <a:pt x="322" y="80"/>
                      </a:lnTo>
                      <a:lnTo>
                        <a:pt x="337" y="88"/>
                      </a:lnTo>
                      <a:lnTo>
                        <a:pt x="353" y="95"/>
                      </a:lnTo>
                      <a:lnTo>
                        <a:pt x="368" y="103"/>
                      </a:lnTo>
                      <a:lnTo>
                        <a:pt x="383" y="111"/>
                      </a:lnTo>
                      <a:lnTo>
                        <a:pt x="399" y="119"/>
                      </a:lnTo>
                      <a:lnTo>
                        <a:pt x="414" y="127"/>
                      </a:lnTo>
                      <a:lnTo>
                        <a:pt x="425" y="134"/>
                      </a:lnTo>
                      <a:lnTo>
                        <a:pt x="435" y="142"/>
                      </a:lnTo>
                      <a:lnTo>
                        <a:pt x="445" y="149"/>
                      </a:lnTo>
                      <a:lnTo>
                        <a:pt x="457" y="157"/>
                      </a:lnTo>
                      <a:lnTo>
                        <a:pt x="467" y="165"/>
                      </a:lnTo>
                      <a:lnTo>
                        <a:pt x="478" y="172"/>
                      </a:lnTo>
                      <a:lnTo>
                        <a:pt x="488" y="180"/>
                      </a:lnTo>
                      <a:lnTo>
                        <a:pt x="498" y="187"/>
                      </a:lnTo>
                      <a:lnTo>
                        <a:pt x="493" y="204"/>
                      </a:lnTo>
                      <a:lnTo>
                        <a:pt x="486" y="221"/>
                      </a:lnTo>
                      <a:lnTo>
                        <a:pt x="480" y="239"/>
                      </a:lnTo>
                      <a:lnTo>
                        <a:pt x="474" y="256"/>
                      </a:lnTo>
                      <a:lnTo>
                        <a:pt x="467" y="273"/>
                      </a:lnTo>
                      <a:lnTo>
                        <a:pt x="461" y="291"/>
                      </a:lnTo>
                      <a:lnTo>
                        <a:pt x="455" y="308"/>
                      </a:lnTo>
                      <a:lnTo>
                        <a:pt x="449" y="325"/>
                      </a:lnTo>
                      <a:lnTo>
                        <a:pt x="443" y="349"/>
                      </a:lnTo>
                      <a:lnTo>
                        <a:pt x="437" y="372"/>
                      </a:lnTo>
                      <a:lnTo>
                        <a:pt x="431" y="397"/>
                      </a:lnTo>
                      <a:lnTo>
                        <a:pt x="426" y="420"/>
                      </a:lnTo>
                      <a:lnTo>
                        <a:pt x="420" y="443"/>
                      </a:lnTo>
                      <a:lnTo>
                        <a:pt x="414" y="467"/>
                      </a:lnTo>
                      <a:lnTo>
                        <a:pt x="408" y="490"/>
                      </a:lnTo>
                      <a:lnTo>
                        <a:pt x="403" y="514"/>
                      </a:lnTo>
                      <a:lnTo>
                        <a:pt x="385" y="520"/>
                      </a:lnTo>
                      <a:lnTo>
                        <a:pt x="367" y="526"/>
                      </a:lnTo>
                      <a:lnTo>
                        <a:pt x="350" y="531"/>
                      </a:lnTo>
                      <a:lnTo>
                        <a:pt x="331" y="536"/>
                      </a:lnTo>
                      <a:lnTo>
                        <a:pt x="314" y="542"/>
                      </a:lnTo>
                      <a:lnTo>
                        <a:pt x="296" y="548"/>
                      </a:lnTo>
                      <a:lnTo>
                        <a:pt x="278" y="553"/>
                      </a:lnTo>
                      <a:lnTo>
                        <a:pt x="261" y="558"/>
                      </a:lnTo>
                      <a:lnTo>
                        <a:pt x="243" y="564"/>
                      </a:lnTo>
                      <a:lnTo>
                        <a:pt x="225" y="570"/>
                      </a:lnTo>
                      <a:lnTo>
                        <a:pt x="207" y="575"/>
                      </a:lnTo>
                      <a:lnTo>
                        <a:pt x="190" y="581"/>
                      </a:lnTo>
                      <a:lnTo>
                        <a:pt x="171" y="586"/>
                      </a:lnTo>
                      <a:lnTo>
                        <a:pt x="154" y="591"/>
                      </a:lnTo>
                      <a:lnTo>
                        <a:pt x="136" y="597"/>
                      </a:lnTo>
                      <a:lnTo>
                        <a:pt x="118" y="603"/>
                      </a:lnTo>
                      <a:lnTo>
                        <a:pt x="99" y="583"/>
                      </a:lnTo>
                      <a:lnTo>
                        <a:pt x="79" y="560"/>
                      </a:lnTo>
                      <a:lnTo>
                        <a:pt x="61" y="533"/>
                      </a:lnTo>
                      <a:lnTo>
                        <a:pt x="43" y="503"/>
                      </a:lnTo>
                      <a:lnTo>
                        <a:pt x="28" y="470"/>
                      </a:lnTo>
                      <a:lnTo>
                        <a:pt x="16" y="435"/>
                      </a:lnTo>
                      <a:lnTo>
                        <a:pt x="7" y="397"/>
                      </a:lnTo>
                      <a:lnTo>
                        <a:pt x="1" y="357"/>
                      </a:lnTo>
                      <a:lnTo>
                        <a:pt x="0" y="316"/>
                      </a:lnTo>
                      <a:lnTo>
                        <a:pt x="4" y="273"/>
                      </a:lnTo>
                      <a:lnTo>
                        <a:pt x="15" y="228"/>
                      </a:lnTo>
                      <a:lnTo>
                        <a:pt x="31" y="183"/>
                      </a:lnTo>
                      <a:lnTo>
                        <a:pt x="53" y="138"/>
                      </a:lnTo>
                      <a:lnTo>
                        <a:pt x="84" y="92"/>
                      </a:lnTo>
                      <a:lnTo>
                        <a:pt x="122" y="46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34C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39" name="Freeform 291">
                  <a:extLst>
                    <a:ext uri="{FF2B5EF4-FFF2-40B4-BE49-F238E27FC236}">
                      <a16:creationId xmlns:a16="http://schemas.microsoft.com/office/drawing/2014/main" id="{3D59EF8C-D65C-4C2F-BA7B-C771CDB76D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8" y="3079"/>
                  <a:ext cx="207" cy="147"/>
                </a:xfrm>
                <a:custGeom>
                  <a:avLst/>
                  <a:gdLst>
                    <a:gd name="T0" fmla="*/ 20 w 553"/>
                    <a:gd name="T1" fmla="*/ 269 h 396"/>
                    <a:gd name="T2" fmla="*/ 60 w 553"/>
                    <a:gd name="T3" fmla="*/ 286 h 396"/>
                    <a:gd name="T4" fmla="*/ 100 w 553"/>
                    <a:gd name="T5" fmla="*/ 304 h 396"/>
                    <a:gd name="T6" fmla="*/ 141 w 553"/>
                    <a:gd name="T7" fmla="*/ 320 h 396"/>
                    <a:gd name="T8" fmla="*/ 180 w 553"/>
                    <a:gd name="T9" fmla="*/ 337 h 396"/>
                    <a:gd name="T10" fmla="*/ 220 w 553"/>
                    <a:gd name="T11" fmla="*/ 353 h 396"/>
                    <a:gd name="T12" fmla="*/ 260 w 553"/>
                    <a:gd name="T13" fmla="*/ 370 h 396"/>
                    <a:gd name="T14" fmla="*/ 301 w 553"/>
                    <a:gd name="T15" fmla="*/ 388 h 396"/>
                    <a:gd name="T16" fmla="*/ 329 w 553"/>
                    <a:gd name="T17" fmla="*/ 393 h 396"/>
                    <a:gd name="T18" fmla="*/ 349 w 553"/>
                    <a:gd name="T19" fmla="*/ 388 h 396"/>
                    <a:gd name="T20" fmla="*/ 369 w 553"/>
                    <a:gd name="T21" fmla="*/ 383 h 396"/>
                    <a:gd name="T22" fmla="*/ 388 w 553"/>
                    <a:gd name="T23" fmla="*/ 378 h 396"/>
                    <a:gd name="T24" fmla="*/ 404 w 553"/>
                    <a:gd name="T25" fmla="*/ 362 h 396"/>
                    <a:gd name="T26" fmla="*/ 418 w 553"/>
                    <a:gd name="T27" fmla="*/ 335 h 396"/>
                    <a:gd name="T28" fmla="*/ 432 w 553"/>
                    <a:gd name="T29" fmla="*/ 307 h 396"/>
                    <a:gd name="T30" fmla="*/ 445 w 553"/>
                    <a:gd name="T31" fmla="*/ 279 h 396"/>
                    <a:gd name="T32" fmla="*/ 464 w 553"/>
                    <a:gd name="T33" fmla="*/ 247 h 396"/>
                    <a:gd name="T34" fmla="*/ 491 w 553"/>
                    <a:gd name="T35" fmla="*/ 211 h 396"/>
                    <a:gd name="T36" fmla="*/ 516 w 553"/>
                    <a:gd name="T37" fmla="*/ 174 h 396"/>
                    <a:gd name="T38" fmla="*/ 540 w 553"/>
                    <a:gd name="T39" fmla="*/ 139 h 396"/>
                    <a:gd name="T40" fmla="*/ 540 w 553"/>
                    <a:gd name="T41" fmla="*/ 108 h 396"/>
                    <a:gd name="T42" fmla="*/ 516 w 553"/>
                    <a:gd name="T43" fmla="*/ 83 h 396"/>
                    <a:gd name="T44" fmla="*/ 491 w 553"/>
                    <a:gd name="T45" fmla="*/ 58 h 396"/>
                    <a:gd name="T46" fmla="*/ 464 w 553"/>
                    <a:gd name="T47" fmla="*/ 34 h 396"/>
                    <a:gd name="T48" fmla="*/ 375 w 553"/>
                    <a:gd name="T49" fmla="*/ 12 h 396"/>
                    <a:gd name="T50" fmla="*/ 251 w 553"/>
                    <a:gd name="T51" fmla="*/ 2 h 396"/>
                    <a:gd name="T52" fmla="*/ 158 w 553"/>
                    <a:gd name="T53" fmla="*/ 2 h 396"/>
                    <a:gd name="T54" fmla="*/ 92 w 553"/>
                    <a:gd name="T55" fmla="*/ 13 h 396"/>
                    <a:gd name="T56" fmla="*/ 50 w 553"/>
                    <a:gd name="T57" fmla="*/ 38 h 396"/>
                    <a:gd name="T58" fmla="*/ 23 w 553"/>
                    <a:gd name="T59" fmla="*/ 80 h 396"/>
                    <a:gd name="T60" fmla="*/ 9 w 553"/>
                    <a:gd name="T61" fmla="*/ 138 h 396"/>
                    <a:gd name="T62" fmla="*/ 2 w 553"/>
                    <a:gd name="T63" fmla="*/ 215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53" h="396">
                      <a:moveTo>
                        <a:pt x="0" y="261"/>
                      </a:moveTo>
                      <a:lnTo>
                        <a:pt x="20" y="269"/>
                      </a:lnTo>
                      <a:lnTo>
                        <a:pt x="40" y="278"/>
                      </a:lnTo>
                      <a:lnTo>
                        <a:pt x="60" y="286"/>
                      </a:lnTo>
                      <a:lnTo>
                        <a:pt x="81" y="294"/>
                      </a:lnTo>
                      <a:lnTo>
                        <a:pt x="100" y="304"/>
                      </a:lnTo>
                      <a:lnTo>
                        <a:pt x="120" y="312"/>
                      </a:lnTo>
                      <a:lnTo>
                        <a:pt x="141" y="320"/>
                      </a:lnTo>
                      <a:lnTo>
                        <a:pt x="160" y="328"/>
                      </a:lnTo>
                      <a:lnTo>
                        <a:pt x="180" y="337"/>
                      </a:lnTo>
                      <a:lnTo>
                        <a:pt x="200" y="345"/>
                      </a:lnTo>
                      <a:lnTo>
                        <a:pt x="220" y="353"/>
                      </a:lnTo>
                      <a:lnTo>
                        <a:pt x="240" y="362"/>
                      </a:lnTo>
                      <a:lnTo>
                        <a:pt x="260" y="370"/>
                      </a:lnTo>
                      <a:lnTo>
                        <a:pt x="280" y="378"/>
                      </a:lnTo>
                      <a:lnTo>
                        <a:pt x="301" y="388"/>
                      </a:lnTo>
                      <a:lnTo>
                        <a:pt x="320" y="396"/>
                      </a:lnTo>
                      <a:lnTo>
                        <a:pt x="329" y="393"/>
                      </a:lnTo>
                      <a:lnTo>
                        <a:pt x="340" y="391"/>
                      </a:lnTo>
                      <a:lnTo>
                        <a:pt x="349" y="388"/>
                      </a:lnTo>
                      <a:lnTo>
                        <a:pt x="359" y="385"/>
                      </a:lnTo>
                      <a:lnTo>
                        <a:pt x="369" y="383"/>
                      </a:lnTo>
                      <a:lnTo>
                        <a:pt x="378" y="381"/>
                      </a:lnTo>
                      <a:lnTo>
                        <a:pt x="388" y="378"/>
                      </a:lnTo>
                      <a:lnTo>
                        <a:pt x="397" y="376"/>
                      </a:lnTo>
                      <a:lnTo>
                        <a:pt x="404" y="362"/>
                      </a:lnTo>
                      <a:lnTo>
                        <a:pt x="411" y="348"/>
                      </a:lnTo>
                      <a:lnTo>
                        <a:pt x="418" y="335"/>
                      </a:lnTo>
                      <a:lnTo>
                        <a:pt x="425" y="321"/>
                      </a:lnTo>
                      <a:lnTo>
                        <a:pt x="432" y="307"/>
                      </a:lnTo>
                      <a:lnTo>
                        <a:pt x="439" y="293"/>
                      </a:lnTo>
                      <a:lnTo>
                        <a:pt x="445" y="279"/>
                      </a:lnTo>
                      <a:lnTo>
                        <a:pt x="452" y="265"/>
                      </a:lnTo>
                      <a:lnTo>
                        <a:pt x="464" y="247"/>
                      </a:lnTo>
                      <a:lnTo>
                        <a:pt x="477" y="229"/>
                      </a:lnTo>
                      <a:lnTo>
                        <a:pt x="491" y="211"/>
                      </a:lnTo>
                      <a:lnTo>
                        <a:pt x="503" y="193"/>
                      </a:lnTo>
                      <a:lnTo>
                        <a:pt x="516" y="174"/>
                      </a:lnTo>
                      <a:lnTo>
                        <a:pt x="529" y="156"/>
                      </a:lnTo>
                      <a:lnTo>
                        <a:pt x="540" y="139"/>
                      </a:lnTo>
                      <a:lnTo>
                        <a:pt x="553" y="120"/>
                      </a:lnTo>
                      <a:lnTo>
                        <a:pt x="540" y="108"/>
                      </a:lnTo>
                      <a:lnTo>
                        <a:pt x="529" y="95"/>
                      </a:lnTo>
                      <a:lnTo>
                        <a:pt x="516" y="83"/>
                      </a:lnTo>
                      <a:lnTo>
                        <a:pt x="503" y="71"/>
                      </a:lnTo>
                      <a:lnTo>
                        <a:pt x="491" y="58"/>
                      </a:lnTo>
                      <a:lnTo>
                        <a:pt x="477" y="46"/>
                      </a:lnTo>
                      <a:lnTo>
                        <a:pt x="464" y="34"/>
                      </a:lnTo>
                      <a:lnTo>
                        <a:pt x="452" y="21"/>
                      </a:lnTo>
                      <a:lnTo>
                        <a:pt x="375" y="12"/>
                      </a:lnTo>
                      <a:lnTo>
                        <a:pt x="309" y="6"/>
                      </a:lnTo>
                      <a:lnTo>
                        <a:pt x="251" y="2"/>
                      </a:lnTo>
                      <a:lnTo>
                        <a:pt x="200" y="0"/>
                      </a:lnTo>
                      <a:lnTo>
                        <a:pt x="158" y="2"/>
                      </a:lnTo>
                      <a:lnTo>
                        <a:pt x="122" y="6"/>
                      </a:lnTo>
                      <a:lnTo>
                        <a:pt x="92" y="13"/>
                      </a:lnTo>
                      <a:lnTo>
                        <a:pt x="69" y="25"/>
                      </a:lnTo>
                      <a:lnTo>
                        <a:pt x="50" y="38"/>
                      </a:lnTo>
                      <a:lnTo>
                        <a:pt x="35" y="57"/>
                      </a:lnTo>
                      <a:lnTo>
                        <a:pt x="23" y="80"/>
                      </a:lnTo>
                      <a:lnTo>
                        <a:pt x="15" y="106"/>
                      </a:lnTo>
                      <a:lnTo>
                        <a:pt x="9" y="138"/>
                      </a:lnTo>
                      <a:lnTo>
                        <a:pt x="5" y="174"/>
                      </a:lnTo>
                      <a:lnTo>
                        <a:pt x="2" y="215"/>
                      </a:lnTo>
                      <a:lnTo>
                        <a:pt x="0" y="26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34C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40" name="Freeform 292">
                  <a:extLst>
                    <a:ext uri="{FF2B5EF4-FFF2-40B4-BE49-F238E27FC236}">
                      <a16:creationId xmlns:a16="http://schemas.microsoft.com/office/drawing/2014/main" id="{AF433052-F56C-49A2-806A-D45AC68F0F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7" y="3344"/>
                  <a:ext cx="102" cy="181"/>
                </a:xfrm>
                <a:custGeom>
                  <a:avLst/>
                  <a:gdLst>
                    <a:gd name="T0" fmla="*/ 176 w 271"/>
                    <a:gd name="T1" fmla="*/ 0 h 484"/>
                    <a:gd name="T2" fmla="*/ 185 w 271"/>
                    <a:gd name="T3" fmla="*/ 20 h 484"/>
                    <a:gd name="T4" fmla="*/ 193 w 271"/>
                    <a:gd name="T5" fmla="*/ 42 h 484"/>
                    <a:gd name="T6" fmla="*/ 202 w 271"/>
                    <a:gd name="T7" fmla="*/ 63 h 484"/>
                    <a:gd name="T8" fmla="*/ 212 w 271"/>
                    <a:gd name="T9" fmla="*/ 84 h 484"/>
                    <a:gd name="T10" fmla="*/ 220 w 271"/>
                    <a:gd name="T11" fmla="*/ 106 h 484"/>
                    <a:gd name="T12" fmla="*/ 229 w 271"/>
                    <a:gd name="T13" fmla="*/ 126 h 484"/>
                    <a:gd name="T14" fmla="*/ 238 w 271"/>
                    <a:gd name="T15" fmla="*/ 148 h 484"/>
                    <a:gd name="T16" fmla="*/ 247 w 271"/>
                    <a:gd name="T17" fmla="*/ 169 h 484"/>
                    <a:gd name="T18" fmla="*/ 253 w 271"/>
                    <a:gd name="T19" fmla="*/ 190 h 484"/>
                    <a:gd name="T20" fmla="*/ 260 w 271"/>
                    <a:gd name="T21" fmla="*/ 210 h 484"/>
                    <a:gd name="T22" fmla="*/ 266 w 271"/>
                    <a:gd name="T23" fmla="*/ 232 h 484"/>
                    <a:gd name="T24" fmla="*/ 271 w 271"/>
                    <a:gd name="T25" fmla="*/ 253 h 484"/>
                    <a:gd name="T26" fmla="*/ 265 w 271"/>
                    <a:gd name="T27" fmla="*/ 270 h 484"/>
                    <a:gd name="T28" fmla="*/ 257 w 271"/>
                    <a:gd name="T29" fmla="*/ 287 h 484"/>
                    <a:gd name="T30" fmla="*/ 250 w 271"/>
                    <a:gd name="T31" fmla="*/ 304 h 484"/>
                    <a:gd name="T32" fmla="*/ 242 w 271"/>
                    <a:gd name="T33" fmla="*/ 320 h 484"/>
                    <a:gd name="T34" fmla="*/ 233 w 271"/>
                    <a:gd name="T35" fmla="*/ 336 h 484"/>
                    <a:gd name="T36" fmla="*/ 227 w 271"/>
                    <a:gd name="T37" fmla="*/ 353 h 484"/>
                    <a:gd name="T38" fmla="*/ 219 w 271"/>
                    <a:gd name="T39" fmla="*/ 370 h 484"/>
                    <a:gd name="T40" fmla="*/ 212 w 271"/>
                    <a:gd name="T41" fmla="*/ 387 h 484"/>
                    <a:gd name="T42" fmla="*/ 208 w 271"/>
                    <a:gd name="T43" fmla="*/ 411 h 484"/>
                    <a:gd name="T44" fmla="*/ 206 w 271"/>
                    <a:gd name="T45" fmla="*/ 435 h 484"/>
                    <a:gd name="T46" fmla="*/ 202 w 271"/>
                    <a:gd name="T47" fmla="*/ 459 h 484"/>
                    <a:gd name="T48" fmla="*/ 199 w 271"/>
                    <a:gd name="T49" fmla="*/ 484 h 484"/>
                    <a:gd name="T50" fmla="*/ 185 w 271"/>
                    <a:gd name="T51" fmla="*/ 480 h 484"/>
                    <a:gd name="T52" fmla="*/ 171 w 271"/>
                    <a:gd name="T53" fmla="*/ 478 h 484"/>
                    <a:gd name="T54" fmla="*/ 157 w 271"/>
                    <a:gd name="T55" fmla="*/ 474 h 484"/>
                    <a:gd name="T56" fmla="*/ 143 w 271"/>
                    <a:gd name="T57" fmla="*/ 471 h 484"/>
                    <a:gd name="T58" fmla="*/ 129 w 271"/>
                    <a:gd name="T59" fmla="*/ 467 h 484"/>
                    <a:gd name="T60" fmla="*/ 115 w 271"/>
                    <a:gd name="T61" fmla="*/ 464 h 484"/>
                    <a:gd name="T62" fmla="*/ 100 w 271"/>
                    <a:gd name="T63" fmla="*/ 462 h 484"/>
                    <a:gd name="T64" fmla="*/ 86 w 271"/>
                    <a:gd name="T65" fmla="*/ 458 h 484"/>
                    <a:gd name="T66" fmla="*/ 76 w 271"/>
                    <a:gd name="T67" fmla="*/ 434 h 484"/>
                    <a:gd name="T68" fmla="*/ 64 w 271"/>
                    <a:gd name="T69" fmla="*/ 410 h 484"/>
                    <a:gd name="T70" fmla="*/ 54 w 271"/>
                    <a:gd name="T71" fmla="*/ 386 h 484"/>
                    <a:gd name="T72" fmla="*/ 43 w 271"/>
                    <a:gd name="T73" fmla="*/ 361 h 484"/>
                    <a:gd name="T74" fmla="*/ 32 w 271"/>
                    <a:gd name="T75" fmla="*/ 337 h 484"/>
                    <a:gd name="T76" fmla="*/ 22 w 271"/>
                    <a:gd name="T77" fmla="*/ 313 h 484"/>
                    <a:gd name="T78" fmla="*/ 10 w 271"/>
                    <a:gd name="T79" fmla="*/ 290 h 484"/>
                    <a:gd name="T80" fmla="*/ 0 w 271"/>
                    <a:gd name="T81" fmla="*/ 266 h 484"/>
                    <a:gd name="T82" fmla="*/ 7 w 271"/>
                    <a:gd name="T83" fmla="*/ 237 h 484"/>
                    <a:gd name="T84" fmla="*/ 12 w 271"/>
                    <a:gd name="T85" fmla="*/ 207 h 484"/>
                    <a:gd name="T86" fmla="*/ 19 w 271"/>
                    <a:gd name="T87" fmla="*/ 178 h 484"/>
                    <a:gd name="T88" fmla="*/ 26 w 271"/>
                    <a:gd name="T89" fmla="*/ 149 h 484"/>
                    <a:gd name="T90" fmla="*/ 33 w 271"/>
                    <a:gd name="T91" fmla="*/ 119 h 484"/>
                    <a:gd name="T92" fmla="*/ 40 w 271"/>
                    <a:gd name="T93" fmla="*/ 91 h 484"/>
                    <a:gd name="T94" fmla="*/ 47 w 271"/>
                    <a:gd name="T95" fmla="*/ 62 h 484"/>
                    <a:gd name="T96" fmla="*/ 54 w 271"/>
                    <a:gd name="T97" fmla="*/ 33 h 484"/>
                    <a:gd name="T98" fmla="*/ 69 w 271"/>
                    <a:gd name="T99" fmla="*/ 28 h 484"/>
                    <a:gd name="T100" fmla="*/ 84 w 271"/>
                    <a:gd name="T101" fmla="*/ 25 h 484"/>
                    <a:gd name="T102" fmla="*/ 99 w 271"/>
                    <a:gd name="T103" fmla="*/ 20 h 484"/>
                    <a:gd name="T104" fmla="*/ 115 w 271"/>
                    <a:gd name="T105" fmla="*/ 16 h 484"/>
                    <a:gd name="T106" fmla="*/ 130 w 271"/>
                    <a:gd name="T107" fmla="*/ 11 h 484"/>
                    <a:gd name="T108" fmla="*/ 145 w 271"/>
                    <a:gd name="T109" fmla="*/ 8 h 484"/>
                    <a:gd name="T110" fmla="*/ 161 w 271"/>
                    <a:gd name="T111" fmla="*/ 3 h 484"/>
                    <a:gd name="T112" fmla="*/ 176 w 271"/>
                    <a:gd name="T113" fmla="*/ 0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71" h="484">
                      <a:moveTo>
                        <a:pt x="176" y="0"/>
                      </a:moveTo>
                      <a:lnTo>
                        <a:pt x="185" y="20"/>
                      </a:lnTo>
                      <a:lnTo>
                        <a:pt x="193" y="42"/>
                      </a:lnTo>
                      <a:lnTo>
                        <a:pt x="202" y="63"/>
                      </a:lnTo>
                      <a:lnTo>
                        <a:pt x="212" y="84"/>
                      </a:lnTo>
                      <a:lnTo>
                        <a:pt x="220" y="106"/>
                      </a:lnTo>
                      <a:lnTo>
                        <a:pt x="229" y="126"/>
                      </a:lnTo>
                      <a:lnTo>
                        <a:pt x="238" y="148"/>
                      </a:lnTo>
                      <a:lnTo>
                        <a:pt x="247" y="169"/>
                      </a:lnTo>
                      <a:lnTo>
                        <a:pt x="253" y="190"/>
                      </a:lnTo>
                      <a:lnTo>
                        <a:pt x="260" y="210"/>
                      </a:lnTo>
                      <a:lnTo>
                        <a:pt x="266" y="232"/>
                      </a:lnTo>
                      <a:lnTo>
                        <a:pt x="271" y="253"/>
                      </a:lnTo>
                      <a:lnTo>
                        <a:pt x="265" y="270"/>
                      </a:lnTo>
                      <a:lnTo>
                        <a:pt x="257" y="287"/>
                      </a:lnTo>
                      <a:lnTo>
                        <a:pt x="250" y="304"/>
                      </a:lnTo>
                      <a:lnTo>
                        <a:pt x="242" y="320"/>
                      </a:lnTo>
                      <a:lnTo>
                        <a:pt x="233" y="336"/>
                      </a:lnTo>
                      <a:lnTo>
                        <a:pt x="227" y="353"/>
                      </a:lnTo>
                      <a:lnTo>
                        <a:pt x="219" y="370"/>
                      </a:lnTo>
                      <a:lnTo>
                        <a:pt x="212" y="387"/>
                      </a:lnTo>
                      <a:lnTo>
                        <a:pt x="208" y="411"/>
                      </a:lnTo>
                      <a:lnTo>
                        <a:pt x="206" y="435"/>
                      </a:lnTo>
                      <a:lnTo>
                        <a:pt x="202" y="459"/>
                      </a:lnTo>
                      <a:lnTo>
                        <a:pt x="199" y="484"/>
                      </a:lnTo>
                      <a:lnTo>
                        <a:pt x="185" y="480"/>
                      </a:lnTo>
                      <a:lnTo>
                        <a:pt x="171" y="478"/>
                      </a:lnTo>
                      <a:lnTo>
                        <a:pt x="157" y="474"/>
                      </a:lnTo>
                      <a:lnTo>
                        <a:pt x="143" y="471"/>
                      </a:lnTo>
                      <a:lnTo>
                        <a:pt x="129" y="467"/>
                      </a:lnTo>
                      <a:lnTo>
                        <a:pt x="115" y="464"/>
                      </a:lnTo>
                      <a:lnTo>
                        <a:pt x="100" y="462"/>
                      </a:lnTo>
                      <a:lnTo>
                        <a:pt x="86" y="458"/>
                      </a:lnTo>
                      <a:lnTo>
                        <a:pt x="76" y="434"/>
                      </a:lnTo>
                      <a:lnTo>
                        <a:pt x="64" y="410"/>
                      </a:lnTo>
                      <a:lnTo>
                        <a:pt x="54" y="386"/>
                      </a:lnTo>
                      <a:lnTo>
                        <a:pt x="43" y="361"/>
                      </a:lnTo>
                      <a:lnTo>
                        <a:pt x="32" y="337"/>
                      </a:lnTo>
                      <a:lnTo>
                        <a:pt x="22" y="313"/>
                      </a:lnTo>
                      <a:lnTo>
                        <a:pt x="10" y="290"/>
                      </a:lnTo>
                      <a:lnTo>
                        <a:pt x="0" y="266"/>
                      </a:lnTo>
                      <a:lnTo>
                        <a:pt x="7" y="237"/>
                      </a:lnTo>
                      <a:lnTo>
                        <a:pt x="12" y="207"/>
                      </a:lnTo>
                      <a:lnTo>
                        <a:pt x="19" y="178"/>
                      </a:lnTo>
                      <a:lnTo>
                        <a:pt x="26" y="149"/>
                      </a:lnTo>
                      <a:lnTo>
                        <a:pt x="33" y="119"/>
                      </a:lnTo>
                      <a:lnTo>
                        <a:pt x="40" y="91"/>
                      </a:lnTo>
                      <a:lnTo>
                        <a:pt x="47" y="62"/>
                      </a:lnTo>
                      <a:lnTo>
                        <a:pt x="54" y="33"/>
                      </a:lnTo>
                      <a:lnTo>
                        <a:pt x="69" y="28"/>
                      </a:lnTo>
                      <a:lnTo>
                        <a:pt x="84" y="25"/>
                      </a:lnTo>
                      <a:lnTo>
                        <a:pt x="99" y="20"/>
                      </a:lnTo>
                      <a:lnTo>
                        <a:pt x="115" y="16"/>
                      </a:lnTo>
                      <a:lnTo>
                        <a:pt x="130" y="11"/>
                      </a:lnTo>
                      <a:lnTo>
                        <a:pt x="145" y="8"/>
                      </a:lnTo>
                      <a:lnTo>
                        <a:pt x="161" y="3"/>
                      </a:lnTo>
                      <a:lnTo>
                        <a:pt x="17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334C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341" name="Freeform 293">
                  <a:extLst>
                    <a:ext uri="{FF2B5EF4-FFF2-40B4-BE49-F238E27FC236}">
                      <a16:creationId xmlns:a16="http://schemas.microsoft.com/office/drawing/2014/main" id="{7C34D13A-4664-47AC-9C96-EC7A9E2962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1" y="3344"/>
                  <a:ext cx="68" cy="181"/>
                </a:xfrm>
                <a:custGeom>
                  <a:avLst/>
                  <a:gdLst>
                    <a:gd name="T0" fmla="*/ 86 w 181"/>
                    <a:gd name="T1" fmla="*/ 0 h 484"/>
                    <a:gd name="T2" fmla="*/ 95 w 181"/>
                    <a:gd name="T3" fmla="*/ 20 h 484"/>
                    <a:gd name="T4" fmla="*/ 103 w 181"/>
                    <a:gd name="T5" fmla="*/ 42 h 484"/>
                    <a:gd name="T6" fmla="*/ 112 w 181"/>
                    <a:gd name="T7" fmla="*/ 63 h 484"/>
                    <a:gd name="T8" fmla="*/ 122 w 181"/>
                    <a:gd name="T9" fmla="*/ 84 h 484"/>
                    <a:gd name="T10" fmla="*/ 130 w 181"/>
                    <a:gd name="T11" fmla="*/ 106 h 484"/>
                    <a:gd name="T12" fmla="*/ 139 w 181"/>
                    <a:gd name="T13" fmla="*/ 126 h 484"/>
                    <a:gd name="T14" fmla="*/ 148 w 181"/>
                    <a:gd name="T15" fmla="*/ 148 h 484"/>
                    <a:gd name="T16" fmla="*/ 157 w 181"/>
                    <a:gd name="T17" fmla="*/ 169 h 484"/>
                    <a:gd name="T18" fmla="*/ 163 w 181"/>
                    <a:gd name="T19" fmla="*/ 190 h 484"/>
                    <a:gd name="T20" fmla="*/ 170 w 181"/>
                    <a:gd name="T21" fmla="*/ 210 h 484"/>
                    <a:gd name="T22" fmla="*/ 176 w 181"/>
                    <a:gd name="T23" fmla="*/ 232 h 484"/>
                    <a:gd name="T24" fmla="*/ 181 w 181"/>
                    <a:gd name="T25" fmla="*/ 253 h 484"/>
                    <a:gd name="T26" fmla="*/ 175 w 181"/>
                    <a:gd name="T27" fmla="*/ 270 h 484"/>
                    <a:gd name="T28" fmla="*/ 167 w 181"/>
                    <a:gd name="T29" fmla="*/ 287 h 484"/>
                    <a:gd name="T30" fmla="*/ 160 w 181"/>
                    <a:gd name="T31" fmla="*/ 304 h 484"/>
                    <a:gd name="T32" fmla="*/ 152 w 181"/>
                    <a:gd name="T33" fmla="*/ 320 h 484"/>
                    <a:gd name="T34" fmla="*/ 143 w 181"/>
                    <a:gd name="T35" fmla="*/ 336 h 484"/>
                    <a:gd name="T36" fmla="*/ 137 w 181"/>
                    <a:gd name="T37" fmla="*/ 353 h 484"/>
                    <a:gd name="T38" fmla="*/ 129 w 181"/>
                    <a:gd name="T39" fmla="*/ 370 h 484"/>
                    <a:gd name="T40" fmla="*/ 122 w 181"/>
                    <a:gd name="T41" fmla="*/ 387 h 484"/>
                    <a:gd name="T42" fmla="*/ 118 w 181"/>
                    <a:gd name="T43" fmla="*/ 411 h 484"/>
                    <a:gd name="T44" fmla="*/ 116 w 181"/>
                    <a:gd name="T45" fmla="*/ 435 h 484"/>
                    <a:gd name="T46" fmla="*/ 112 w 181"/>
                    <a:gd name="T47" fmla="*/ 459 h 484"/>
                    <a:gd name="T48" fmla="*/ 109 w 181"/>
                    <a:gd name="T49" fmla="*/ 484 h 484"/>
                    <a:gd name="T50" fmla="*/ 99 w 181"/>
                    <a:gd name="T51" fmla="*/ 478 h 484"/>
                    <a:gd name="T52" fmla="*/ 89 w 181"/>
                    <a:gd name="T53" fmla="*/ 471 h 484"/>
                    <a:gd name="T54" fmla="*/ 79 w 181"/>
                    <a:gd name="T55" fmla="*/ 465 h 484"/>
                    <a:gd name="T56" fmla="*/ 69 w 181"/>
                    <a:gd name="T57" fmla="*/ 458 h 484"/>
                    <a:gd name="T58" fmla="*/ 58 w 181"/>
                    <a:gd name="T59" fmla="*/ 452 h 484"/>
                    <a:gd name="T60" fmla="*/ 48 w 181"/>
                    <a:gd name="T61" fmla="*/ 447 h 484"/>
                    <a:gd name="T62" fmla="*/ 38 w 181"/>
                    <a:gd name="T63" fmla="*/ 440 h 484"/>
                    <a:gd name="T64" fmla="*/ 27 w 181"/>
                    <a:gd name="T65" fmla="*/ 434 h 484"/>
                    <a:gd name="T66" fmla="*/ 20 w 181"/>
                    <a:gd name="T67" fmla="*/ 391 h 484"/>
                    <a:gd name="T68" fmla="*/ 13 w 181"/>
                    <a:gd name="T69" fmla="*/ 350 h 484"/>
                    <a:gd name="T70" fmla="*/ 6 w 181"/>
                    <a:gd name="T71" fmla="*/ 308 h 484"/>
                    <a:gd name="T72" fmla="*/ 0 w 181"/>
                    <a:gd name="T73" fmla="*/ 266 h 484"/>
                    <a:gd name="T74" fmla="*/ 2 w 181"/>
                    <a:gd name="T75" fmla="*/ 212 h 484"/>
                    <a:gd name="T76" fmla="*/ 5 w 181"/>
                    <a:gd name="T77" fmla="*/ 156 h 484"/>
                    <a:gd name="T78" fmla="*/ 9 w 181"/>
                    <a:gd name="T79" fmla="*/ 102 h 484"/>
                    <a:gd name="T80" fmla="*/ 12 w 181"/>
                    <a:gd name="T81" fmla="*/ 48 h 484"/>
                    <a:gd name="T82" fmla="*/ 21 w 181"/>
                    <a:gd name="T83" fmla="*/ 42 h 484"/>
                    <a:gd name="T84" fmla="*/ 31 w 181"/>
                    <a:gd name="T85" fmla="*/ 35 h 484"/>
                    <a:gd name="T86" fmla="*/ 40 w 181"/>
                    <a:gd name="T87" fmla="*/ 29 h 484"/>
                    <a:gd name="T88" fmla="*/ 49 w 181"/>
                    <a:gd name="T89" fmla="*/ 24 h 484"/>
                    <a:gd name="T90" fmla="*/ 58 w 181"/>
                    <a:gd name="T91" fmla="*/ 18 h 484"/>
                    <a:gd name="T92" fmla="*/ 67 w 181"/>
                    <a:gd name="T93" fmla="*/ 11 h 484"/>
                    <a:gd name="T94" fmla="*/ 77 w 181"/>
                    <a:gd name="T95" fmla="*/ 5 h 484"/>
                    <a:gd name="T96" fmla="*/ 86 w 181"/>
                    <a:gd name="T97" fmla="*/ 0 h 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81" h="484">
                      <a:moveTo>
                        <a:pt x="86" y="0"/>
                      </a:moveTo>
                      <a:lnTo>
                        <a:pt x="95" y="20"/>
                      </a:lnTo>
                      <a:lnTo>
                        <a:pt x="103" y="42"/>
                      </a:lnTo>
                      <a:lnTo>
                        <a:pt x="112" y="63"/>
                      </a:lnTo>
                      <a:lnTo>
                        <a:pt x="122" y="84"/>
                      </a:lnTo>
                      <a:lnTo>
                        <a:pt x="130" y="106"/>
                      </a:lnTo>
                      <a:lnTo>
                        <a:pt x="139" y="126"/>
                      </a:lnTo>
                      <a:lnTo>
                        <a:pt x="148" y="148"/>
                      </a:lnTo>
                      <a:lnTo>
                        <a:pt x="157" y="169"/>
                      </a:lnTo>
                      <a:lnTo>
                        <a:pt x="163" y="190"/>
                      </a:lnTo>
                      <a:lnTo>
                        <a:pt x="170" y="210"/>
                      </a:lnTo>
                      <a:lnTo>
                        <a:pt x="176" y="232"/>
                      </a:lnTo>
                      <a:lnTo>
                        <a:pt x="181" y="253"/>
                      </a:lnTo>
                      <a:lnTo>
                        <a:pt x="175" y="270"/>
                      </a:lnTo>
                      <a:lnTo>
                        <a:pt x="167" y="287"/>
                      </a:lnTo>
                      <a:lnTo>
                        <a:pt x="160" y="304"/>
                      </a:lnTo>
                      <a:lnTo>
                        <a:pt x="152" y="320"/>
                      </a:lnTo>
                      <a:lnTo>
                        <a:pt x="143" y="336"/>
                      </a:lnTo>
                      <a:lnTo>
                        <a:pt x="137" y="353"/>
                      </a:lnTo>
                      <a:lnTo>
                        <a:pt x="129" y="370"/>
                      </a:lnTo>
                      <a:lnTo>
                        <a:pt x="122" y="387"/>
                      </a:lnTo>
                      <a:lnTo>
                        <a:pt x="118" y="411"/>
                      </a:lnTo>
                      <a:lnTo>
                        <a:pt x="116" y="435"/>
                      </a:lnTo>
                      <a:lnTo>
                        <a:pt x="112" y="459"/>
                      </a:lnTo>
                      <a:lnTo>
                        <a:pt x="109" y="484"/>
                      </a:lnTo>
                      <a:lnTo>
                        <a:pt x="99" y="478"/>
                      </a:lnTo>
                      <a:lnTo>
                        <a:pt x="89" y="471"/>
                      </a:lnTo>
                      <a:lnTo>
                        <a:pt x="79" y="465"/>
                      </a:lnTo>
                      <a:lnTo>
                        <a:pt x="69" y="458"/>
                      </a:lnTo>
                      <a:lnTo>
                        <a:pt x="58" y="452"/>
                      </a:lnTo>
                      <a:lnTo>
                        <a:pt x="48" y="447"/>
                      </a:lnTo>
                      <a:lnTo>
                        <a:pt x="38" y="440"/>
                      </a:lnTo>
                      <a:lnTo>
                        <a:pt x="27" y="434"/>
                      </a:lnTo>
                      <a:lnTo>
                        <a:pt x="20" y="391"/>
                      </a:lnTo>
                      <a:lnTo>
                        <a:pt x="13" y="350"/>
                      </a:lnTo>
                      <a:lnTo>
                        <a:pt x="6" y="308"/>
                      </a:lnTo>
                      <a:lnTo>
                        <a:pt x="0" y="266"/>
                      </a:lnTo>
                      <a:lnTo>
                        <a:pt x="2" y="212"/>
                      </a:lnTo>
                      <a:lnTo>
                        <a:pt x="5" y="156"/>
                      </a:lnTo>
                      <a:lnTo>
                        <a:pt x="9" y="102"/>
                      </a:lnTo>
                      <a:lnTo>
                        <a:pt x="12" y="48"/>
                      </a:lnTo>
                      <a:lnTo>
                        <a:pt x="21" y="42"/>
                      </a:lnTo>
                      <a:lnTo>
                        <a:pt x="31" y="35"/>
                      </a:lnTo>
                      <a:lnTo>
                        <a:pt x="40" y="29"/>
                      </a:lnTo>
                      <a:lnTo>
                        <a:pt x="49" y="24"/>
                      </a:lnTo>
                      <a:lnTo>
                        <a:pt x="58" y="18"/>
                      </a:lnTo>
                      <a:lnTo>
                        <a:pt x="67" y="11"/>
                      </a:lnTo>
                      <a:lnTo>
                        <a:pt x="77" y="5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233A19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58342" name="Line 294">
              <a:extLst>
                <a:ext uri="{FF2B5EF4-FFF2-40B4-BE49-F238E27FC236}">
                  <a16:creationId xmlns:a16="http://schemas.microsoft.com/office/drawing/2014/main" id="{CB809017-FF6C-40CB-B0EA-21416F5B6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072"/>
              <a:ext cx="240" cy="624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58343" name="Line 295">
              <a:extLst>
                <a:ext uri="{FF2B5EF4-FFF2-40B4-BE49-F238E27FC236}">
                  <a16:creationId xmlns:a16="http://schemas.microsoft.com/office/drawing/2014/main" id="{F514591F-A04B-42CF-8E94-55B672A9E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3696"/>
              <a:ext cx="768" cy="432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58344" name="Line 296">
              <a:extLst>
                <a:ext uri="{FF2B5EF4-FFF2-40B4-BE49-F238E27FC236}">
                  <a16:creationId xmlns:a16="http://schemas.microsoft.com/office/drawing/2014/main" id="{71E86B8F-3060-4591-B98B-519C9EB976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" y="1542"/>
              <a:ext cx="288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8345" name="Text Box 297">
              <a:extLst>
                <a:ext uri="{FF2B5EF4-FFF2-40B4-BE49-F238E27FC236}">
                  <a16:creationId xmlns:a16="http://schemas.microsoft.com/office/drawing/2014/main" id="{A859B956-BBC3-4973-BF8F-C3444858F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419"/>
              <a:ext cx="9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pt-BR" altLang="en-US">
                  <a:latin typeface="Book Antiqua" panose="02040602050305030304" pitchFamily="18" charset="0"/>
                </a:rPr>
                <a:t>Raio refratado</a:t>
              </a:r>
            </a:p>
          </p:txBody>
        </p:sp>
      </p:grpSp>
      <p:grpSp>
        <p:nvGrpSpPr>
          <p:cNvPr id="258346" name="Group 298">
            <a:extLst>
              <a:ext uri="{FF2B5EF4-FFF2-40B4-BE49-F238E27FC236}">
                <a16:creationId xmlns:a16="http://schemas.microsoft.com/office/drawing/2014/main" id="{2A86EE10-DBC5-4EAE-840E-35C96BC95FE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295400"/>
            <a:ext cx="4114800" cy="3581400"/>
            <a:chOff x="144" y="816"/>
            <a:chExt cx="2592" cy="2256"/>
          </a:xfrm>
        </p:grpSpPr>
        <p:sp>
          <p:nvSpPr>
            <p:cNvPr id="258347" name="Line 299">
              <a:extLst>
                <a:ext uri="{FF2B5EF4-FFF2-40B4-BE49-F238E27FC236}">
                  <a16:creationId xmlns:a16="http://schemas.microsoft.com/office/drawing/2014/main" id="{C856BC9C-5A1F-40E4-8EE7-D3387FC424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688"/>
              <a:ext cx="153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258348" name="Group 300">
              <a:extLst>
                <a:ext uri="{FF2B5EF4-FFF2-40B4-BE49-F238E27FC236}">
                  <a16:creationId xmlns:a16="http://schemas.microsoft.com/office/drawing/2014/main" id="{3175D92B-B99A-4F37-B3D0-07362A798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816"/>
              <a:ext cx="1575" cy="231"/>
              <a:chOff x="144" y="816"/>
              <a:chExt cx="1575" cy="231"/>
            </a:xfrm>
          </p:grpSpPr>
          <p:sp>
            <p:nvSpPr>
              <p:cNvPr id="258349" name="Line 301">
                <a:extLst>
                  <a:ext uri="{FF2B5EF4-FFF2-40B4-BE49-F238E27FC236}">
                    <a16:creationId xmlns:a16="http://schemas.microsoft.com/office/drawing/2014/main" id="{F63641C4-4688-458F-AF55-DE53477BB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" y="939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8350" name="Text Box 302">
                <a:extLst>
                  <a:ext uri="{FF2B5EF4-FFF2-40B4-BE49-F238E27FC236}">
                    <a16:creationId xmlns:a16="http://schemas.microsoft.com/office/drawing/2014/main" id="{42AFB4D6-3B89-45E9-BB2D-0D222C81BE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816"/>
                <a:ext cx="123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altLang="en-US">
                    <a:latin typeface="Book Antiqua" panose="02040602050305030304" pitchFamily="18" charset="0"/>
                  </a:rPr>
                  <a:t>Raio de visibilidade</a:t>
                </a:r>
              </a:p>
            </p:txBody>
          </p:sp>
        </p:grpSp>
      </p:grpSp>
      <p:grpSp>
        <p:nvGrpSpPr>
          <p:cNvPr id="258351" name="Group 303">
            <a:extLst>
              <a:ext uri="{FF2B5EF4-FFF2-40B4-BE49-F238E27FC236}">
                <a16:creationId xmlns:a16="http://schemas.microsoft.com/office/drawing/2014/main" id="{581549B8-E9CC-45F5-ADBA-0EB112659A4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617663"/>
            <a:ext cx="7239000" cy="3259137"/>
            <a:chOff x="144" y="1019"/>
            <a:chExt cx="4560" cy="2053"/>
          </a:xfrm>
        </p:grpSpPr>
        <p:sp>
          <p:nvSpPr>
            <p:cNvPr id="258352" name="Line 304">
              <a:extLst>
                <a:ext uri="{FF2B5EF4-FFF2-40B4-BE49-F238E27FC236}">
                  <a16:creationId xmlns:a16="http://schemas.microsoft.com/office/drawing/2014/main" id="{D2475704-707E-4E47-97F5-6FCBD243A5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2064"/>
              <a:ext cx="1968" cy="100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8353" name="Line 305">
              <a:extLst>
                <a:ext uri="{FF2B5EF4-FFF2-40B4-BE49-F238E27FC236}">
                  <a16:creationId xmlns:a16="http://schemas.microsoft.com/office/drawing/2014/main" id="{3E6F9452-F513-4083-A879-DC11AEEA5B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1776"/>
              <a:ext cx="48" cy="124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258354" name="Group 306">
              <a:extLst>
                <a:ext uri="{FF2B5EF4-FFF2-40B4-BE49-F238E27FC236}">
                  <a16:creationId xmlns:a16="http://schemas.microsoft.com/office/drawing/2014/main" id="{3CC7DC96-FEF5-4A96-BA16-EF3415E218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019"/>
              <a:ext cx="2013" cy="231"/>
              <a:chOff x="144" y="1019"/>
              <a:chExt cx="2013" cy="231"/>
            </a:xfrm>
          </p:grpSpPr>
          <p:sp>
            <p:nvSpPr>
              <p:cNvPr id="258355" name="Line 307">
                <a:extLst>
                  <a:ext uri="{FF2B5EF4-FFF2-40B4-BE49-F238E27FC236}">
                    <a16:creationId xmlns:a16="http://schemas.microsoft.com/office/drawing/2014/main" id="{729B71A9-F6CA-4904-9400-FC65B429D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" y="114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8356" name="Text Box 308">
                <a:extLst>
                  <a:ext uri="{FF2B5EF4-FFF2-40B4-BE49-F238E27FC236}">
                    <a16:creationId xmlns:a16="http://schemas.microsoft.com/office/drawing/2014/main" id="{D84BF176-3650-4DCC-95AA-974B897C26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1019"/>
                <a:ext cx="167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altLang="en-US">
                    <a:latin typeface="Book Antiqua" panose="02040602050305030304" pitchFamily="18" charset="0"/>
                  </a:rPr>
                  <a:t>Raio de detecção de sombra</a:t>
                </a:r>
              </a:p>
            </p:txBody>
          </p:sp>
        </p:grpSp>
      </p:grpSp>
      <p:grpSp>
        <p:nvGrpSpPr>
          <p:cNvPr id="258357" name="Group 309">
            <a:extLst>
              <a:ext uri="{FF2B5EF4-FFF2-40B4-BE49-F238E27FC236}">
                <a16:creationId xmlns:a16="http://schemas.microsoft.com/office/drawing/2014/main" id="{86347BEF-27F8-4BCE-8413-F37632A386C4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1922463"/>
            <a:ext cx="7251700" cy="3106737"/>
            <a:chOff x="136" y="1211"/>
            <a:chExt cx="4568" cy="1957"/>
          </a:xfrm>
        </p:grpSpPr>
        <p:sp>
          <p:nvSpPr>
            <p:cNvPr id="258358" name="Line 310">
              <a:extLst>
                <a:ext uri="{FF2B5EF4-FFF2-40B4-BE49-F238E27FC236}">
                  <a16:creationId xmlns:a16="http://schemas.microsoft.com/office/drawing/2014/main" id="{DF16DDA9-2B53-4BDE-B92D-CE524ABA61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6" y="2448"/>
              <a:ext cx="672" cy="62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8359" name="Line 311">
              <a:extLst>
                <a:ext uri="{FF2B5EF4-FFF2-40B4-BE49-F238E27FC236}">
                  <a16:creationId xmlns:a16="http://schemas.microsoft.com/office/drawing/2014/main" id="{A671EADF-C722-4BE9-9358-D32C92B9C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448"/>
              <a:ext cx="576" cy="72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8360" name="Line 312">
              <a:extLst>
                <a:ext uri="{FF2B5EF4-FFF2-40B4-BE49-F238E27FC236}">
                  <a16:creationId xmlns:a16="http://schemas.microsoft.com/office/drawing/2014/main" id="{0DDB676B-7156-4276-86F8-B5971CC5A9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3024"/>
              <a:ext cx="720" cy="144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258361" name="Group 313">
              <a:extLst>
                <a:ext uri="{FF2B5EF4-FFF2-40B4-BE49-F238E27FC236}">
                  <a16:creationId xmlns:a16="http://schemas.microsoft.com/office/drawing/2014/main" id="{8A4C3F4E-15CC-49C0-A653-847B9E7444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" y="1211"/>
              <a:ext cx="1224" cy="231"/>
              <a:chOff x="136" y="1211"/>
              <a:chExt cx="1224" cy="231"/>
            </a:xfrm>
          </p:grpSpPr>
          <p:sp>
            <p:nvSpPr>
              <p:cNvPr id="258362" name="Line 314">
                <a:extLst>
                  <a:ext uri="{FF2B5EF4-FFF2-40B4-BE49-F238E27FC236}">
                    <a16:creationId xmlns:a16="http://schemas.microsoft.com/office/drawing/2014/main" id="{79A57947-B5F7-469D-A7D9-BFA29FD73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" y="133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8363" name="Text Box 315">
                <a:extLst>
                  <a:ext uri="{FF2B5EF4-FFF2-40B4-BE49-F238E27FC236}">
                    <a16:creationId xmlns:a16="http://schemas.microsoft.com/office/drawing/2014/main" id="{F74B4F52-A37B-4E0D-A690-4E24C969CF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" y="1211"/>
                <a:ext cx="8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altLang="en-US">
                    <a:latin typeface="Book Antiqua" panose="02040602050305030304" pitchFamily="18" charset="0"/>
                  </a:rPr>
                  <a:t>Raio refletido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5EEFB5EB-A2CA-466E-B0EF-B78C8AFE3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Exemplos Criados com o Yafaray (Blender)</a:t>
            </a:r>
          </a:p>
        </p:txBody>
      </p:sp>
      <p:pic>
        <p:nvPicPr>
          <p:cNvPr id="260099" name="Picture 3" descr="max3d_kuchnia">
            <a:extLst>
              <a:ext uri="{FF2B5EF4-FFF2-40B4-BE49-F238E27FC236}">
                <a16:creationId xmlns:a16="http://schemas.microsoft.com/office/drawing/2014/main" id="{009F14ED-1A8B-42DD-8A7C-5B26413F126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5476875" cy="4946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01BC59F6-C720-4888-AECF-6FBEBBCCD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Reflexão</a:t>
            </a:r>
          </a:p>
        </p:txBody>
      </p:sp>
      <p:pic>
        <p:nvPicPr>
          <p:cNvPr id="261123" name="Picture 3" descr="zarowki">
            <a:extLst>
              <a:ext uri="{FF2B5EF4-FFF2-40B4-BE49-F238E27FC236}">
                <a16:creationId xmlns:a16="http://schemas.microsoft.com/office/drawing/2014/main" id="{FFCB3E77-2947-4992-9BC4-232549A3DEC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417638"/>
            <a:ext cx="5486400" cy="495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>
            <a:extLst>
              <a:ext uri="{FF2B5EF4-FFF2-40B4-BE49-F238E27FC236}">
                <a16:creationId xmlns:a16="http://schemas.microsoft.com/office/drawing/2014/main" id="{AE8C53CA-369C-4F69-B5D6-E75374066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Iluminação Exterior </a:t>
            </a:r>
          </a:p>
        </p:txBody>
      </p:sp>
      <p:pic>
        <p:nvPicPr>
          <p:cNvPr id="262147" name="Picture 3" descr="max3d_house3">
            <a:extLst>
              <a:ext uri="{FF2B5EF4-FFF2-40B4-BE49-F238E27FC236}">
                <a16:creationId xmlns:a16="http://schemas.microsoft.com/office/drawing/2014/main" id="{AB50F497-A676-4806-AA77-79404C8551B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417638"/>
            <a:ext cx="5402263" cy="4878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9066C033-6727-45BF-B05D-701BC2B6C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Iluminação Interior</a:t>
            </a:r>
          </a:p>
        </p:txBody>
      </p:sp>
      <p:pic>
        <p:nvPicPr>
          <p:cNvPr id="263171" name="Picture 3" descr="yafaray_test">
            <a:extLst>
              <a:ext uri="{FF2B5EF4-FFF2-40B4-BE49-F238E27FC236}">
                <a16:creationId xmlns:a16="http://schemas.microsoft.com/office/drawing/2014/main" id="{B5D80D58-D323-4D44-9D80-332CDF3977D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417638"/>
            <a:ext cx="5478463" cy="4948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74EB3D85-DE82-488F-82A0-F32334DD1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Transparência</a:t>
            </a:r>
          </a:p>
        </p:txBody>
      </p:sp>
      <p:pic>
        <p:nvPicPr>
          <p:cNvPr id="264195" name="Picture 3" descr="test_transpshadows">
            <a:extLst>
              <a:ext uri="{FF2B5EF4-FFF2-40B4-BE49-F238E27FC236}">
                <a16:creationId xmlns:a16="http://schemas.microsoft.com/office/drawing/2014/main" id="{F02EC520-1488-4F9E-9261-D8B0A1C2F44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417638"/>
            <a:ext cx="5562600" cy="4860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F5064452-D38A-4670-B869-678565628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Objeto Fosco</a:t>
            </a:r>
          </a:p>
        </p:txBody>
      </p:sp>
      <p:pic>
        <p:nvPicPr>
          <p:cNvPr id="285700" name="Picture 4" descr="glossy_tests">
            <a:extLst>
              <a:ext uri="{FF2B5EF4-FFF2-40B4-BE49-F238E27FC236}">
                <a16:creationId xmlns:a16="http://schemas.microsoft.com/office/drawing/2014/main" id="{536C2DA6-9E62-4184-8DE2-056AB5AB454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417638"/>
            <a:ext cx="3768725" cy="5043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0C98D2FC-F1EB-46D5-A970-D0FCC34C3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Tipos de Colorização</a:t>
            </a:r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id="{0C1CA0AE-338A-46EC-B6C2-9DAB524CB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 sz="2600"/>
              <a:t>O processo de colorização interpola os valores da função de colorização nos vértices dos polígonos para os </a:t>
            </a:r>
            <a:r>
              <a:rPr lang="en-US" altLang="en-US" sz="2600"/>
              <a:t>pixels</a:t>
            </a:r>
            <a:r>
              <a:rPr lang="pt-BR" altLang="en-US" sz="2600"/>
              <a:t> no interior do polígono.</a:t>
            </a:r>
          </a:p>
          <a:p>
            <a:pPr lvl="1"/>
            <a:r>
              <a:rPr lang="pt-BR" altLang="en-US" sz="2400"/>
              <a:t>Aumenta a velocidade de renderização.</a:t>
            </a:r>
          </a:p>
          <a:p>
            <a:r>
              <a:rPr lang="pt-BR" altLang="en-US" sz="2600"/>
              <a:t>Assim, existem três tipos principais de colorização:</a:t>
            </a:r>
          </a:p>
          <a:p>
            <a:pPr lvl="1"/>
            <a:r>
              <a:rPr lang="pt-BR" altLang="en-US" sz="2400"/>
              <a:t>Constante (</a:t>
            </a:r>
            <a:r>
              <a:rPr lang="pt-BR" altLang="en-US" sz="2400" i="1"/>
              <a:t>flat</a:t>
            </a:r>
            <a:r>
              <a:rPr lang="pt-BR" altLang="en-US" sz="2400"/>
              <a:t>)</a:t>
            </a:r>
          </a:p>
          <a:p>
            <a:pPr lvl="1"/>
            <a:r>
              <a:rPr lang="pt-BR" altLang="en-US" sz="2400"/>
              <a:t>Gouraud</a:t>
            </a:r>
          </a:p>
          <a:p>
            <a:pPr lvl="1"/>
            <a:r>
              <a:rPr lang="pt-BR" altLang="en-US" sz="2400"/>
              <a:t>Phong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A2AC22E6-DF56-4B86-A59B-33BDCDC7B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Colorização Constante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D94BC9F4-C120-4B3D-B8EE-966C628FE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en-US"/>
              <a:t>Assume que:</a:t>
            </a:r>
          </a:p>
          <a:p>
            <a:pPr lvl="1"/>
            <a:r>
              <a:rPr lang="pt-BR" altLang="en-US"/>
              <a:t>A fonte de luz está no infinito.</a:t>
            </a:r>
          </a:p>
          <a:p>
            <a:pPr lvl="1"/>
            <a:r>
              <a:rPr lang="pt-BR" altLang="en-US"/>
              <a:t> Cada polígono possui uma cor constante, dada pela sua normal.</a:t>
            </a:r>
          </a:p>
          <a:p>
            <a:r>
              <a:rPr lang="pt-BR" altLang="en-US"/>
              <a:t>Extremamente rápida, mas produz imagens facetadas, pois a transição de um polígono para outro adjacente, é marcante.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E51FAED9-4B0B-4403-8BDE-25F8DB3A5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Colorização de Gouraud</a:t>
            </a:r>
          </a:p>
        </p:txBody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81171549-27D9-48E5-AA65-934332FEA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/>
              <a:t>Em geral, um modelo B-rep é apenas uma aproximação poligonal de um objeto.</a:t>
            </a:r>
          </a:p>
          <a:p>
            <a:pPr>
              <a:lnSpc>
                <a:spcPct val="90000"/>
              </a:lnSpc>
            </a:pPr>
            <a:r>
              <a:rPr lang="pt-BR" altLang="en-US"/>
              <a:t>Supõem que cada vértice do modelo possui uma normal associada.</a:t>
            </a:r>
          </a:p>
          <a:p>
            <a:pPr>
              <a:lnSpc>
                <a:spcPct val="90000"/>
              </a:lnSpc>
            </a:pPr>
            <a:r>
              <a:rPr lang="pt-BR" altLang="en-US"/>
              <a:t>Intensidades nos vértices são interpoladas.</a:t>
            </a:r>
          </a:p>
          <a:p>
            <a:pPr lvl="1">
              <a:lnSpc>
                <a:spcPct val="90000"/>
              </a:lnSpc>
            </a:pPr>
            <a:r>
              <a:rPr lang="pt-BR" altLang="en-US"/>
              <a:t>O que acontece com os </a:t>
            </a:r>
            <a:r>
              <a:rPr lang="en-US" altLang="en-US" i="1"/>
              <a:t>highlights</a:t>
            </a:r>
            <a:r>
              <a:rPr lang="pt-BR" altLang="en-US"/>
              <a:t> de Phong?</a:t>
            </a:r>
          </a:p>
          <a:p>
            <a:pPr>
              <a:lnSpc>
                <a:spcPct val="90000"/>
              </a:lnSpc>
            </a:pPr>
            <a:r>
              <a:rPr lang="pt-BR" altLang="en-US"/>
              <a:t>Despreza a variação da normal no interior dos polígonos.</a:t>
            </a:r>
          </a:p>
          <a:p>
            <a:pPr>
              <a:lnSpc>
                <a:spcPct val="90000"/>
              </a:lnSpc>
            </a:pPr>
            <a:r>
              <a:rPr lang="pt-BR" altLang="en-US"/>
              <a:t>Silhueta ainda parece estar linearizada.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2D10956C-F3E2-485D-A88A-E46D0F9A1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Interpolação Poligonal</a:t>
            </a:r>
          </a:p>
        </p:txBody>
      </p:sp>
      <p:graphicFrame>
        <p:nvGraphicFramePr>
          <p:cNvPr id="250906" name="Object 26">
            <a:extLst>
              <a:ext uri="{FF2B5EF4-FFF2-40B4-BE49-F238E27FC236}">
                <a16:creationId xmlns:a16="http://schemas.microsoft.com/office/drawing/2014/main" id="{A6B4F14A-67C2-4AA7-9841-88BA5942F2D4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1474788" y="4184650"/>
          <a:ext cx="281463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2" name="Equation" r:id="rId3" imgW="1600200" imgH="482400" progId="Equation.3">
                  <p:embed/>
                </p:oleObj>
              </mc:Choice>
              <mc:Fallback>
                <p:oleObj name="Equation" r:id="rId3" imgW="1600200" imgH="4824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4184650"/>
                        <a:ext cx="281463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908" name="Object 28">
            <a:extLst>
              <a:ext uri="{FF2B5EF4-FFF2-40B4-BE49-F238E27FC236}">
                <a16:creationId xmlns:a16="http://schemas.microsoft.com/office/drawing/2014/main" id="{9D879D16-6662-45CC-A8BC-7464BA392F34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3200400" y="5494338"/>
          <a:ext cx="28257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3" name="Equation" r:id="rId5" imgW="1587240" imgH="482400" progId="Equation.3">
                  <p:embed/>
                </p:oleObj>
              </mc:Choice>
              <mc:Fallback>
                <p:oleObj name="Equation" r:id="rId5" imgW="1587240" imgH="4824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494338"/>
                        <a:ext cx="282575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0905" name="Group 25">
            <a:extLst>
              <a:ext uri="{FF2B5EF4-FFF2-40B4-BE49-F238E27FC236}">
                <a16:creationId xmlns:a16="http://schemas.microsoft.com/office/drawing/2014/main" id="{9CEEFAFD-2EFA-43BF-B2F4-04C9C6EB80C2}"/>
              </a:ext>
            </a:extLst>
          </p:cNvPr>
          <p:cNvGrpSpPr>
            <a:grpSpLocks/>
          </p:cNvGrpSpPr>
          <p:nvPr/>
        </p:nvGrpSpPr>
        <p:grpSpPr bwMode="auto">
          <a:xfrm>
            <a:off x="1971675" y="1514475"/>
            <a:ext cx="5121275" cy="2544763"/>
            <a:chOff x="1242" y="954"/>
            <a:chExt cx="3226" cy="1603"/>
          </a:xfrm>
        </p:grpSpPr>
        <p:sp>
          <p:nvSpPr>
            <p:cNvPr id="250884" name="Line 4">
              <a:extLst>
                <a:ext uri="{FF2B5EF4-FFF2-40B4-BE49-F238E27FC236}">
                  <a16:creationId xmlns:a16="http://schemas.microsoft.com/office/drawing/2014/main" id="{D13A3815-43BD-45A5-9E84-7C8E111CC7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0" y="1156"/>
              <a:ext cx="618" cy="10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85" name="Line 5">
              <a:extLst>
                <a:ext uri="{FF2B5EF4-FFF2-40B4-BE49-F238E27FC236}">
                  <a16:creationId xmlns:a16="http://schemas.microsoft.com/office/drawing/2014/main" id="{6E9D7CD8-1E0B-4334-809C-4B2D28CB7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" y="1201"/>
              <a:ext cx="751" cy="1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86" name="Line 6">
              <a:extLst>
                <a:ext uri="{FF2B5EF4-FFF2-40B4-BE49-F238E27FC236}">
                  <a16:creationId xmlns:a16="http://schemas.microsoft.com/office/drawing/2014/main" id="{3CE79FE5-24A1-4B60-A872-377E31C1F5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2" y="1874"/>
              <a:ext cx="3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87" name="Text Box 7">
              <a:extLst>
                <a:ext uri="{FF2B5EF4-FFF2-40B4-BE49-F238E27FC236}">
                  <a16:creationId xmlns:a16="http://schemas.microsoft.com/office/drawing/2014/main" id="{0856B0D2-0900-4B26-AFDF-5BE418BB04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3" y="95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/>
                <a:t>I</a:t>
              </a:r>
              <a:r>
                <a:rPr lang="pt-BR" altLang="en-US" baseline="-25000"/>
                <a:t>0</a:t>
              </a:r>
              <a:endParaRPr lang="pt-BR" altLang="en-US"/>
            </a:p>
          </p:txBody>
        </p:sp>
        <p:sp>
          <p:nvSpPr>
            <p:cNvPr id="250888" name="Text Box 8">
              <a:extLst>
                <a:ext uri="{FF2B5EF4-FFF2-40B4-BE49-F238E27FC236}">
                  <a16:creationId xmlns:a16="http://schemas.microsoft.com/office/drawing/2014/main" id="{DB53253B-7829-4496-A03E-4F8AC0E88C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9" y="2147"/>
              <a:ext cx="2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/>
                <a:t>I</a:t>
              </a:r>
              <a:r>
                <a:rPr lang="pt-BR" altLang="en-US" baseline="-25000"/>
                <a:t>1</a:t>
              </a:r>
              <a:endParaRPr lang="pt-BR" altLang="en-US"/>
            </a:p>
          </p:txBody>
        </p:sp>
        <p:sp>
          <p:nvSpPr>
            <p:cNvPr id="250891" name="Text Box 11">
              <a:extLst>
                <a:ext uri="{FF2B5EF4-FFF2-40B4-BE49-F238E27FC236}">
                  <a16:creationId xmlns:a16="http://schemas.microsoft.com/office/drawing/2014/main" id="{EE04BD06-101E-4B42-AA41-D4E6D564B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9" y="95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/>
                <a:t>I</a:t>
              </a:r>
              <a:r>
                <a:rPr lang="pt-BR" altLang="en-US" baseline="-25000"/>
                <a:t>2</a:t>
              </a:r>
              <a:endParaRPr lang="pt-BR" altLang="en-US"/>
            </a:p>
          </p:txBody>
        </p:sp>
        <p:sp>
          <p:nvSpPr>
            <p:cNvPr id="250892" name="Text Box 12">
              <a:extLst>
                <a:ext uri="{FF2B5EF4-FFF2-40B4-BE49-F238E27FC236}">
                  <a16:creationId xmlns:a16="http://schemas.microsoft.com/office/drawing/2014/main" id="{41AA6AEA-7915-40C7-8ED6-5920DFA0AE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3" y="232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/>
                <a:t>I</a:t>
              </a:r>
              <a:r>
                <a:rPr lang="pt-BR" altLang="en-US" baseline="-25000"/>
                <a:t>3</a:t>
              </a:r>
              <a:endParaRPr lang="pt-BR" altLang="en-US"/>
            </a:p>
          </p:txBody>
        </p:sp>
        <p:sp>
          <p:nvSpPr>
            <p:cNvPr id="250893" name="Text Box 13">
              <a:extLst>
                <a:ext uri="{FF2B5EF4-FFF2-40B4-BE49-F238E27FC236}">
                  <a16:creationId xmlns:a16="http://schemas.microsoft.com/office/drawing/2014/main" id="{BAC9B8F3-08BF-4EA4-A5C9-67CD05A2E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1582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/>
                <a:t>I</a:t>
              </a:r>
              <a:r>
                <a:rPr lang="pt-BR" altLang="en-US" baseline="-25000"/>
                <a:t>l</a:t>
              </a:r>
              <a:endParaRPr lang="pt-BR" altLang="en-US"/>
            </a:p>
          </p:txBody>
        </p:sp>
        <p:sp>
          <p:nvSpPr>
            <p:cNvPr id="250894" name="Text Box 14">
              <a:extLst>
                <a:ext uri="{FF2B5EF4-FFF2-40B4-BE49-F238E27FC236}">
                  <a16:creationId xmlns:a16="http://schemas.microsoft.com/office/drawing/2014/main" id="{1CC105F3-7704-4865-AF92-B39BE80302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6" y="1537"/>
              <a:ext cx="2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en-US"/>
                <a:t>I</a:t>
              </a:r>
              <a:r>
                <a:rPr lang="pt-BR" altLang="en-US" baseline="-25000"/>
                <a:t>r</a:t>
              </a:r>
              <a:endParaRPr lang="pt-BR" altLang="en-US"/>
            </a:p>
          </p:txBody>
        </p:sp>
        <p:sp>
          <p:nvSpPr>
            <p:cNvPr id="250895" name="Text Box 15">
              <a:extLst>
                <a:ext uri="{FF2B5EF4-FFF2-40B4-BE49-F238E27FC236}">
                  <a16:creationId xmlns:a16="http://schemas.microsoft.com/office/drawing/2014/main" id="{65D0AF6A-DEEB-4A14-9175-A4BB3BE16E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0" y="1582"/>
              <a:ext cx="30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pt-BR" altLang="en-US"/>
                <a:t>I</a:t>
              </a:r>
              <a:r>
                <a:rPr lang="pt-BR" altLang="en-US" baseline="-25000"/>
                <a:t>p</a:t>
              </a:r>
              <a:endParaRPr lang="pt-BR" altLang="en-US"/>
            </a:p>
          </p:txBody>
        </p:sp>
        <p:sp>
          <p:nvSpPr>
            <p:cNvPr id="250896" name="Oval 16">
              <a:extLst>
                <a:ext uri="{FF2B5EF4-FFF2-40B4-BE49-F238E27FC236}">
                  <a16:creationId xmlns:a16="http://schemas.microsoft.com/office/drawing/2014/main" id="{D8E9CBBC-EC97-407C-A943-33D5BAA5A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" y="1851"/>
              <a:ext cx="45" cy="4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0897" name="Oval 17">
              <a:extLst>
                <a:ext uri="{FF2B5EF4-FFF2-40B4-BE49-F238E27FC236}">
                  <a16:creationId xmlns:a16="http://schemas.microsoft.com/office/drawing/2014/main" id="{08414D9B-DC98-4C8D-870D-34A264231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" y="1851"/>
              <a:ext cx="45" cy="4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898" name="Oval 18">
              <a:extLst>
                <a:ext uri="{FF2B5EF4-FFF2-40B4-BE49-F238E27FC236}">
                  <a16:creationId xmlns:a16="http://schemas.microsoft.com/office/drawing/2014/main" id="{30BD4B5B-0DD0-4D4A-9B59-743C04585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1156"/>
              <a:ext cx="45" cy="4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0899" name="Oval 19">
              <a:extLst>
                <a:ext uri="{FF2B5EF4-FFF2-40B4-BE49-F238E27FC236}">
                  <a16:creationId xmlns:a16="http://schemas.microsoft.com/office/drawing/2014/main" id="{5A513306-70C3-4770-AE7B-D93A94ABE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210"/>
              <a:ext cx="44" cy="4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0900" name="Oval 20">
              <a:extLst>
                <a:ext uri="{FF2B5EF4-FFF2-40B4-BE49-F238E27FC236}">
                  <a16:creationId xmlns:a16="http://schemas.microsoft.com/office/drawing/2014/main" id="{B1BCD672-E812-4049-823B-DFC0ADA2C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6" y="2435"/>
              <a:ext cx="44" cy="44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0901" name="Oval 21">
              <a:extLst>
                <a:ext uri="{FF2B5EF4-FFF2-40B4-BE49-F238E27FC236}">
                  <a16:creationId xmlns:a16="http://schemas.microsoft.com/office/drawing/2014/main" id="{CFE15046-4EA4-40CF-BEA3-8ED820ABA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1170"/>
              <a:ext cx="44" cy="4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0902" name="Oval 22">
              <a:extLst>
                <a:ext uri="{FF2B5EF4-FFF2-40B4-BE49-F238E27FC236}">
                  <a16:creationId xmlns:a16="http://schemas.microsoft.com/office/drawing/2014/main" id="{F216878E-CD76-4E18-BD1D-6204C8B77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1851"/>
              <a:ext cx="44" cy="4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aphicFrame>
        <p:nvGraphicFramePr>
          <p:cNvPr id="250910" name="Object 30">
            <a:extLst>
              <a:ext uri="{FF2B5EF4-FFF2-40B4-BE49-F238E27FC236}">
                <a16:creationId xmlns:a16="http://schemas.microsoft.com/office/drawing/2014/main" id="{E5B5B6F4-523B-4E26-A8BE-2FFC2875A871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5067300" y="4213225"/>
          <a:ext cx="27813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4" name="Equation" r:id="rId7" imgW="1638000" imgH="482400" progId="Equation.3">
                  <p:embed/>
                </p:oleObj>
              </mc:Choice>
              <mc:Fallback>
                <p:oleObj name="Equation" r:id="rId7" imgW="1638000" imgH="4824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4213225"/>
                        <a:ext cx="27813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9627398D-39F3-4537-8FF6-F4AB4E2EB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/>
              <a:t>Colorização de Phong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4CF9DB2D-2327-44A8-B7F3-910B8999A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en-US"/>
              <a:t>Interpola as normais nos vértices.</a:t>
            </a:r>
          </a:p>
          <a:p>
            <a:pPr>
              <a:lnSpc>
                <a:spcPct val="90000"/>
              </a:lnSpc>
            </a:pPr>
            <a:r>
              <a:rPr lang="pt-BR" altLang="en-US"/>
              <a:t>A função de iluminação deve ser avaliada para cada </a:t>
            </a:r>
            <a:r>
              <a:rPr lang="en-US" altLang="en-US"/>
              <a:t>pixel</a:t>
            </a:r>
            <a:r>
              <a:rPr lang="pt-BR" altLang="en-US"/>
              <a:t>.</a:t>
            </a:r>
          </a:p>
          <a:p>
            <a:pPr>
              <a:lnSpc>
                <a:spcPct val="90000"/>
              </a:lnSpc>
            </a:pPr>
            <a:r>
              <a:rPr lang="pt-BR" altLang="en-US"/>
              <a:t>Transformações perspectiva não preservam ângulos.</a:t>
            </a:r>
          </a:p>
          <a:p>
            <a:pPr lvl="1">
              <a:lnSpc>
                <a:spcPct val="90000"/>
              </a:lnSpc>
            </a:pPr>
            <a:r>
              <a:rPr lang="pt-BR" altLang="en-US"/>
              <a:t>Logo, a função de iluminação deve ser avaliada no espaço da cena ou num espaço isométrico a ele.</a:t>
            </a:r>
          </a:p>
          <a:p>
            <a:pPr lvl="1">
              <a:lnSpc>
                <a:spcPct val="90000"/>
              </a:lnSpc>
            </a:pPr>
            <a:r>
              <a:rPr lang="pt-BR" altLang="en-US"/>
              <a:t>Usa-se a inversa da transformação de visualização para voltar ao espaço da cena.</a:t>
            </a:r>
          </a:p>
          <a:p>
            <a:pPr lvl="1">
              <a:lnSpc>
                <a:spcPct val="90000"/>
              </a:lnSpc>
            </a:pPr>
            <a:endParaRPr lang="pt-BR" altLang="en-US"/>
          </a:p>
          <a:p>
            <a:pPr>
              <a:lnSpc>
                <a:spcPct val="90000"/>
              </a:lnSpc>
            </a:pPr>
            <a:endParaRPr lang="pt-B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shutbug63">
            <a:extLst>
              <a:ext uri="{FF2B5EF4-FFF2-40B4-BE49-F238E27FC236}">
                <a16:creationId xmlns:a16="http://schemas.microsoft.com/office/drawing/2014/main" id="{87941A85-8187-4E37-80CC-DB6D2B37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46200"/>
            <a:ext cx="73914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3411" name="Text Box 3">
            <a:extLst>
              <a:ext uri="{FF2B5EF4-FFF2-40B4-BE49-F238E27FC236}">
                <a16:creationId xmlns:a16="http://schemas.microsoft.com/office/drawing/2014/main" id="{94379703-4031-47B0-9525-6C8105A9E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33400"/>
            <a:ext cx="4343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  <a:spcAft>
                <a:spcPts val="100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pt-BR" altLang="en-US" sz="2400" i="0">
                <a:solidFill>
                  <a:srgbClr val="000000"/>
                </a:solidFill>
                <a:latin typeface="Comic Sans MS" panose="030F0702030302020204" pitchFamily="66" charset="0"/>
              </a:rPr>
              <a:t>Sem Iluminação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8" name="Picture 2" descr="shutbug64">
            <a:extLst>
              <a:ext uri="{FF2B5EF4-FFF2-40B4-BE49-F238E27FC236}">
                <a16:creationId xmlns:a16="http://schemas.microsoft.com/office/drawing/2014/main" id="{7B28166B-ACFF-4674-AD57-BEF6E3F0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49363"/>
            <a:ext cx="74676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9" name="Text Box 3">
            <a:extLst>
              <a:ext uri="{FF2B5EF4-FFF2-40B4-BE49-F238E27FC236}">
                <a16:creationId xmlns:a16="http://schemas.microsoft.com/office/drawing/2014/main" id="{226A65B4-4076-4741-8147-E7A66DCFE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"/>
            <a:ext cx="54864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  <a:spcAft>
                <a:spcPts val="100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400" i="0">
                <a:solidFill>
                  <a:srgbClr val="000000"/>
                </a:solidFill>
                <a:latin typeface="Comic Sans MS" panose="030F0702030302020204" pitchFamily="66" charset="0"/>
              </a:rPr>
              <a:t>Flat Shading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458</Words>
  <Application>Microsoft Office PowerPoint</Application>
  <PresentationFormat>On-screen Show (4:3)</PresentationFormat>
  <Paragraphs>84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Design padrão</vt:lpstr>
      <vt:lpstr>Introdução à Computação Gráfica Colorização</vt:lpstr>
      <vt:lpstr>Colorização</vt:lpstr>
      <vt:lpstr>Tipos de Colorização</vt:lpstr>
      <vt:lpstr>Colorização Constante</vt:lpstr>
      <vt:lpstr>Colorização de Gouraud</vt:lpstr>
      <vt:lpstr>Interpolação Poligonal</vt:lpstr>
      <vt:lpstr>Colorização de Phong</vt:lpstr>
      <vt:lpstr>PowerPoint Presentation</vt:lpstr>
      <vt:lpstr>PowerPoint Presentation</vt:lpstr>
      <vt:lpstr>PowerPoint Presentation</vt:lpstr>
      <vt:lpstr>PowerPoint Presentation</vt:lpstr>
      <vt:lpstr>Estimando Normais</vt:lpstr>
      <vt:lpstr>Interpolação</vt:lpstr>
      <vt:lpstr>Considerações Finais</vt:lpstr>
      <vt:lpstr>Traçadores de Raios</vt:lpstr>
      <vt:lpstr>Parece Real?</vt:lpstr>
      <vt:lpstr>Princípio Básico</vt:lpstr>
      <vt:lpstr>Problemas com o  Ray-tracing</vt:lpstr>
      <vt:lpstr>Reflexão Difusa</vt:lpstr>
      <vt:lpstr>Ray Tracing Recursivo</vt:lpstr>
      <vt:lpstr>Exemplos Criados com o Yafaray (Blender)</vt:lpstr>
      <vt:lpstr>Reflexão</vt:lpstr>
      <vt:lpstr>Iluminação Exterior </vt:lpstr>
      <vt:lpstr>Iluminação Interior</vt:lpstr>
      <vt:lpstr>Transparência</vt:lpstr>
      <vt:lpstr>Objeto Fosco</vt:lpstr>
    </vt:vector>
  </TitlesOfParts>
  <Company>UFRJ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Computação Gráfica</dc:title>
  <dc:creator>Coppe/Sistemas</dc:creator>
  <cp:lastModifiedBy>LCG</cp:lastModifiedBy>
  <cp:revision>63</cp:revision>
  <dcterms:created xsi:type="dcterms:W3CDTF">2002-04-02T20:11:36Z</dcterms:created>
  <dcterms:modified xsi:type="dcterms:W3CDTF">2019-10-20T14:04:36Z</dcterms:modified>
</cp:coreProperties>
</file>