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9" r:id="rId4"/>
    <p:sldId id="258" r:id="rId5"/>
    <p:sldId id="260" r:id="rId6"/>
    <p:sldId id="263" r:id="rId7"/>
    <p:sldId id="286" r:id="rId8"/>
    <p:sldId id="28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8" r:id="rId20"/>
    <p:sldId id="274" r:id="rId21"/>
    <p:sldId id="275" r:id="rId22"/>
    <p:sldId id="277" r:id="rId23"/>
    <p:sldId id="281" r:id="rId24"/>
    <p:sldId id="282" r:id="rId25"/>
    <p:sldId id="284" r:id="rId26"/>
    <p:sldId id="279" r:id="rId27"/>
    <p:sldId id="280" r:id="rId28"/>
    <p:sldId id="276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D93CF-B28F-86B4-1EEB-E0919C2F5A72}" v="4" dt="2019-10-20T19:45:54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3066" autoAdjust="0"/>
  </p:normalViewPr>
  <p:slideViewPr>
    <p:cSldViewPr>
      <p:cViewPr varScale="1">
        <p:scale>
          <a:sx n="66" d="100"/>
          <a:sy n="66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4E1D93CF-B28F-86B4-1EEB-E0919C2F5A72}"/>
    <pc:docChg chg="modSld">
      <pc:chgData name="Paulo Cavalcanti" userId="S::roma@dcc.ufrj.br::baa1c4b3-324b-4001-8316-4ab30440d878" providerId="AD" clId="Web-{4E1D93CF-B28F-86B4-1EEB-E0919C2F5A72}" dt="2019-10-20T19:45:51.509" v="2" actId="20577"/>
      <pc:docMkLst>
        <pc:docMk/>
      </pc:docMkLst>
      <pc:sldChg chg="modSp">
        <pc:chgData name="Paulo Cavalcanti" userId="S::roma@dcc.ufrj.br::baa1c4b3-324b-4001-8316-4ab30440d878" providerId="AD" clId="Web-{4E1D93CF-B28F-86B4-1EEB-E0919C2F5A72}" dt="2019-10-20T19:45:51.509" v="2" actId="20577"/>
        <pc:sldMkLst>
          <pc:docMk/>
          <pc:sldMk cId="0" sldId="272"/>
        </pc:sldMkLst>
        <pc:spChg chg="mod">
          <ac:chgData name="Paulo Cavalcanti" userId="S::roma@dcc.ufrj.br::baa1c4b3-324b-4001-8316-4ab30440d878" providerId="AD" clId="Web-{4E1D93CF-B28F-86B4-1EEB-E0919C2F5A72}" dt="2019-10-20T19:45:51.509" v="2" actId="20577"/>
          <ac:spMkLst>
            <pc:docMk/>
            <pc:sldMk cId="0" sldId="272"/>
            <ac:spMk id="338947" creationId="{C998EECB-3260-414A-8136-38784B0AD2C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28A5E97-369C-4F27-8848-490134A742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31F85D5-D023-45D6-BFA0-DFEB3019B4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C0715175-C256-4997-BC7A-179079C6DE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3C1AB529-4F3F-4168-807D-21CFBBFE7E2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546BE286-5385-4EBE-9159-348BFC41F8F9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B7A96D6-BB71-4BF3-BEDA-48984AD790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060BFA9-4CA6-4835-8090-F0974CE9F5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1A3D42DE-1262-49EC-ADDA-E917C3282B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BE49D0A-3701-4465-8B03-6BCECE7875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23AB3867-A7C5-42EB-9A63-9113748F2C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7C0A5955-FD06-4E2B-9F84-4A40DC7CEC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F91D45C-60F0-4558-B632-C5D453E3B17C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9D3B25-C21E-4A22-B8AD-86D2220B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FCE90-BF62-4EA8-B98C-4354B871355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A9D4AE50-EDEB-4DFC-BD98-FE18AF2A6E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6DBC989A-3199-463A-80DD-530F3F09A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6A988B-6E4D-457D-9A52-55610D5F1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40481-484C-4981-A887-BF9CEA9FCB1B}" type="slidenum">
              <a:rPr lang="pt-BR" altLang="en-US"/>
              <a:pPr/>
              <a:t>11</a:t>
            </a:fld>
            <a:endParaRPr lang="pt-BR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4BAA25C7-B1B3-4CE9-8F37-F7B828715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11DCF5DD-B0FC-4E79-8988-C91DCD87C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ECE2F0-3513-4B44-A398-8249C3DFD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19BF4-CCFF-4B7B-A182-4AEC94D7EB1E}" type="slidenum">
              <a:rPr lang="pt-BR" altLang="en-US"/>
              <a:pPr/>
              <a:t>12</a:t>
            </a:fld>
            <a:endParaRPr lang="pt-BR" altLang="en-US"/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DC398540-948E-4223-92DC-4261F1766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CA9AEF39-3071-497D-86FD-E5642900F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7C2817-B6DA-45ED-A4F4-85EA60395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411ED-162D-4CC3-B7CE-B42ADB61ED1E}" type="slidenum">
              <a:rPr lang="pt-BR" altLang="en-US"/>
              <a:pPr/>
              <a:t>13</a:t>
            </a:fld>
            <a:endParaRPr lang="pt-BR" altLang="en-US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06E40F1F-6CDB-499B-BF26-CA781DDAFA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2352DF4F-D633-4949-8855-F725E9F04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D1A5CE-78C8-4570-B8B7-E8BBE6189C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F48F41-725B-4235-96F8-FA8817115B48}" type="slidenum">
              <a:rPr lang="pt-BR" altLang="en-US"/>
              <a:pPr/>
              <a:t>14</a:t>
            </a:fld>
            <a:endParaRPr lang="pt-BR" altLang="en-US"/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B86A92A7-8409-41B0-9D94-2AF75C6221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E09C2C88-69D9-48C8-9C9C-AEB316402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AFCCA7-3DDD-4C2B-BA33-AF4042CA30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7FADA-77BF-420B-BFC5-24B4E1DE4BC6}" type="slidenum">
              <a:rPr lang="pt-BR" altLang="en-US"/>
              <a:pPr/>
              <a:t>26</a:t>
            </a:fld>
            <a:endParaRPr lang="pt-BR" altLang="en-US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2A8F41B8-1635-47F1-8F5D-4894BDF064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9A015C0E-0140-4B8B-BFF9-066D9EB20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DC5C12-D786-4191-9D3E-2919DFCF1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B234D-5908-475D-B7F4-A8670B61A220}" type="slidenum">
              <a:rPr lang="pt-BR" altLang="en-US"/>
              <a:pPr/>
              <a:t>27</a:t>
            </a:fld>
            <a:endParaRPr lang="pt-BR" altLang="en-US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8E7141F3-345F-4800-8DF8-213DB8245C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9C818257-81F5-476B-82E4-A51D8CDBB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502876-6C75-46EE-8516-A36F4CB699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7F53-7804-410E-B1E3-AA3733F09DB7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FA9BEF03-F43A-4019-8ABC-9CBE8464F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AFD690B0-9372-4059-8886-6737F8EF4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36A233-BA7F-431A-A15F-64317E26D7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06885-5BF4-4189-8C89-12356F788A5A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78CFDEBD-9B25-45B5-A94F-BB3F6182D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>
            <a:extLst>
              <a:ext uri="{FF2B5EF4-FFF2-40B4-BE49-F238E27FC236}">
                <a16:creationId xmlns:a16="http://schemas.microsoft.com/office/drawing/2014/main" id="{862AB6BE-C4E9-483F-BBDF-B406ED67B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AC5E66-0105-4A96-9E39-7ABF341469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DFFBA-D8DF-4DB9-A88A-D4CFC7FA11A9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2146A468-7779-4F4B-926D-199833D390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FF5BCE06-8870-42E7-89AE-517E64982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B86795-4FE6-403D-BC1D-C74A76A0A6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0060E-E4B1-47C9-978D-E30F0534FCC1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486A96C9-AEA4-4447-AEF5-DFDEB1EA98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38AF9297-B0D4-46A4-B166-AFEC5A9E0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652A4A-45DC-40E1-A04C-AE883E595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BB881-1C86-41C8-89F9-9A1863C6F6C7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CCABAC5D-45A2-4F39-90E0-87848DDC3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87243DFD-2731-418A-9DEF-9C5F48F0F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E38687-0C0A-428F-BDD2-A675845792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A848C-F43F-475C-848C-9D5BEF3004B4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29D27930-D882-44CB-BD8E-0B4CD5B348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4D0EA978-85E8-4EA7-80A8-55FE79EC5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E91530-3546-4E1D-8A2D-4EA7330204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73238-B22C-4761-BE92-785FE1B8D68B}" type="slidenum">
              <a:rPr lang="pt-BR" altLang="en-US"/>
              <a:pPr/>
              <a:t>9</a:t>
            </a:fld>
            <a:endParaRPr lang="pt-BR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07314B57-117C-49DB-89C1-B6C7A71B3F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BDB7C18C-FD6E-4411-8D74-D9F857A11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EA49E4-89FC-4639-AE59-5C8358E7ED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28F14-B34C-443F-967D-E87038A3ED93}" type="slidenum">
              <a:rPr lang="pt-BR" altLang="en-US"/>
              <a:pPr/>
              <a:t>10</a:t>
            </a:fld>
            <a:endParaRPr lang="pt-BR" altLang="en-US"/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542E7AE0-5E4E-4D3B-A4A8-C4F014B64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3AF1C00A-07DD-43C8-A045-167D06984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0698-7223-48CE-8F62-EC3420FE9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3BB5A-0689-41E1-86F9-BDC789154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13FC0-7762-48F7-8C22-F9FC00B3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DC3ED-473F-4A64-A496-C5642AE9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C829B-3832-4FF0-B223-00DE408B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C2487-ACDE-4CC0-A108-8A8279CC9F2A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0910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F8F2-AFE3-44E2-A485-78C79AFA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B5A7D-033E-48FD-A0E9-A8908F1DF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BD65E-9362-4A5B-8520-0E3C3622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050C3-1C4D-4261-91C6-B526A8B4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B45D1-187B-45FF-937C-682784F4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C81D8-B25D-44BC-B4F4-C3FB3BE84CF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5021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90C6B6-E4F9-40E5-8D73-0B9CE2665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A725E-3F67-4FD5-A900-75D5C0C6E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3D287-5C51-441A-9DFE-A317280C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7644D-88F3-462B-AB52-673C76A0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C077-0D3A-4059-A5A3-017D6B80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C4AA2-82C5-4F7B-927B-E8C4050706F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6498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8128-E333-418B-8D61-A0F054FE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17313-6ED7-4677-9A3F-56E8697DDF4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4C14B-F37B-4B0A-948B-B78AB997D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4D6F2-E9A9-4DD0-BB16-4A833FBA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74A5A-A4C6-458B-81E5-7B2BA286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F592C-5222-41D0-AD6B-E6CCD0DA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714518-90AA-42C5-9540-D5D93810B65D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1219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5D09B-A4D9-4D11-B5E5-318FA2F8A729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7EB3E-D02D-43CD-8846-A9964A375B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A5918-1C8A-4566-AF6F-C40534AFC6B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87494-7A8D-4012-8177-6DFA4BBF4D6D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8B23B-4D24-4392-9F72-6EA80CAC8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E00821-31BE-4666-ADD2-39774A49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FC5E4A-FAF1-4F59-88AE-DC082247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52253E-816E-4B99-8DDE-E3D6F399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5EB18F-15C0-4CDE-9301-DC7B9863CD9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77731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1912A-EC88-4AE9-9F84-E79838E48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B496-B7D0-4FC7-98AB-6E0B4BFA3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16A09-6B80-4A2D-AC74-8D702A82383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6DEC99-61BE-44B5-8C12-40349C979155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85BAD2-CB22-465C-98FF-32F3D54D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8523623-76CB-45BD-B6B0-00BED2E37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37AD33-9D21-4568-9E97-97AC6A1A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096E91-BCE1-4BB6-B4C0-5A6630E23C68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5072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DA6E-0567-40CF-8B4F-F1D92EC3B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08FC-9BB5-4F87-8953-1B11836B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D419F-EA86-4648-8838-8476B31D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77D60-8769-4375-9448-BEB35F2A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01526-A01C-4234-BC46-2C7C7F91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7965B-E704-428B-AF40-83771C9BE2D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7545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AC7BC-E8C2-48D7-ADFF-50B4677A7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8EE05-3600-44D8-8EFD-49D1BFBD5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4A8EB-2A4D-479D-A44A-5CD3F1D3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98A6F-F89B-4E87-B796-A618AD51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08FCA-6B47-4DA4-A101-F3242674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18E33-9EA5-4078-94E5-A38E73118BA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060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817E-2E37-4A80-B173-F04E1E9A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2C65-9882-4C29-9F47-1760D8119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DD052-9F70-41F5-9F9A-D71F03938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2D94E-FF97-407A-87D5-F3FFE030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4839D-FA9B-453E-AF1D-FA5B83A9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760B1-3EF9-4336-9F7D-30D609719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FB150-C189-4B34-B279-6E57B1E1538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476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3D6F-622E-4E19-941B-8CA0FB5F7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25A6-5056-41AD-A305-03E9437E3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1D6BE-E41C-4533-A1D0-39DB918E1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BA4BF-613E-4DEB-98DF-0B82E2C41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22EC7E-7A87-4259-90DD-661BE0206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D93A9-4EE0-4C8E-AFAC-49A20431F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58A8EF-108A-4ECE-9CBF-49DDBBCE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75906-DB3C-410A-BBAE-758848A0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419AF-0B20-4A3C-91E1-96A76A370BF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7023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8994-BEF1-4567-BF34-7971F719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22C70-BCDD-4C32-A229-DB107A25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91036-07F2-42AD-9BAC-60D25FF78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128B1E-492C-4502-A555-36789469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E918E-4F63-46D5-83A9-12DBA34316D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462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27BB3-F3DC-437F-9064-A32B73573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12E87A-B447-4CE8-B601-C4CB5B1F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7E7C4-AAC2-49A7-862A-AE953E45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E7B26-3A57-4F14-B699-98541478A5C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3189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8BA9-3888-4979-803E-A58F71FA1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BBE2B-4690-4B70-9353-2684CBB3D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85B624-FD73-497C-B817-AE97FE016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D09A8-F99F-4CE9-A1EF-9354FD7F6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3C185-17F4-4030-9FE4-C52386BD5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FACFE-DB6A-43DE-9CA3-35B4EE2D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40A-3B76-49A3-A54A-5AB5BDA2044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3806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6764-C5CE-4082-AB36-4DC744783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5BE8A-F9C6-424A-BDE2-113F4AB62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7EA74-45C8-45BB-92B9-FD25BCE1C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CA42F-D667-4C2C-9034-FD05B76BD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B5FB0-C491-4B16-AF5E-BF4550DE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1D102-15D7-434F-B59F-9FF022648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B3D3-0F52-4643-AEE3-525964322A4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1482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711C4C-2161-48A8-B1A8-57C934B20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EFD5611-A25A-4AD0-B525-4CB93EFB67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C01E3A-95A4-4636-B5E8-775FB6A84D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1FB771-E78E-4A49-BFE6-9475DEC93F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97EEE9-8F98-4FB7-B890-D1085FC5D3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+mj-lt"/>
              </a:defRPr>
            </a:lvl1pPr>
          </a:lstStyle>
          <a:p>
            <a:fld id="{B6C8649C-AA8E-44DD-8031-F8F5C8E212B2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cs.uky.edu/~thorne/quadrics/hyperboloid1sheet.gif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://www.ccs.uky.edu/~thorne/quadrics/cone.gif" TargetMode="External"/><Relationship Id="rId2" Type="http://schemas.openxmlformats.org/officeDocument/2006/relationships/hyperlink" Target="http://www.ccs.uky.edu/~thorne/quadrics/hyperboloid2sheet.gi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cs.uky.edu/~thorne/quadrics/ellipsoid.gif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http://www.ccs.uky.edu/~thorne/quadrics/hyperbolicparaboloid.gif" TargetMode="External"/><Relationship Id="rId4" Type="http://schemas.openxmlformats.org/officeDocument/2006/relationships/hyperlink" Target="http://www.ccs.uky.edu/~thorne/quadrics/paraboloid.gif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5B51260-7230-4B28-8458-FBE20C68C9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Ray Tracing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6D2C7AF-7332-42D7-B95F-AFA07E2051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1E1118D5-1803-4F7E-9010-96BCC394B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Computando a Normal no Ponto de Interseção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54120E9F-315F-4A6B-86D3-2E1848BCE1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en-US" sz="2600"/>
              <a:t>Normal é dada pelo gradiente no ponto de interseção</a:t>
            </a:r>
          </a:p>
        </p:txBody>
      </p:sp>
      <p:sp>
        <p:nvSpPr>
          <p:cNvPr id="321541" name="Oval 5">
            <a:extLst>
              <a:ext uri="{FF2B5EF4-FFF2-40B4-BE49-F238E27FC236}">
                <a16:creationId xmlns:a16="http://schemas.microsoft.com/office/drawing/2014/main" id="{8405FDE9-DBD7-4B44-8A75-9B73A93E1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038600"/>
            <a:ext cx="1676400" cy="1676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0392"/>
                  <a:invGamma/>
                </a:schemeClr>
              </a:gs>
            </a:gsLst>
            <a:path path="rect">
              <a:fillToRect r="100000" b="100000"/>
            </a:path>
          </a:gra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1542" name="Line 6">
            <a:extLst>
              <a:ext uri="{FF2B5EF4-FFF2-40B4-BE49-F238E27FC236}">
                <a16:creationId xmlns:a16="http://schemas.microsoft.com/office/drawing/2014/main" id="{1891C68C-5A56-448F-9CFC-20BAD48C97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305300"/>
            <a:ext cx="1447800" cy="533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1544" name="Oval 8">
            <a:extLst>
              <a:ext uri="{FF2B5EF4-FFF2-40B4-BE49-F238E27FC236}">
                <a16:creationId xmlns:a16="http://schemas.microsoft.com/office/drawing/2014/main" id="{9086E8CB-EC85-49AA-9F74-0F3E3639D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267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1552" name="Line 16">
            <a:extLst>
              <a:ext uri="{FF2B5EF4-FFF2-40B4-BE49-F238E27FC236}">
                <a16:creationId xmlns:a16="http://schemas.microsoft.com/office/drawing/2014/main" id="{913062C1-5CFA-416E-B35E-646356A404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429000"/>
            <a:ext cx="3048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321553" name="Object 17">
            <a:extLst>
              <a:ext uri="{FF2B5EF4-FFF2-40B4-BE49-F238E27FC236}">
                <a16:creationId xmlns:a16="http://schemas.microsoft.com/office/drawing/2014/main" id="{E29A6FE5-4D0B-4C1F-8E1C-F7B49AA1D7A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257800" y="3124200"/>
          <a:ext cx="3090863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0" name="Equation" r:id="rId4" imgW="1269720" imgH="711000" progId="Equation.3">
                  <p:embed/>
                </p:oleObj>
              </mc:Choice>
              <mc:Fallback>
                <p:oleObj name="Equation" r:id="rId4" imgW="1269720" imgH="7110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24200"/>
                        <a:ext cx="3090863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55" name="Text Box 19">
            <a:extLst>
              <a:ext uri="{FF2B5EF4-FFF2-40B4-BE49-F238E27FC236}">
                <a16:creationId xmlns:a16="http://schemas.microsoft.com/office/drawing/2014/main" id="{AE9E695A-BBD7-4051-B863-127213FBD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/>
              <a:t>R</a:t>
            </a:r>
            <a:r>
              <a:rPr lang="pt-BR" altLang="en-US" b="0" i="0"/>
              <a:t>(</a:t>
            </a:r>
            <a:r>
              <a:rPr lang="pt-BR" altLang="en-US" b="0"/>
              <a:t>t</a:t>
            </a:r>
            <a:r>
              <a:rPr lang="pt-BR" altLang="en-US" b="0" i="0"/>
              <a:t>)</a:t>
            </a:r>
          </a:p>
        </p:txBody>
      </p:sp>
      <p:sp>
        <p:nvSpPr>
          <p:cNvPr id="321556" name="Text Box 20">
            <a:extLst>
              <a:ext uri="{FF2B5EF4-FFF2-40B4-BE49-F238E27FC236}">
                <a16:creationId xmlns:a16="http://schemas.microsoft.com/office/drawing/2014/main" id="{D15795AA-15C3-4728-8851-137D239AB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2766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/>
              <a:t>N</a:t>
            </a:r>
            <a:endParaRPr lang="pt-BR" altLang="en-US" b="0" i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7F23349F-7860-4545-A831-DBB9D687F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Objetos Transformados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6EB25BA2-5723-4480-832C-FFC637F37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As rotinas de interseção normalmente lidam com objetos primitivos de tamanho, posição e orientação fixas (ex.: esfera de raio unitário na origem)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Para obter objetos genéricos, usa-se transformações lineares afim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Para computar a interseção de um raio </a:t>
            </a:r>
            <a:r>
              <a:rPr lang="pt-BR" altLang="en-US" sz="2600" i="1"/>
              <a:t>R</a:t>
            </a:r>
            <a:r>
              <a:rPr lang="pt-BR" altLang="en-US" sz="2600"/>
              <a:t> com um objeto transformado </a:t>
            </a:r>
            <a:r>
              <a:rPr lang="pt-BR" altLang="en-US" sz="2600" i="1"/>
              <a:t>S = T S’</a:t>
            </a:r>
            <a:r>
              <a:rPr lang="pt-BR" altLang="en-US" sz="2600"/>
              <a:t>: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Leva-se o raio para o sistema de coordenadas da primitiva: </a:t>
            </a:r>
            <a:r>
              <a:rPr lang="pt-BR" altLang="en-US" sz="2400" i="1"/>
              <a:t>R’ = T</a:t>
            </a:r>
            <a:r>
              <a:rPr lang="pt-BR" altLang="en-US" sz="2400" i="1" baseline="30000"/>
              <a:t>–</a:t>
            </a:r>
            <a:r>
              <a:rPr lang="pt-BR" altLang="en-US" sz="2400" baseline="30000"/>
              <a:t>1 </a:t>
            </a:r>
            <a:r>
              <a:rPr lang="pt-BR" altLang="en-US" sz="2400" i="1"/>
              <a:t>R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Computa-se o ponto </a:t>
            </a:r>
            <a:r>
              <a:rPr lang="pt-BR" altLang="en-US" sz="2400" i="1"/>
              <a:t>P’ </a:t>
            </a:r>
            <a:r>
              <a:rPr lang="pt-BR" altLang="en-US" sz="2400"/>
              <a:t>resultante da interseção </a:t>
            </a:r>
            <a:r>
              <a:rPr lang="pt-BR" altLang="en-US" sz="2400" i="1"/>
              <a:t>R’ </a:t>
            </a:r>
            <a:r>
              <a:rPr lang="en-US" altLang="en-US" sz="2400" i="1"/>
              <a:t>× </a:t>
            </a:r>
            <a:r>
              <a:rPr lang="pt-BR" altLang="en-US" sz="2400" i="1"/>
              <a:t>S’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O ponto de interseção é trazido de volta ao sistema de coordenadas do mundo: </a:t>
            </a:r>
            <a:r>
              <a:rPr lang="pt-BR" altLang="en-US" sz="2400" i="1"/>
              <a:t>P</a:t>
            </a:r>
            <a:r>
              <a:rPr lang="pt-BR" altLang="en-US" sz="2400"/>
              <a:t> = </a:t>
            </a:r>
            <a:r>
              <a:rPr lang="pt-BR" altLang="en-US" sz="2400" i="1"/>
              <a:t>T P</a:t>
            </a:r>
            <a:r>
              <a:rPr lang="pt-BR" altLang="en-US" sz="2400"/>
              <a:t>’</a:t>
            </a:r>
            <a:endParaRPr lang="en-US" altLang="en-US" sz="2400" i="1"/>
          </a:p>
          <a:p>
            <a:pPr>
              <a:lnSpc>
                <a:spcPct val="80000"/>
              </a:lnSpc>
            </a:pPr>
            <a:endParaRPr lang="pt-BR" altLang="en-US" sz="2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3517D17A-8461-4EA0-A0B8-7DFBB97A1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Objetos Transformados</a:t>
            </a:r>
          </a:p>
        </p:txBody>
      </p:sp>
      <p:sp>
        <p:nvSpPr>
          <p:cNvPr id="324612" name="Line 4">
            <a:extLst>
              <a:ext uri="{FF2B5EF4-FFF2-40B4-BE49-F238E27FC236}">
                <a16:creationId xmlns:a16="http://schemas.microsoft.com/office/drawing/2014/main" id="{AF750907-FD2F-41D5-AC00-5CC0A72AD3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667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4614" name="Line 6">
            <a:extLst>
              <a:ext uri="{FF2B5EF4-FFF2-40B4-BE49-F238E27FC236}">
                <a16:creationId xmlns:a16="http://schemas.microsoft.com/office/drawing/2014/main" id="{89D803C1-21C1-483F-B8C7-918AC668B5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41148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4615" name="Line 7">
            <a:extLst>
              <a:ext uri="{FF2B5EF4-FFF2-40B4-BE49-F238E27FC236}">
                <a16:creationId xmlns:a16="http://schemas.microsoft.com/office/drawing/2014/main" id="{1AD1D66E-5417-4BB9-9C76-EA5DCEDC2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114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4619" name="Oval 11">
            <a:extLst>
              <a:ext uri="{FF2B5EF4-FFF2-40B4-BE49-F238E27FC236}">
                <a16:creationId xmlns:a16="http://schemas.microsoft.com/office/drawing/2014/main" id="{25E4FA10-79BF-44A9-9141-1665B91B1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76600"/>
            <a:ext cx="1676400" cy="1676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0392"/>
                  <a:invGamma/>
                </a:schemeClr>
              </a:gs>
            </a:gsLst>
            <a:path path="rect">
              <a:fillToRect r="100000" b="100000"/>
            </a:path>
          </a:gra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17" name="Line 9">
            <a:extLst>
              <a:ext uri="{FF2B5EF4-FFF2-40B4-BE49-F238E27FC236}">
                <a16:creationId xmlns:a16="http://schemas.microsoft.com/office/drawing/2014/main" id="{6336BE4E-B692-4A02-8B73-3EFFB80F9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44196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4616" name="Line 8">
            <a:extLst>
              <a:ext uri="{FF2B5EF4-FFF2-40B4-BE49-F238E27FC236}">
                <a16:creationId xmlns:a16="http://schemas.microsoft.com/office/drawing/2014/main" id="{60684013-CCBE-4D38-A76C-AC0DBB1EA4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4618" name="Line 10">
            <a:extLst>
              <a:ext uri="{FF2B5EF4-FFF2-40B4-BE49-F238E27FC236}">
                <a16:creationId xmlns:a16="http://schemas.microsoft.com/office/drawing/2014/main" id="{B86BBFBB-9D00-4FF2-BAEC-5C53F873D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114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4620" name="Oval 12">
            <a:extLst>
              <a:ext uri="{FF2B5EF4-FFF2-40B4-BE49-F238E27FC236}">
                <a16:creationId xmlns:a16="http://schemas.microsoft.com/office/drawing/2014/main" id="{CB47F95E-10E6-4569-A1FB-36D271811642}"/>
              </a:ext>
            </a:extLst>
          </p:cNvPr>
          <p:cNvSpPr>
            <a:spLocks noChangeArrowheads="1"/>
          </p:cNvSpPr>
          <p:nvPr/>
        </p:nvSpPr>
        <p:spPr bwMode="auto">
          <a:xfrm rot="-2446750">
            <a:off x="1295400" y="4038600"/>
            <a:ext cx="2286000" cy="1219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0392"/>
                  <a:invGamma/>
                </a:schemeClr>
              </a:gs>
            </a:gsLst>
            <a:path path="rect">
              <a:fillToRect r="100000" b="100000"/>
            </a:path>
          </a:gra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4621" name="Line 13">
            <a:extLst>
              <a:ext uri="{FF2B5EF4-FFF2-40B4-BE49-F238E27FC236}">
                <a16:creationId xmlns:a16="http://schemas.microsoft.com/office/drawing/2014/main" id="{9730FA9A-0FBD-4D09-B0A9-AAA1E46DD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276600"/>
            <a:ext cx="1219200" cy="990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4623" name="Text Box 15">
            <a:extLst>
              <a:ext uri="{FF2B5EF4-FFF2-40B4-BE49-F238E27FC236}">
                <a16:creationId xmlns:a16="http://schemas.microsoft.com/office/drawing/2014/main" id="{17FF8802-41B9-45AB-B932-569C888EE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5908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/>
              <a:t>T</a:t>
            </a:r>
            <a:r>
              <a:rPr lang="pt-BR" altLang="en-US" sz="2400" b="0" baseline="30000">
                <a:cs typeface="Times New Roman" panose="02020603050405020304" pitchFamily="18" charset="0"/>
              </a:rPr>
              <a:t>–</a:t>
            </a:r>
            <a:r>
              <a:rPr lang="pt-BR" altLang="en-US" sz="2400" b="0" i="0" baseline="30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24625" name="Text Box 17">
            <a:extLst>
              <a:ext uri="{FF2B5EF4-FFF2-40B4-BE49-F238E27FC236}">
                <a16:creationId xmlns:a16="http://schemas.microsoft.com/office/drawing/2014/main" id="{C5B2FB61-E786-4995-B790-6FAD0FCF4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3340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/>
              <a:t>T</a:t>
            </a:r>
            <a:endParaRPr lang="pt-BR" altLang="en-US" sz="2400" b="0" i="0" baseline="30000">
              <a:cs typeface="Times New Roman" panose="02020603050405020304" pitchFamily="18" charset="0"/>
            </a:endParaRPr>
          </a:p>
        </p:txBody>
      </p:sp>
      <p:sp>
        <p:nvSpPr>
          <p:cNvPr id="324627" name="Text Box 19">
            <a:extLst>
              <a:ext uri="{FF2B5EF4-FFF2-40B4-BE49-F238E27FC236}">
                <a16:creationId xmlns:a16="http://schemas.microsoft.com/office/drawing/2014/main" id="{57D574C0-8E2F-47F7-B9A0-BDA49E19E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S’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28" name="Text Box 20">
            <a:extLst>
              <a:ext uri="{FF2B5EF4-FFF2-40B4-BE49-F238E27FC236}">
                <a16:creationId xmlns:a16="http://schemas.microsoft.com/office/drawing/2014/main" id="{E8167A45-B692-4735-94C8-2C4ED7013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800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S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29" name="Text Box 21">
            <a:extLst>
              <a:ext uri="{FF2B5EF4-FFF2-40B4-BE49-F238E27FC236}">
                <a16:creationId xmlns:a16="http://schemas.microsoft.com/office/drawing/2014/main" id="{7F293A23-FBCB-4319-B35A-7979E0B2C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76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R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30" name="Text Box 22">
            <a:extLst>
              <a:ext uri="{FF2B5EF4-FFF2-40B4-BE49-F238E27FC236}">
                <a16:creationId xmlns:a16="http://schemas.microsoft.com/office/drawing/2014/main" id="{E2A1A7F9-AF80-4687-8B6D-F1A2FA0A8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910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P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31" name="Oval 23">
            <a:extLst>
              <a:ext uri="{FF2B5EF4-FFF2-40B4-BE49-F238E27FC236}">
                <a16:creationId xmlns:a16="http://schemas.microsoft.com/office/drawing/2014/main" id="{227A7F3A-91CD-41D6-8D03-491779BD8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4254500"/>
            <a:ext cx="76200" cy="762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32" name="Line 24">
            <a:extLst>
              <a:ext uri="{FF2B5EF4-FFF2-40B4-BE49-F238E27FC236}">
                <a16:creationId xmlns:a16="http://schemas.microsoft.com/office/drawing/2014/main" id="{0A361122-0B03-46E5-BBD3-4232BBCDD3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4648200"/>
            <a:ext cx="1066800" cy="1143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4633" name="Text Box 25">
            <a:extLst>
              <a:ext uri="{FF2B5EF4-FFF2-40B4-BE49-F238E27FC236}">
                <a16:creationId xmlns:a16="http://schemas.microsoft.com/office/drawing/2014/main" id="{9747B71B-F1B9-4DFF-8A04-3EFD3A76C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53340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R’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34" name="Text Box 26">
            <a:extLst>
              <a:ext uri="{FF2B5EF4-FFF2-40B4-BE49-F238E27FC236}">
                <a16:creationId xmlns:a16="http://schemas.microsoft.com/office/drawing/2014/main" id="{C9D14891-B0EE-46BA-90F7-AF732F280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454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>
                <a:latin typeface="Book Antiqua" panose="02040602050305030304" pitchFamily="18" charset="0"/>
              </a:rPr>
              <a:t>P’</a:t>
            </a:r>
            <a:endParaRPr lang="pt-BR" altLang="en-US" sz="2400" b="0" i="0" baseline="3000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35" name="Oval 27">
            <a:extLst>
              <a:ext uri="{FF2B5EF4-FFF2-40B4-BE49-F238E27FC236}">
                <a16:creationId xmlns:a16="http://schemas.microsoft.com/office/drawing/2014/main" id="{D5CD9B43-02D1-4370-9380-6CEE3F64A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0"/>
            <a:ext cx="76200" cy="762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24640" name="Group 32">
            <a:extLst>
              <a:ext uri="{FF2B5EF4-FFF2-40B4-BE49-F238E27FC236}">
                <a16:creationId xmlns:a16="http://schemas.microsoft.com/office/drawing/2014/main" id="{C28CBE40-31DC-4A65-8326-BE06822C10DF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048000"/>
            <a:ext cx="3908425" cy="2590800"/>
            <a:chOff x="1440" y="1920"/>
            <a:chExt cx="2462" cy="1632"/>
          </a:xfrm>
        </p:grpSpPr>
        <p:sp>
          <p:nvSpPr>
            <p:cNvPr id="324636" name="Line 28">
              <a:extLst>
                <a:ext uri="{FF2B5EF4-FFF2-40B4-BE49-F238E27FC236}">
                  <a16:creationId xmlns:a16="http://schemas.microsoft.com/office/drawing/2014/main" id="{2B538D17-4E86-472B-A495-B2229F035A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928"/>
              <a:ext cx="240" cy="384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4637" name="Text Box 29">
              <a:extLst>
                <a:ext uri="{FF2B5EF4-FFF2-40B4-BE49-F238E27FC236}">
                  <a16:creationId xmlns:a16="http://schemas.microsoft.com/office/drawing/2014/main" id="{2CE7D67E-8565-4C1D-AAA9-163AAEF4C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4" y="326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400" b="0">
                  <a:latin typeface="Book Antiqua" panose="02040602050305030304" pitchFamily="18" charset="0"/>
                </a:rPr>
                <a:t>N’</a:t>
              </a:r>
              <a:endParaRPr lang="pt-BR" altLang="en-US" sz="2400" b="0" i="0" baseline="30000">
                <a:latin typeface="Book Antiqua" panose="0204060205030503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4638" name="Line 30">
              <a:extLst>
                <a:ext uri="{FF2B5EF4-FFF2-40B4-BE49-F238E27FC236}">
                  <a16:creationId xmlns:a16="http://schemas.microsoft.com/office/drawing/2014/main" id="{0C6A0BCB-3891-4982-9202-6048C69BBC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208"/>
              <a:ext cx="336" cy="48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4639" name="Text Box 31">
              <a:extLst>
                <a:ext uri="{FF2B5EF4-FFF2-40B4-BE49-F238E27FC236}">
                  <a16:creationId xmlns:a16="http://schemas.microsoft.com/office/drawing/2014/main" id="{70C4AD89-7A3A-4DA0-9037-DF1A3A2DD6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7" y="19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400" b="0">
                  <a:latin typeface="Book Antiqua" panose="02040602050305030304" pitchFamily="18" charset="0"/>
                </a:rPr>
                <a:t>?</a:t>
              </a:r>
              <a:endParaRPr lang="pt-BR" altLang="en-US" sz="2400" b="0" i="0" baseline="30000">
                <a:latin typeface="Book Antiqua" panose="0204060205030503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4641" name="AutoShape 33">
            <a:extLst>
              <a:ext uri="{FF2B5EF4-FFF2-40B4-BE49-F238E27FC236}">
                <a16:creationId xmlns:a16="http://schemas.microsoft.com/office/drawing/2014/main" id="{D8004C3A-EAA5-4BB7-86CA-B339DC03185F}"/>
              </a:ext>
            </a:extLst>
          </p:cNvPr>
          <p:cNvSpPr>
            <a:spLocks noChangeArrowheads="1"/>
          </p:cNvSpPr>
          <p:nvPr/>
        </p:nvSpPr>
        <p:spPr bwMode="auto">
          <a:xfrm rot="-1993230">
            <a:off x="3810000" y="2286000"/>
            <a:ext cx="1295400" cy="1219200"/>
          </a:xfrm>
          <a:custGeom>
            <a:avLst/>
            <a:gdLst>
              <a:gd name="G0" fmla="+- -67013 0 0"/>
              <a:gd name="G1" fmla="+- -8206350 0 0"/>
              <a:gd name="G2" fmla="+- -67013 0 -8206350"/>
              <a:gd name="G3" fmla="+- 10800 0 0"/>
              <a:gd name="G4" fmla="+- 0 0 -6701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37 0 0"/>
              <a:gd name="G9" fmla="+- 0 0 -8206350"/>
              <a:gd name="G10" fmla="+- 8237 0 2700"/>
              <a:gd name="G11" fmla="cos G10 -67013"/>
              <a:gd name="G12" fmla="sin G10 -67013"/>
              <a:gd name="G13" fmla="cos 13500 -67013"/>
              <a:gd name="G14" fmla="sin 13500 -67013"/>
              <a:gd name="G15" fmla="+- G11 10800 0"/>
              <a:gd name="G16" fmla="+- G12 10800 0"/>
              <a:gd name="G17" fmla="+- G13 10800 0"/>
              <a:gd name="G18" fmla="+- G14 10800 0"/>
              <a:gd name="G19" fmla="*/ 8237 1 2"/>
              <a:gd name="G20" fmla="+- G19 5400 0"/>
              <a:gd name="G21" fmla="cos G20 -67013"/>
              <a:gd name="G22" fmla="sin G20 -67013"/>
              <a:gd name="G23" fmla="+- G21 10800 0"/>
              <a:gd name="G24" fmla="+- G12 G23 G22"/>
              <a:gd name="G25" fmla="+- G22 G23 G11"/>
              <a:gd name="G26" fmla="cos 10800 -67013"/>
              <a:gd name="G27" fmla="sin 10800 -67013"/>
              <a:gd name="G28" fmla="cos 8237 -67013"/>
              <a:gd name="G29" fmla="sin 8237 -6701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206350"/>
              <a:gd name="G36" fmla="sin G34 -8206350"/>
              <a:gd name="G37" fmla="+/ -8206350 -6701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37 G39"/>
              <a:gd name="G43" fmla="sin 823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682 w 21600"/>
              <a:gd name="T5" fmla="*/ 1166 h 21600"/>
              <a:gd name="T6" fmla="*/ 5310 w 21600"/>
              <a:gd name="T7" fmla="*/ 3023 h 21600"/>
              <a:gd name="T8" fmla="*/ 14524 w 21600"/>
              <a:gd name="T9" fmla="*/ 3452 h 21600"/>
              <a:gd name="T10" fmla="*/ 24297 w 21600"/>
              <a:gd name="T11" fmla="*/ 10559 h 21600"/>
              <a:gd name="T12" fmla="*/ 20388 w 21600"/>
              <a:gd name="T13" fmla="*/ 14611 h 21600"/>
              <a:gd name="T14" fmla="*/ 16336 w 21600"/>
              <a:gd name="T15" fmla="*/ 1070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035" y="10653"/>
                </a:moveTo>
                <a:cubicBezTo>
                  <a:pt x="18955" y="6161"/>
                  <a:pt x="15291" y="2563"/>
                  <a:pt x="10800" y="2563"/>
                </a:cubicBezTo>
                <a:cubicBezTo>
                  <a:pt x="9098" y="2563"/>
                  <a:pt x="7439" y="3089"/>
                  <a:pt x="6049" y="4070"/>
                </a:cubicBezTo>
                <a:lnTo>
                  <a:pt x="4571" y="1976"/>
                </a:lnTo>
                <a:cubicBezTo>
                  <a:pt x="6393" y="690"/>
                  <a:pt x="8569" y="0"/>
                  <a:pt x="10800" y="0"/>
                </a:cubicBezTo>
                <a:cubicBezTo>
                  <a:pt x="16689" y="0"/>
                  <a:pt x="21493" y="4718"/>
                  <a:pt x="21598" y="10607"/>
                </a:cubicBezTo>
                <a:lnTo>
                  <a:pt x="24297" y="10559"/>
                </a:lnTo>
                <a:lnTo>
                  <a:pt x="20388" y="14611"/>
                </a:lnTo>
                <a:lnTo>
                  <a:pt x="16336" y="10701"/>
                </a:lnTo>
                <a:lnTo>
                  <a:pt x="19035" y="10653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42" name="AutoShape 34">
            <a:extLst>
              <a:ext uri="{FF2B5EF4-FFF2-40B4-BE49-F238E27FC236}">
                <a16:creationId xmlns:a16="http://schemas.microsoft.com/office/drawing/2014/main" id="{57AA0AD8-9D1D-4CBC-A328-EDE71D036AA2}"/>
              </a:ext>
            </a:extLst>
          </p:cNvPr>
          <p:cNvSpPr>
            <a:spLocks noChangeArrowheads="1"/>
          </p:cNvSpPr>
          <p:nvPr/>
        </p:nvSpPr>
        <p:spPr bwMode="auto">
          <a:xfrm rot="8770867">
            <a:off x="3962400" y="4724400"/>
            <a:ext cx="1295400" cy="1219200"/>
          </a:xfrm>
          <a:custGeom>
            <a:avLst/>
            <a:gdLst>
              <a:gd name="G0" fmla="+- -67013 0 0"/>
              <a:gd name="G1" fmla="+- -8206350 0 0"/>
              <a:gd name="G2" fmla="+- -67013 0 -8206350"/>
              <a:gd name="G3" fmla="+- 10800 0 0"/>
              <a:gd name="G4" fmla="+- 0 0 -6701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37 0 0"/>
              <a:gd name="G9" fmla="+- 0 0 -8206350"/>
              <a:gd name="G10" fmla="+- 8237 0 2700"/>
              <a:gd name="G11" fmla="cos G10 -67013"/>
              <a:gd name="G12" fmla="sin G10 -67013"/>
              <a:gd name="G13" fmla="cos 13500 -67013"/>
              <a:gd name="G14" fmla="sin 13500 -67013"/>
              <a:gd name="G15" fmla="+- G11 10800 0"/>
              <a:gd name="G16" fmla="+- G12 10800 0"/>
              <a:gd name="G17" fmla="+- G13 10800 0"/>
              <a:gd name="G18" fmla="+- G14 10800 0"/>
              <a:gd name="G19" fmla="*/ 8237 1 2"/>
              <a:gd name="G20" fmla="+- G19 5400 0"/>
              <a:gd name="G21" fmla="cos G20 -67013"/>
              <a:gd name="G22" fmla="sin G20 -67013"/>
              <a:gd name="G23" fmla="+- G21 10800 0"/>
              <a:gd name="G24" fmla="+- G12 G23 G22"/>
              <a:gd name="G25" fmla="+- G22 G23 G11"/>
              <a:gd name="G26" fmla="cos 10800 -67013"/>
              <a:gd name="G27" fmla="sin 10800 -67013"/>
              <a:gd name="G28" fmla="cos 8237 -67013"/>
              <a:gd name="G29" fmla="sin 8237 -6701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206350"/>
              <a:gd name="G36" fmla="sin G34 -8206350"/>
              <a:gd name="G37" fmla="+/ -8206350 -6701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37 G39"/>
              <a:gd name="G43" fmla="sin 823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682 w 21600"/>
              <a:gd name="T5" fmla="*/ 1166 h 21600"/>
              <a:gd name="T6" fmla="*/ 5310 w 21600"/>
              <a:gd name="T7" fmla="*/ 3023 h 21600"/>
              <a:gd name="T8" fmla="*/ 14524 w 21600"/>
              <a:gd name="T9" fmla="*/ 3452 h 21600"/>
              <a:gd name="T10" fmla="*/ 24297 w 21600"/>
              <a:gd name="T11" fmla="*/ 10559 h 21600"/>
              <a:gd name="T12" fmla="*/ 20388 w 21600"/>
              <a:gd name="T13" fmla="*/ 14611 h 21600"/>
              <a:gd name="T14" fmla="*/ 16336 w 21600"/>
              <a:gd name="T15" fmla="*/ 1070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035" y="10653"/>
                </a:moveTo>
                <a:cubicBezTo>
                  <a:pt x="18955" y="6161"/>
                  <a:pt x="15291" y="2563"/>
                  <a:pt x="10800" y="2563"/>
                </a:cubicBezTo>
                <a:cubicBezTo>
                  <a:pt x="9098" y="2563"/>
                  <a:pt x="7439" y="3089"/>
                  <a:pt x="6049" y="4070"/>
                </a:cubicBezTo>
                <a:lnTo>
                  <a:pt x="4571" y="1976"/>
                </a:lnTo>
                <a:cubicBezTo>
                  <a:pt x="6393" y="690"/>
                  <a:pt x="8569" y="0"/>
                  <a:pt x="10800" y="0"/>
                </a:cubicBezTo>
                <a:cubicBezTo>
                  <a:pt x="16689" y="0"/>
                  <a:pt x="21493" y="4718"/>
                  <a:pt x="21598" y="10607"/>
                </a:cubicBezTo>
                <a:lnTo>
                  <a:pt x="24297" y="10559"/>
                </a:lnTo>
                <a:lnTo>
                  <a:pt x="20388" y="14611"/>
                </a:lnTo>
                <a:lnTo>
                  <a:pt x="16336" y="10701"/>
                </a:lnTo>
                <a:lnTo>
                  <a:pt x="19035" y="10653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43" name="Text Box 35">
            <a:extLst>
              <a:ext uri="{FF2B5EF4-FFF2-40B4-BE49-F238E27FC236}">
                <a16:creationId xmlns:a16="http://schemas.microsoft.com/office/drawing/2014/main" id="{C0E3B48D-7AC7-4150-AA57-D53471590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28800"/>
            <a:ext cx="1682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Coordenadas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do Mundo</a:t>
            </a:r>
          </a:p>
        </p:txBody>
      </p:sp>
      <p:sp>
        <p:nvSpPr>
          <p:cNvPr id="324644" name="Text Box 36">
            <a:extLst>
              <a:ext uri="{FF2B5EF4-FFF2-40B4-BE49-F238E27FC236}">
                <a16:creationId xmlns:a16="http://schemas.microsoft.com/office/drawing/2014/main" id="{85AAF9B7-87D9-4BF5-8550-56E154CAB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828800"/>
            <a:ext cx="1682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Coordenadas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do Objeto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475C1A30-54EF-42E0-BCD3-8E4C9B91A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Transformando Normais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8A1F7809-2B25-4C90-8065-EE02E41F8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Ao contrário do que nossa intuição indica, </a:t>
            </a:r>
            <a:br>
              <a:rPr lang="pt-BR" altLang="en-US"/>
            </a:br>
            <a:r>
              <a:rPr lang="pt-BR" altLang="en-US" i="1"/>
              <a:t>N’ </a:t>
            </a:r>
            <a:r>
              <a:rPr lang="pt-BR" altLang="en-US">
                <a:sym typeface="Symbol" panose="05050102010706020507" pitchFamily="18" charset="2"/>
              </a:rPr>
              <a:t> </a:t>
            </a:r>
            <a:r>
              <a:rPr lang="pt-BR" altLang="en-US" i="1">
                <a:sym typeface="Symbol" panose="05050102010706020507" pitchFamily="18" charset="2"/>
              </a:rPr>
              <a:t>T N</a:t>
            </a:r>
          </a:p>
          <a:p>
            <a:r>
              <a:rPr lang="pt-BR" altLang="en-US">
                <a:sym typeface="Symbol" panose="05050102010706020507" pitchFamily="18" charset="2"/>
              </a:rPr>
              <a:t>Por quê?</a:t>
            </a:r>
          </a:p>
        </p:txBody>
      </p:sp>
      <p:grpSp>
        <p:nvGrpSpPr>
          <p:cNvPr id="325641" name="Group 9">
            <a:extLst>
              <a:ext uri="{FF2B5EF4-FFF2-40B4-BE49-F238E27FC236}">
                <a16:creationId xmlns:a16="http://schemas.microsoft.com/office/drawing/2014/main" id="{FC248833-4835-4A7B-87EE-9300BDD57452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810000"/>
            <a:ext cx="1447800" cy="1600200"/>
            <a:chOff x="912" y="2400"/>
            <a:chExt cx="912" cy="1008"/>
          </a:xfrm>
        </p:grpSpPr>
        <p:sp>
          <p:nvSpPr>
            <p:cNvPr id="325639" name="Oval 7">
              <a:extLst>
                <a:ext uri="{FF2B5EF4-FFF2-40B4-BE49-F238E27FC236}">
                  <a16:creationId xmlns:a16="http://schemas.microsoft.com/office/drawing/2014/main" id="{FC2E5D83-3C71-4E7A-8378-4BE005794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592"/>
              <a:ext cx="816" cy="81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25640" name="Line 8">
              <a:extLst>
                <a:ext uri="{FF2B5EF4-FFF2-40B4-BE49-F238E27FC236}">
                  <a16:creationId xmlns:a16="http://schemas.microsoft.com/office/drawing/2014/main" id="{EDC41FF6-30CC-468F-B354-00F5ECFDD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12" y="2400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5650" name="Group 18">
            <a:extLst>
              <a:ext uri="{FF2B5EF4-FFF2-40B4-BE49-F238E27FC236}">
                <a16:creationId xmlns:a16="http://schemas.microsoft.com/office/drawing/2014/main" id="{860D432B-E108-4BCB-9BDB-F4CCA616930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2514600"/>
            <a:ext cx="2794000" cy="3276600"/>
            <a:chOff x="3744" y="1584"/>
            <a:chExt cx="1760" cy="2064"/>
          </a:xfrm>
        </p:grpSpPr>
        <p:sp>
          <p:nvSpPr>
            <p:cNvPr id="325646" name="Oval 14">
              <a:extLst>
                <a:ext uri="{FF2B5EF4-FFF2-40B4-BE49-F238E27FC236}">
                  <a16:creationId xmlns:a16="http://schemas.microsoft.com/office/drawing/2014/main" id="{26B61C23-6F4E-43B9-BC3B-A329738E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10"/>
              <a:ext cx="816" cy="1438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5647" name="Line 15">
              <a:extLst>
                <a:ext uri="{FF2B5EF4-FFF2-40B4-BE49-F238E27FC236}">
                  <a16:creationId xmlns:a16="http://schemas.microsoft.com/office/drawing/2014/main" id="{D821F154-56A6-4D10-BB81-275F06122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4" y="2112"/>
              <a:ext cx="336" cy="2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5648" name="Text Box 16">
              <a:extLst>
                <a:ext uri="{FF2B5EF4-FFF2-40B4-BE49-F238E27FC236}">
                  <a16:creationId xmlns:a16="http://schemas.microsoft.com/office/drawing/2014/main" id="{5ECE998B-8D6C-4D40-97AD-EB13E7ECF1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584"/>
              <a:ext cx="12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Normal precisa</a:t>
              </a:r>
              <a:br>
                <a:rPr lang="pt-BR" altLang="en-US" b="0">
                  <a:latin typeface="Book Antiqua" panose="02040602050305030304" pitchFamily="18" charset="0"/>
                </a:rPr>
              </a:br>
              <a:r>
                <a:rPr lang="pt-BR" altLang="en-US" b="0">
                  <a:latin typeface="Book Antiqua" panose="02040602050305030304" pitchFamily="18" charset="0"/>
                </a:rPr>
                <a:t>ser perpendicular</a:t>
              </a:r>
              <a:br>
                <a:rPr lang="pt-BR" altLang="en-US" b="0">
                  <a:latin typeface="Book Antiqua" panose="02040602050305030304" pitchFamily="18" charset="0"/>
                </a:rPr>
              </a:br>
              <a:r>
                <a:rPr lang="pt-BR" altLang="en-US" b="0">
                  <a:latin typeface="Book Antiqua" panose="02040602050305030304" pitchFamily="18" charset="0"/>
                </a:rPr>
                <a:t>à superfície</a:t>
              </a:r>
            </a:p>
          </p:txBody>
        </p:sp>
      </p:grpSp>
      <p:grpSp>
        <p:nvGrpSpPr>
          <p:cNvPr id="325651" name="Group 19">
            <a:extLst>
              <a:ext uri="{FF2B5EF4-FFF2-40B4-BE49-F238E27FC236}">
                <a16:creationId xmlns:a16="http://schemas.microsoft.com/office/drawing/2014/main" id="{2FDD4F5B-3A87-4249-B9D8-383F1D69B5DD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2895600"/>
            <a:ext cx="1447800" cy="2971800"/>
            <a:chOff x="2304" y="1824"/>
            <a:chExt cx="912" cy="1872"/>
          </a:xfrm>
        </p:grpSpPr>
        <p:grpSp>
          <p:nvGrpSpPr>
            <p:cNvPr id="325642" name="Group 10">
              <a:extLst>
                <a:ext uri="{FF2B5EF4-FFF2-40B4-BE49-F238E27FC236}">
                  <a16:creationId xmlns:a16="http://schemas.microsoft.com/office/drawing/2014/main" id="{8A858B6A-D015-45D1-9587-038704F3D6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20"/>
              <a:ext cx="912" cy="1776"/>
              <a:chOff x="912" y="2400"/>
              <a:chExt cx="912" cy="1008"/>
            </a:xfrm>
          </p:grpSpPr>
          <p:sp>
            <p:nvSpPr>
              <p:cNvPr id="325643" name="Oval 11">
                <a:extLst>
                  <a:ext uri="{FF2B5EF4-FFF2-40B4-BE49-F238E27FC236}">
                    <a16:creationId xmlns:a16="http://schemas.microsoft.com/office/drawing/2014/main" id="{35D85EF2-6AAF-4002-A202-37C2AD8EF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816" cy="816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5644" name="Line 12">
                <a:extLst>
                  <a:ext uri="{FF2B5EF4-FFF2-40B4-BE49-F238E27FC236}">
                    <a16:creationId xmlns:a16="http://schemas.microsoft.com/office/drawing/2014/main" id="{1DF8F4B4-D98E-45FE-9CD8-70E59486E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912" y="240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5649" name="Text Box 17">
              <a:extLst>
                <a:ext uri="{FF2B5EF4-FFF2-40B4-BE49-F238E27FC236}">
                  <a16:creationId xmlns:a16="http://schemas.microsoft.com/office/drawing/2014/main" id="{426158B4-062B-4C95-B41E-D25C7BFF0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24"/>
              <a:ext cx="61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Errado!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D4FCA734-9336-42BB-A4A3-BE54EE090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Transformando Normais</a:t>
            </a:r>
          </a:p>
        </p:txBody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8C3E8D1C-8CC1-421E-81BA-312C17705A1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200"/>
              <a:t>Se a transformação não envolve deformação, isto é, é composta apenas de transformações rígidas e escalas uniformes, ela pode ser aplicada também à normal</a:t>
            </a:r>
          </a:p>
          <a:p>
            <a:pPr>
              <a:lnSpc>
                <a:spcPct val="80000"/>
              </a:lnSpc>
            </a:pPr>
            <a:r>
              <a:rPr lang="pt-BR" altLang="en-US" sz="2200"/>
              <a:t>Para transformações afim genéricas, entretanto, </a:t>
            </a:r>
            <a:br>
              <a:rPr lang="pt-BR" altLang="en-US" sz="2200"/>
            </a:br>
            <a:r>
              <a:rPr lang="pt-BR" altLang="en-US" sz="2200" i="1"/>
              <a:t>N</a:t>
            </a:r>
            <a:r>
              <a:rPr lang="pt-BR" altLang="en-US" sz="2200"/>
              <a:t>’ = (</a:t>
            </a:r>
            <a:r>
              <a:rPr lang="pt-BR" altLang="en-US" sz="2200" i="1"/>
              <a:t>T</a:t>
            </a:r>
            <a:r>
              <a:rPr lang="pt-BR" altLang="en-US" sz="2200" i="1" baseline="30000"/>
              <a:t>–</a:t>
            </a:r>
            <a:r>
              <a:rPr lang="pt-BR" altLang="en-US" sz="2200" baseline="30000"/>
              <a:t>1</a:t>
            </a:r>
            <a:r>
              <a:rPr lang="pt-BR" altLang="en-US" sz="2200"/>
              <a:t>)</a:t>
            </a:r>
            <a:r>
              <a:rPr lang="pt-BR" altLang="en-US" sz="2200" baseline="30000"/>
              <a:t>T </a:t>
            </a:r>
            <a:r>
              <a:rPr lang="pt-BR" altLang="en-US" sz="2200" i="1"/>
              <a:t>N</a:t>
            </a:r>
          </a:p>
          <a:p>
            <a:pPr>
              <a:lnSpc>
                <a:spcPct val="80000"/>
              </a:lnSpc>
            </a:pPr>
            <a:r>
              <a:rPr lang="pt-BR" altLang="en-US" sz="2200"/>
              <a:t>Prova: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Queremos que </a:t>
            </a:r>
            <a:r>
              <a:rPr lang="pt-BR" altLang="en-US" sz="2000" i="1"/>
              <a:t>N’ </a:t>
            </a:r>
            <a:r>
              <a:rPr lang="pt-BR" altLang="en-US" sz="2000"/>
              <a:t>seja perpendicular a qualquer vetor </a:t>
            </a:r>
            <a:r>
              <a:rPr lang="pt-BR" altLang="en-US" sz="2000" i="1"/>
              <a:t>V</a:t>
            </a:r>
            <a:r>
              <a:rPr lang="pt-BR" altLang="en-US" sz="2000"/>
              <a:t>’ sobre o plano tangente à superfície:</a:t>
            </a:r>
            <a:br>
              <a:rPr lang="pt-BR" altLang="en-US" sz="2000"/>
            </a:br>
            <a:r>
              <a:rPr lang="pt-BR" altLang="en-US" sz="2000"/>
              <a:t> </a:t>
            </a:r>
            <a:r>
              <a:rPr lang="pt-BR" altLang="en-US" sz="2000" i="1"/>
              <a:t>N’</a:t>
            </a:r>
            <a:r>
              <a:rPr lang="en-US" altLang="en-US" sz="2000"/>
              <a:t>· </a:t>
            </a:r>
            <a:r>
              <a:rPr lang="en-US" altLang="en-US" sz="2000" i="1"/>
              <a:t>V’</a:t>
            </a:r>
            <a:r>
              <a:rPr lang="en-US" altLang="en-US" sz="2000"/>
              <a:t>= 0</a:t>
            </a:r>
            <a:endParaRPr lang="en-US" altLang="en-US" sz="2000" i="1"/>
          </a:p>
        </p:txBody>
      </p:sp>
      <p:sp>
        <p:nvSpPr>
          <p:cNvPr id="326660" name="Rectangle 4">
            <a:extLst>
              <a:ext uri="{FF2B5EF4-FFF2-40B4-BE49-F238E27FC236}">
                <a16:creationId xmlns:a16="http://schemas.microsoft.com/office/drawing/2014/main" id="{95BD70FC-D562-445E-B775-EEEE8BEB33E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70038"/>
            <a:ext cx="4343400" cy="4525962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pt-BR" altLang="en-US" sz="2000"/>
              <a:t>Sabemos que </a:t>
            </a:r>
            <a:r>
              <a:rPr lang="pt-BR" altLang="en-US" sz="2000" i="1"/>
              <a:t>V’=T V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Então, </a:t>
            </a:r>
            <a:r>
              <a:rPr lang="pt-BR" altLang="en-US" sz="2000" i="1"/>
              <a:t>N’</a:t>
            </a:r>
            <a:r>
              <a:rPr lang="pt-BR" altLang="en-US" sz="2000"/>
              <a:t>· (</a:t>
            </a:r>
            <a:r>
              <a:rPr lang="pt-BR" altLang="en-US" sz="2000" i="1"/>
              <a:t>T V</a:t>
            </a:r>
            <a:r>
              <a:rPr lang="pt-BR" altLang="en-US" sz="2000"/>
              <a:t>) = 0</a:t>
            </a:r>
            <a:br>
              <a:rPr lang="pt-BR" altLang="en-US" sz="2000"/>
            </a:br>
            <a:r>
              <a:rPr lang="pt-BR" altLang="en-US" sz="2000"/>
              <a:t>ou, (</a:t>
            </a:r>
            <a:r>
              <a:rPr lang="pt-BR" altLang="en-US" sz="2000" i="1"/>
              <a:t>N’</a:t>
            </a:r>
            <a:r>
              <a:rPr lang="pt-BR" altLang="en-US" sz="2000"/>
              <a:t>· </a:t>
            </a:r>
            <a:r>
              <a:rPr lang="pt-BR" altLang="en-US" sz="2000" i="1"/>
              <a:t>T</a:t>
            </a:r>
            <a:r>
              <a:rPr lang="pt-BR" altLang="en-US" sz="2000"/>
              <a:t>)</a:t>
            </a:r>
            <a:r>
              <a:rPr lang="pt-BR" altLang="en-US" sz="2000" i="1"/>
              <a:t> V</a:t>
            </a:r>
            <a:r>
              <a:rPr lang="pt-BR" altLang="en-US" sz="2000"/>
              <a:t> = 0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Como o produto escalar de dois vetores </a:t>
            </a:r>
            <a:r>
              <a:rPr lang="pt-BR" altLang="en-US" sz="2000" i="1"/>
              <a:t>A </a:t>
            </a:r>
            <a:r>
              <a:rPr lang="pt-BR" altLang="en-US" sz="2000"/>
              <a:t>e </a:t>
            </a:r>
            <a:r>
              <a:rPr lang="pt-BR" altLang="en-US" sz="2000" i="1"/>
              <a:t>B </a:t>
            </a:r>
            <a:r>
              <a:rPr lang="pt-BR" altLang="en-US" sz="2000"/>
              <a:t>denotados por matrizes coluna pode ser escrito </a:t>
            </a:r>
            <a:r>
              <a:rPr lang="pt-BR" altLang="en-US" sz="2000" i="1"/>
              <a:t>A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B,</a:t>
            </a:r>
            <a:r>
              <a:rPr lang="pt-BR" altLang="en-US" sz="2000"/>
              <a:t> então, </a:t>
            </a:r>
            <a:br>
              <a:rPr lang="pt-BR" altLang="en-US" sz="2000"/>
            </a:br>
            <a:r>
              <a:rPr lang="pt-BR" altLang="en-US" sz="2000" i="1"/>
              <a:t>N’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T V</a:t>
            </a:r>
            <a:r>
              <a:rPr lang="pt-BR" altLang="en-US" sz="2000"/>
              <a:t> = 0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Como </a:t>
            </a:r>
            <a:r>
              <a:rPr lang="pt-BR" altLang="en-US" sz="2000" i="1"/>
              <a:t>A = A</a:t>
            </a:r>
            <a:r>
              <a:rPr lang="pt-BR" altLang="en-US" sz="2000" baseline="30000"/>
              <a:t>TT </a:t>
            </a:r>
            <a:r>
              <a:rPr lang="pt-BR" altLang="en-US" sz="2000"/>
              <a:t>, então</a:t>
            </a:r>
            <a:br>
              <a:rPr lang="pt-BR" altLang="en-US" sz="2000"/>
            </a:br>
            <a:r>
              <a:rPr lang="pt-BR" altLang="en-US" sz="2000"/>
              <a:t> </a:t>
            </a:r>
            <a:r>
              <a:rPr lang="pt-BR" altLang="en-US" sz="2000" i="1"/>
              <a:t>N’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T</a:t>
            </a:r>
            <a:r>
              <a:rPr lang="pt-BR" altLang="en-US" sz="2000" baseline="30000"/>
              <a:t>TT</a:t>
            </a:r>
            <a:r>
              <a:rPr lang="pt-BR" altLang="en-US" sz="2000" i="1"/>
              <a:t> V</a:t>
            </a:r>
            <a:r>
              <a:rPr lang="pt-BR" altLang="en-US" sz="2000"/>
              <a:t> = 0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Lembrando que (</a:t>
            </a:r>
            <a:r>
              <a:rPr lang="pt-BR" altLang="en-US" sz="2000" i="1"/>
              <a:t>AB</a:t>
            </a:r>
            <a:r>
              <a:rPr lang="pt-BR" altLang="en-US" sz="2000"/>
              <a:t>)</a:t>
            </a:r>
            <a:r>
              <a:rPr lang="pt-BR" altLang="en-US" sz="2000" baseline="30000"/>
              <a:t>T</a:t>
            </a:r>
            <a:r>
              <a:rPr lang="pt-BR" altLang="en-US" sz="2000"/>
              <a:t> = </a:t>
            </a:r>
            <a:r>
              <a:rPr lang="pt-BR" altLang="en-US" sz="2000" i="1"/>
              <a:t>B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A</a:t>
            </a:r>
            <a:r>
              <a:rPr lang="pt-BR" altLang="en-US" sz="2000" baseline="30000"/>
              <a:t>T</a:t>
            </a:r>
            <a:br>
              <a:rPr lang="pt-BR" altLang="en-US" sz="2000" baseline="30000"/>
            </a:br>
            <a:r>
              <a:rPr lang="pt-BR" altLang="en-US" sz="2000"/>
              <a:t>então (</a:t>
            </a:r>
            <a:r>
              <a:rPr lang="pt-BR" altLang="en-US" sz="2000" i="1"/>
              <a:t>T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N’</a:t>
            </a:r>
            <a:r>
              <a:rPr lang="pt-BR" altLang="en-US" sz="2000"/>
              <a:t>)</a:t>
            </a:r>
            <a:r>
              <a:rPr lang="pt-BR" altLang="en-US" sz="2000" baseline="30000"/>
              <a:t>T</a:t>
            </a:r>
            <a:r>
              <a:rPr lang="pt-BR" altLang="en-US" sz="2000" i="1"/>
              <a:t> V</a:t>
            </a:r>
            <a:r>
              <a:rPr lang="pt-BR" altLang="en-US" sz="2000"/>
              <a:t> = 0</a:t>
            </a:r>
            <a:br>
              <a:rPr lang="pt-BR" altLang="en-US" sz="2000"/>
            </a:br>
            <a:r>
              <a:rPr lang="pt-BR" altLang="en-US" sz="2000"/>
              <a:t>ou (</a:t>
            </a:r>
            <a:r>
              <a:rPr lang="pt-BR" altLang="en-US" sz="2000" i="1"/>
              <a:t>T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N’</a:t>
            </a:r>
            <a:r>
              <a:rPr lang="pt-BR" altLang="en-US" sz="2000"/>
              <a:t>)</a:t>
            </a:r>
            <a:r>
              <a:rPr lang="en-US" altLang="en-US" sz="2000"/>
              <a:t>·</a:t>
            </a:r>
            <a:r>
              <a:rPr lang="pt-BR" altLang="en-US" sz="2000" i="1"/>
              <a:t> V</a:t>
            </a:r>
            <a:r>
              <a:rPr lang="pt-BR" altLang="en-US" sz="2000"/>
              <a:t> = 0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Portanto, (</a:t>
            </a:r>
            <a:r>
              <a:rPr lang="pt-BR" altLang="en-US" sz="2000" i="1"/>
              <a:t>T</a:t>
            </a:r>
            <a:r>
              <a:rPr lang="pt-BR" altLang="en-US" sz="2000" baseline="30000"/>
              <a:t>T</a:t>
            </a:r>
            <a:r>
              <a:rPr lang="pt-BR" altLang="en-US" sz="2000"/>
              <a:t> </a:t>
            </a:r>
            <a:r>
              <a:rPr lang="pt-BR" altLang="en-US" sz="2000" i="1"/>
              <a:t>N’</a:t>
            </a:r>
            <a:r>
              <a:rPr lang="pt-BR" altLang="en-US" sz="2000"/>
              <a:t>)=</a:t>
            </a:r>
            <a:r>
              <a:rPr lang="pt-BR" altLang="en-US" sz="2000" i="1"/>
              <a:t>N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Resolvendo para </a:t>
            </a:r>
            <a:r>
              <a:rPr lang="pt-BR" altLang="en-US" sz="2000" i="1"/>
              <a:t>N’</a:t>
            </a:r>
            <a:r>
              <a:rPr lang="pt-BR" altLang="en-US" sz="2000"/>
              <a:t>temos</a:t>
            </a:r>
            <a:br>
              <a:rPr lang="pt-BR" altLang="en-US" sz="2000"/>
            </a:br>
            <a:r>
              <a:rPr lang="pt-BR" altLang="en-US" sz="2000" i="1"/>
              <a:t>N</a:t>
            </a:r>
            <a:r>
              <a:rPr lang="pt-BR" altLang="en-US" sz="2000"/>
              <a:t>’ = (</a:t>
            </a:r>
            <a:r>
              <a:rPr lang="pt-BR" altLang="en-US" sz="2000" i="1"/>
              <a:t>T</a:t>
            </a:r>
            <a:r>
              <a:rPr lang="pt-BR" altLang="en-US" sz="2000" i="1" baseline="30000"/>
              <a:t>–</a:t>
            </a:r>
            <a:r>
              <a:rPr lang="pt-BR" altLang="en-US" sz="2000" baseline="30000"/>
              <a:t>1</a:t>
            </a:r>
            <a:r>
              <a:rPr lang="pt-BR" altLang="en-US" sz="2000"/>
              <a:t>)</a:t>
            </a:r>
            <a:r>
              <a:rPr lang="pt-BR" altLang="en-US" sz="2000" baseline="30000"/>
              <a:t>T </a:t>
            </a:r>
            <a:r>
              <a:rPr lang="pt-BR" altLang="en-US" sz="2000" i="1"/>
              <a:t>N</a:t>
            </a:r>
          </a:p>
          <a:p>
            <a:pPr lvl="1">
              <a:lnSpc>
                <a:spcPct val="80000"/>
              </a:lnSpc>
            </a:pPr>
            <a:endParaRPr lang="pt-BR" altLang="en-US" sz="2000"/>
          </a:p>
          <a:p>
            <a:pPr lvl="1">
              <a:lnSpc>
                <a:spcPct val="80000"/>
              </a:lnSpc>
            </a:pPr>
            <a:endParaRPr lang="pt-BR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  <p:bldP spid="326660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171582FE-EFFD-4E03-AF99-448D1C686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Planos</a:t>
            </a:r>
          </a:p>
        </p:txBody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CFBDA2EA-1AA8-4967-8B45-BA242C2E0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Plano em forma implícita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i="1"/>
              <a:t>Ax + By + Cz + D = 0</a:t>
            </a:r>
          </a:p>
          <a:p>
            <a:r>
              <a:rPr lang="pt-BR" altLang="en-US"/>
              <a:t>Se queremos um plano que passa por um ponto </a:t>
            </a:r>
            <a:r>
              <a:rPr lang="pt-BR" altLang="en-US" i="1"/>
              <a:t>Q</a:t>
            </a:r>
            <a:r>
              <a:rPr lang="pt-BR" altLang="en-US"/>
              <a:t> e tem normal </a:t>
            </a:r>
            <a:r>
              <a:rPr lang="pt-BR" altLang="en-US" i="1"/>
              <a:t>N </a:t>
            </a:r>
            <a:r>
              <a:rPr lang="pt-BR" altLang="en-US"/>
              <a:t>podemos escrever</a:t>
            </a:r>
            <a:endParaRPr lang="pt-BR" altLang="en-US" i="1"/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i="1"/>
              <a:t>(P – Q)</a:t>
            </a:r>
            <a:r>
              <a:rPr lang="en-US" altLang="en-US" i="1"/>
              <a:t>· N = </a:t>
            </a:r>
            <a:r>
              <a:rPr lang="en-US" altLang="en-US"/>
              <a:t>0</a:t>
            </a:r>
          </a:p>
          <a:p>
            <a:r>
              <a:rPr lang="pt-BR" altLang="en-US"/>
              <a:t>Resolução da forma habitual</a:t>
            </a:r>
          </a:p>
          <a:p>
            <a:r>
              <a:rPr lang="pt-BR" altLang="en-US"/>
              <a:t>Entretanto, normalmente não temos planos ilimitados, mas sim polígonos planares!</a:t>
            </a: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EF823EE6-A6C1-411A-9D31-7001475EA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Triângulos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F3CBBBE5-43F1-4E55-84A9-1D92B7CF5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Computa-se interseção com o plano que contém o triângulo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O ponto de interseção está dentro do triângulo?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O teste é feito sobre a projeção do triângulo sobre um dos planos coordenados (</a:t>
            </a:r>
            <a:r>
              <a:rPr lang="pt-BR" altLang="en-US" sz="2100" i="1"/>
              <a:t>x-y</a:t>
            </a:r>
            <a:r>
              <a:rPr lang="pt-BR" altLang="en-US" sz="2100"/>
              <a:t>, </a:t>
            </a:r>
            <a:r>
              <a:rPr lang="pt-BR" altLang="en-US" sz="2100" i="1"/>
              <a:t>y-z</a:t>
            </a:r>
            <a:r>
              <a:rPr lang="pt-BR" altLang="en-US" sz="2100"/>
              <a:t> ou </a:t>
            </a:r>
            <a:r>
              <a:rPr lang="pt-BR" altLang="en-US" sz="2100" i="1"/>
              <a:t>x-z</a:t>
            </a:r>
            <a:r>
              <a:rPr lang="pt-BR" altLang="en-US" sz="210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Qual? Escolhe-se o plano para o qual a projeção tem maior área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Ax</a:t>
            </a:r>
            <a:r>
              <a:rPr lang="pt-BR" altLang="en-US" sz="2000"/>
              <a:t> + </a:t>
            </a:r>
            <a:r>
              <a:rPr lang="pt-BR" altLang="en-US" sz="2000" i="1"/>
              <a:t>By</a:t>
            </a:r>
            <a:r>
              <a:rPr lang="pt-BR" altLang="en-US" sz="2000"/>
              <a:t> + </a:t>
            </a:r>
            <a:r>
              <a:rPr lang="pt-BR" altLang="en-US" sz="2000" i="1"/>
              <a:t>Cz</a:t>
            </a:r>
            <a:r>
              <a:rPr lang="pt-BR" altLang="en-US" sz="2000"/>
              <a:t> + </a:t>
            </a:r>
            <a:r>
              <a:rPr lang="pt-BR" altLang="en-US" sz="2000" i="1"/>
              <a:t>D</a:t>
            </a:r>
            <a:r>
              <a:rPr lang="pt-BR" altLang="en-US" sz="2000"/>
              <a:t> = 0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/>
              <a:t>Se |</a:t>
            </a:r>
            <a:r>
              <a:rPr lang="pt-BR" altLang="en-US" sz="2000" i="1"/>
              <a:t>A</a:t>
            </a:r>
            <a:r>
              <a:rPr lang="pt-BR" altLang="en-US" sz="2000"/>
              <a:t>| &gt; |</a:t>
            </a:r>
            <a:r>
              <a:rPr lang="pt-BR" altLang="en-US" sz="2000" i="1"/>
              <a:t>B</a:t>
            </a:r>
            <a:r>
              <a:rPr lang="pt-BR" altLang="en-US" sz="2000"/>
              <a:t>|,|</a:t>
            </a:r>
            <a:r>
              <a:rPr lang="pt-BR" altLang="en-US" sz="2000" i="1"/>
              <a:t>C</a:t>
            </a:r>
            <a:r>
              <a:rPr lang="pt-BR" altLang="en-US" sz="2000"/>
              <a:t>| → plano </a:t>
            </a:r>
            <a:r>
              <a:rPr lang="pt-BR" altLang="en-US" sz="2000" i="1"/>
              <a:t>y-z</a:t>
            </a:r>
            <a:endParaRPr lang="pt-BR" altLang="en-US" sz="20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/>
              <a:t>Se |</a:t>
            </a:r>
            <a:r>
              <a:rPr lang="pt-BR" altLang="en-US" sz="2000" i="1"/>
              <a:t>B</a:t>
            </a:r>
            <a:r>
              <a:rPr lang="pt-BR" altLang="en-US" sz="2000"/>
              <a:t>| &gt; |</a:t>
            </a:r>
            <a:r>
              <a:rPr lang="pt-BR" altLang="en-US" sz="2000" i="1"/>
              <a:t>A</a:t>
            </a:r>
            <a:r>
              <a:rPr lang="pt-BR" altLang="en-US" sz="2000"/>
              <a:t>|,|</a:t>
            </a:r>
            <a:r>
              <a:rPr lang="pt-BR" altLang="en-US" sz="2000" i="1"/>
              <a:t>C</a:t>
            </a:r>
            <a:r>
              <a:rPr lang="pt-BR" altLang="en-US" sz="2000"/>
              <a:t>| → plano </a:t>
            </a:r>
            <a:r>
              <a:rPr lang="pt-BR" altLang="en-US" sz="2000" i="1"/>
              <a:t>x-z</a:t>
            </a:r>
            <a:endParaRPr lang="pt-BR" altLang="en-US" sz="20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/>
              <a:t>Se |</a:t>
            </a:r>
            <a:r>
              <a:rPr lang="pt-BR" altLang="en-US" sz="2000" i="1"/>
              <a:t>C</a:t>
            </a:r>
            <a:r>
              <a:rPr lang="pt-BR" altLang="en-US" sz="2000"/>
              <a:t>| &gt; |</a:t>
            </a:r>
            <a:r>
              <a:rPr lang="pt-BR" altLang="en-US" sz="2000" i="1"/>
              <a:t>A</a:t>
            </a:r>
            <a:r>
              <a:rPr lang="pt-BR" altLang="en-US" sz="2000"/>
              <a:t>|,|</a:t>
            </a:r>
            <a:r>
              <a:rPr lang="pt-BR" altLang="en-US" sz="2000" i="1"/>
              <a:t>B</a:t>
            </a:r>
            <a:r>
              <a:rPr lang="pt-BR" altLang="en-US" sz="2000"/>
              <a:t>| → plano </a:t>
            </a:r>
            <a:r>
              <a:rPr lang="pt-BR" altLang="en-US" sz="2000" i="1"/>
              <a:t>x-y</a:t>
            </a:r>
            <a:endParaRPr lang="pt-BR" altLang="en-US" sz="2000"/>
          </a:p>
          <a:p>
            <a:pPr>
              <a:lnSpc>
                <a:spcPct val="90000"/>
              </a:lnSpc>
            </a:pPr>
            <a:endParaRPr lang="pt-BR" altLang="en-US" sz="20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2000"/>
          </a:p>
        </p:txBody>
      </p:sp>
      <p:sp>
        <p:nvSpPr>
          <p:cNvPr id="337940" name="Line 20">
            <a:extLst>
              <a:ext uri="{FF2B5EF4-FFF2-40B4-BE49-F238E27FC236}">
                <a16:creationId xmlns:a16="http://schemas.microsoft.com/office/drawing/2014/main" id="{AEE63A68-EA6B-43AA-B54E-2F28CCC21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216852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42" name="Line 22">
            <a:extLst>
              <a:ext uri="{FF2B5EF4-FFF2-40B4-BE49-F238E27FC236}">
                <a16:creationId xmlns:a16="http://schemas.microsoft.com/office/drawing/2014/main" id="{092D884A-73AA-4C61-BD6B-4528D0924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7687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7943" name="Freeform 23">
            <a:extLst>
              <a:ext uri="{FF2B5EF4-FFF2-40B4-BE49-F238E27FC236}">
                <a16:creationId xmlns:a16="http://schemas.microsoft.com/office/drawing/2014/main" id="{070226C7-ED3D-46D2-9F14-1AAC74C8E5B2}"/>
              </a:ext>
            </a:extLst>
          </p:cNvPr>
          <p:cNvSpPr>
            <a:spLocks/>
          </p:cNvSpPr>
          <p:nvPr/>
        </p:nvSpPr>
        <p:spPr bwMode="auto">
          <a:xfrm>
            <a:off x="6400800" y="2625725"/>
            <a:ext cx="1143000" cy="1066800"/>
          </a:xfrm>
          <a:custGeom>
            <a:avLst/>
            <a:gdLst>
              <a:gd name="T0" fmla="*/ 144 w 720"/>
              <a:gd name="T1" fmla="*/ 0 h 672"/>
              <a:gd name="T2" fmla="*/ 0 w 720"/>
              <a:gd name="T3" fmla="*/ 672 h 672"/>
              <a:gd name="T4" fmla="*/ 720 w 720"/>
              <a:gd name="T5" fmla="*/ 336 h 672"/>
              <a:gd name="T6" fmla="*/ 144 w 720"/>
              <a:gd name="T7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672">
                <a:moveTo>
                  <a:pt x="144" y="0"/>
                </a:moveTo>
                <a:lnTo>
                  <a:pt x="0" y="672"/>
                </a:lnTo>
                <a:lnTo>
                  <a:pt x="720" y="336"/>
                </a:lnTo>
                <a:lnTo>
                  <a:pt x="144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41" name="Line 21">
            <a:extLst>
              <a:ext uri="{FF2B5EF4-FFF2-40B4-BE49-F238E27FC236}">
                <a16:creationId xmlns:a16="http://schemas.microsoft.com/office/drawing/2014/main" id="{773EAFB4-B47A-4BE8-B34A-E2AA2332DC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768725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37965" name="Group 45">
            <a:extLst>
              <a:ext uri="{FF2B5EF4-FFF2-40B4-BE49-F238E27FC236}">
                <a16:creationId xmlns:a16="http://schemas.microsoft.com/office/drawing/2014/main" id="{AEAC5789-E8B8-49CF-86B1-2859DEB794D5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092325"/>
            <a:ext cx="2667000" cy="2514600"/>
            <a:chOff x="3312" y="1318"/>
            <a:chExt cx="1680" cy="1584"/>
          </a:xfrm>
        </p:grpSpPr>
        <p:sp>
          <p:nvSpPr>
            <p:cNvPr id="337944" name="Freeform 24">
              <a:extLst>
                <a:ext uri="{FF2B5EF4-FFF2-40B4-BE49-F238E27FC236}">
                  <a16:creationId xmlns:a16="http://schemas.microsoft.com/office/drawing/2014/main" id="{45D4DB09-F56C-47B4-A57D-D3CC84E4E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2747"/>
              <a:ext cx="736" cy="155"/>
            </a:xfrm>
            <a:custGeom>
              <a:avLst/>
              <a:gdLst>
                <a:gd name="T0" fmla="*/ 151 w 736"/>
                <a:gd name="T1" fmla="*/ 0 h 155"/>
                <a:gd name="T2" fmla="*/ 0 w 736"/>
                <a:gd name="T3" fmla="*/ 155 h 155"/>
                <a:gd name="T4" fmla="*/ 736 w 736"/>
                <a:gd name="T5" fmla="*/ 35 h 155"/>
                <a:gd name="T6" fmla="*/ 151 w 736"/>
                <a:gd name="T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155">
                  <a:moveTo>
                    <a:pt x="151" y="0"/>
                  </a:moveTo>
                  <a:lnTo>
                    <a:pt x="0" y="155"/>
                  </a:lnTo>
                  <a:lnTo>
                    <a:pt x="736" y="35"/>
                  </a:lnTo>
                  <a:lnTo>
                    <a:pt x="151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7946" name="Line 26">
              <a:extLst>
                <a:ext uri="{FF2B5EF4-FFF2-40B4-BE49-F238E27FC236}">
                  <a16:creationId xmlns:a16="http://schemas.microsoft.com/office/drawing/2014/main" id="{522DEA54-CA1E-410F-B676-FBCE53D11E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32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7947" name="Line 27">
              <a:extLst>
                <a:ext uri="{FF2B5EF4-FFF2-40B4-BE49-F238E27FC236}">
                  <a16:creationId xmlns:a16="http://schemas.microsoft.com/office/drawing/2014/main" id="{2B89248F-66CC-4A6D-93CA-F2B8AD70F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170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48" name="Line 28">
              <a:extLst>
                <a:ext uri="{FF2B5EF4-FFF2-40B4-BE49-F238E27FC236}">
                  <a16:creationId xmlns:a16="http://schemas.microsoft.com/office/drawing/2014/main" id="{AD31634D-B14E-40C6-BC08-3FDFF747E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99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49" name="Line 29">
              <a:extLst>
                <a:ext uri="{FF2B5EF4-FFF2-40B4-BE49-F238E27FC236}">
                  <a16:creationId xmlns:a16="http://schemas.microsoft.com/office/drawing/2014/main" id="{A0BFA6F5-D9AD-4043-8451-8151BE2665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2" y="1558"/>
              <a:ext cx="2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0" name="Line 30">
              <a:extLst>
                <a:ext uri="{FF2B5EF4-FFF2-40B4-BE49-F238E27FC236}">
                  <a16:creationId xmlns:a16="http://schemas.microsoft.com/office/drawing/2014/main" id="{2184B484-5090-43C4-B4DF-9C5119C320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318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1" name="Line 31">
              <a:extLst>
                <a:ext uri="{FF2B5EF4-FFF2-40B4-BE49-F238E27FC236}">
                  <a16:creationId xmlns:a16="http://schemas.microsoft.com/office/drawing/2014/main" id="{67875CD9-971C-48BA-B340-0B448AA67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2" y="1750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4" name="Freeform 34">
              <a:extLst>
                <a:ext uri="{FF2B5EF4-FFF2-40B4-BE49-F238E27FC236}">
                  <a16:creationId xmlns:a16="http://schemas.microsoft.com/office/drawing/2014/main" id="{2756940D-36A1-44FC-ACE6-414B10495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1318"/>
              <a:ext cx="576" cy="432"/>
            </a:xfrm>
            <a:custGeom>
              <a:avLst/>
              <a:gdLst>
                <a:gd name="T0" fmla="*/ 96 w 576"/>
                <a:gd name="T1" fmla="*/ 432 h 432"/>
                <a:gd name="T2" fmla="*/ 0 w 576"/>
                <a:gd name="T3" fmla="*/ 0 h 432"/>
                <a:gd name="T4" fmla="*/ 576 w 576"/>
                <a:gd name="T5" fmla="*/ 240 h 432"/>
                <a:gd name="T6" fmla="*/ 96 w 576"/>
                <a:gd name="T7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6" h="432">
                  <a:moveTo>
                    <a:pt x="96" y="432"/>
                  </a:moveTo>
                  <a:lnTo>
                    <a:pt x="0" y="0"/>
                  </a:lnTo>
                  <a:lnTo>
                    <a:pt x="576" y="240"/>
                  </a:lnTo>
                  <a:lnTo>
                    <a:pt x="96" y="432"/>
                  </a:lnTo>
                  <a:close/>
                </a:path>
              </a:pathLst>
            </a:custGeom>
            <a:noFill/>
            <a:ln w="9525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7955" name="Line 35">
              <a:extLst>
                <a:ext uri="{FF2B5EF4-FFF2-40B4-BE49-F238E27FC236}">
                  <a16:creationId xmlns:a16="http://schemas.microsoft.com/office/drawing/2014/main" id="{90B09497-33E3-4CBD-8B16-2DDD68928F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199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6" name="Line 36">
              <a:extLst>
                <a:ext uri="{FF2B5EF4-FFF2-40B4-BE49-F238E27FC236}">
                  <a16:creationId xmlns:a16="http://schemas.microsoft.com/office/drawing/2014/main" id="{5BD2CD24-1CD7-4B8C-966D-1932A4A664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32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7" name="Line 37">
              <a:extLst>
                <a:ext uri="{FF2B5EF4-FFF2-40B4-BE49-F238E27FC236}">
                  <a16:creationId xmlns:a16="http://schemas.microsoft.com/office/drawing/2014/main" id="{69AEA69F-BC59-4BC9-B39A-8716F8388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165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7958" name="Freeform 38">
              <a:extLst>
                <a:ext uri="{FF2B5EF4-FFF2-40B4-BE49-F238E27FC236}">
                  <a16:creationId xmlns:a16="http://schemas.microsoft.com/office/drawing/2014/main" id="{D1DAFC0A-D128-4FF6-A469-FD446E6B1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1" y="1666"/>
              <a:ext cx="407" cy="647"/>
            </a:xfrm>
            <a:custGeom>
              <a:avLst/>
              <a:gdLst>
                <a:gd name="T0" fmla="*/ 0 w 407"/>
                <a:gd name="T1" fmla="*/ 647 h 647"/>
                <a:gd name="T2" fmla="*/ 124 w 407"/>
                <a:gd name="T3" fmla="*/ 0 h 647"/>
                <a:gd name="T4" fmla="*/ 407 w 407"/>
                <a:gd name="T5" fmla="*/ 328 h 647"/>
                <a:gd name="T6" fmla="*/ 0 w 407"/>
                <a:gd name="T7" fmla="*/ 64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7" h="647">
                  <a:moveTo>
                    <a:pt x="0" y="647"/>
                  </a:moveTo>
                  <a:lnTo>
                    <a:pt x="124" y="0"/>
                  </a:lnTo>
                  <a:lnTo>
                    <a:pt x="407" y="328"/>
                  </a:lnTo>
                  <a:lnTo>
                    <a:pt x="0" y="647"/>
                  </a:lnTo>
                  <a:close/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37959" name="Text Box 39">
            <a:extLst>
              <a:ext uri="{FF2B5EF4-FFF2-40B4-BE49-F238E27FC236}">
                <a16:creationId xmlns:a16="http://schemas.microsoft.com/office/drawing/2014/main" id="{27B495D1-874E-445A-B1C0-57F76F433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5" y="4784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>
                <a:latin typeface="Book Antiqua" panose="02040602050305030304" pitchFamily="18" charset="0"/>
              </a:rPr>
              <a:t>x</a:t>
            </a:r>
            <a:endParaRPr lang="pt-BR" altLang="en-US"/>
          </a:p>
        </p:txBody>
      </p:sp>
      <p:sp>
        <p:nvSpPr>
          <p:cNvPr id="337960" name="Text Box 40">
            <a:extLst>
              <a:ext uri="{FF2B5EF4-FFF2-40B4-BE49-F238E27FC236}">
                <a16:creationId xmlns:a16="http://schemas.microsoft.com/office/drawing/2014/main" id="{860F5B75-A17E-4ADA-B6BE-30F497CB1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6163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0">
                <a:latin typeface="Book Antiqua" panose="02040602050305030304" pitchFamily="18" charset="0"/>
              </a:rPr>
              <a:t>y</a:t>
            </a:r>
            <a:endParaRPr lang="pt-BR" altLang="en-US"/>
          </a:p>
        </p:txBody>
      </p:sp>
      <p:sp>
        <p:nvSpPr>
          <p:cNvPr id="337961" name="Text Box 41">
            <a:extLst>
              <a:ext uri="{FF2B5EF4-FFF2-40B4-BE49-F238E27FC236}">
                <a16:creationId xmlns:a16="http://schemas.microsoft.com/office/drawing/2014/main" id="{5169A820-8FFB-4D1B-92DF-A1922537D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863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0">
                <a:latin typeface="Book Antiqua" panose="02040602050305030304" pitchFamily="18" charset="0"/>
              </a:rPr>
              <a:t>z</a:t>
            </a:r>
            <a:endParaRPr lang="pt-BR" altLang="en-US"/>
          </a:p>
        </p:txBody>
      </p:sp>
      <p:sp>
        <p:nvSpPr>
          <p:cNvPr id="337964" name="Oval 44">
            <a:extLst>
              <a:ext uri="{FF2B5EF4-FFF2-40B4-BE49-F238E27FC236}">
                <a16:creationId xmlns:a16="http://schemas.microsoft.com/office/drawing/2014/main" id="{A68FB5DB-BDE2-4584-9F20-3E8207CF4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0480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32CAF3E3-5C85-441F-87B0-4554B62F6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Triângulos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29DA9FDD-3910-46B8-959B-C2483B996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Como determinar se o ponto está dentro do triângulo?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Uma idéia é computar as coordenadas baricêntricas do ponto de interseção: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200" i="1"/>
              <a:t>P</a:t>
            </a:r>
            <a:r>
              <a:rPr lang="pt-BR" altLang="en-US" sz="2200"/>
              <a:t> = </a:t>
            </a:r>
            <a:r>
              <a:rPr lang="pt-BR" altLang="en-US" sz="2200">
                <a:sym typeface="Symbol" panose="05050102010706020507" pitchFamily="18" charset="2"/>
              </a:rPr>
              <a:t></a:t>
            </a:r>
            <a:r>
              <a:rPr lang="en-US" altLang="en-US" sz="2200" i="1"/>
              <a:t>a</a:t>
            </a:r>
            <a:r>
              <a:rPr lang="en-US" altLang="en-US" sz="2200"/>
              <a:t> + </a:t>
            </a:r>
            <a:r>
              <a:rPr lang="el-GR" altLang="en-US" sz="2200"/>
              <a:t>β</a:t>
            </a:r>
            <a:r>
              <a:rPr lang="en-US" altLang="en-US" sz="2200" i="1"/>
              <a:t>b</a:t>
            </a:r>
            <a:r>
              <a:rPr lang="en-US" altLang="en-US" sz="2200"/>
              <a:t> + </a:t>
            </a:r>
            <a:r>
              <a:rPr lang="el-GR" altLang="en-US" sz="2200"/>
              <a:t>γ</a:t>
            </a:r>
            <a:r>
              <a:rPr lang="en-US" altLang="en-US" sz="2200" i="1"/>
              <a:t>c</a:t>
            </a:r>
            <a:r>
              <a:rPr lang="en-US" altLang="en-US" sz="2200"/>
              <a:t>  , onde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200">
                <a:sym typeface="Symbol" panose="05050102010706020507" pitchFamily="18" charset="2"/>
              </a:rPr>
              <a:t></a:t>
            </a:r>
            <a:r>
              <a:rPr lang="en-US" altLang="en-US" sz="2200"/>
              <a:t> + </a:t>
            </a:r>
            <a:r>
              <a:rPr lang="el-GR" altLang="en-US" sz="2200"/>
              <a:t>β</a:t>
            </a:r>
            <a:r>
              <a:rPr lang="en-US" altLang="en-US" sz="2200"/>
              <a:t> + </a:t>
            </a:r>
            <a:r>
              <a:rPr lang="el-GR" altLang="en-US" sz="2200"/>
              <a:t>γ</a:t>
            </a:r>
            <a:r>
              <a:rPr lang="en-US" altLang="en-US" sz="2200"/>
              <a:t> = 1</a:t>
            </a:r>
          </a:p>
          <a:p>
            <a:pPr>
              <a:lnSpc>
                <a:spcPct val="90000"/>
              </a:lnSpc>
            </a:pPr>
            <a:r>
              <a:rPr lang="pt-BR" altLang="en-US" sz="2200" i="1"/>
              <a:t>P</a:t>
            </a:r>
            <a:r>
              <a:rPr lang="pt-BR" altLang="en-US" sz="2200"/>
              <a:t> está dentro do triângulo sse </a:t>
            </a:r>
            <a:r>
              <a:rPr lang="pt-BR" altLang="en-US" sz="2200" i="1"/>
              <a:t>P</a:t>
            </a:r>
            <a:r>
              <a:rPr lang="pt-BR" altLang="en-US" sz="2200"/>
              <a:t> é uma combinação convexa de </a:t>
            </a:r>
            <a:r>
              <a:rPr lang="pt-BR" altLang="en-US" sz="2200" i="1"/>
              <a:t>a</a:t>
            </a:r>
            <a:r>
              <a:rPr lang="pt-BR" altLang="en-US" sz="2200"/>
              <a:t>, </a:t>
            </a:r>
            <a:r>
              <a:rPr lang="pt-BR" altLang="en-US" sz="2200" i="1"/>
              <a:t>b</a:t>
            </a:r>
            <a:r>
              <a:rPr lang="pt-BR" altLang="en-US" sz="2200"/>
              <a:t>, </a:t>
            </a:r>
            <a:r>
              <a:rPr lang="pt-BR" altLang="en-US" sz="2200" i="1"/>
              <a:t>c</a:t>
            </a:r>
            <a:r>
              <a:rPr lang="pt-BR" altLang="en-US" sz="2200"/>
              <a:t>, isto é, 0 ≤ </a:t>
            </a:r>
            <a:r>
              <a:rPr lang="pt-BR" altLang="en-US" sz="2200">
                <a:sym typeface="Symbol" panose="05050102010706020507" pitchFamily="18" charset="2"/>
              </a:rPr>
              <a:t></a:t>
            </a:r>
            <a:r>
              <a:rPr lang="pt-BR" altLang="en-US" sz="2200"/>
              <a:t>,β,γ ≤ 1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As coordenadas baricêntricas correspondem às áreas relativas dos triângulos que unem o baricentro aos vértices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2200"/>
          </a:p>
        </p:txBody>
      </p:sp>
      <p:sp>
        <p:nvSpPr>
          <p:cNvPr id="339973" name="AutoShape 5">
            <a:extLst>
              <a:ext uri="{FF2B5EF4-FFF2-40B4-BE49-F238E27FC236}">
                <a16:creationId xmlns:a16="http://schemas.microsoft.com/office/drawing/2014/main" id="{965004ED-43FC-4E93-9C16-7B6309DA27AD}"/>
              </a:ext>
            </a:extLst>
          </p:cNvPr>
          <p:cNvSpPr>
            <a:spLocks noChangeArrowheads="1"/>
          </p:cNvSpPr>
          <p:nvPr/>
        </p:nvSpPr>
        <p:spPr bwMode="auto">
          <a:xfrm rot="812841">
            <a:off x="5562600" y="1905000"/>
            <a:ext cx="2895600" cy="1676400"/>
          </a:xfrm>
          <a:prstGeom prst="triangle">
            <a:avLst>
              <a:gd name="adj" fmla="val 37269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974" name="Oval 6">
            <a:extLst>
              <a:ext uri="{FF2B5EF4-FFF2-40B4-BE49-F238E27FC236}">
                <a16:creationId xmlns:a16="http://schemas.microsoft.com/office/drawing/2014/main" id="{ACEBCE04-7991-4A1B-8A11-C4175C947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9975" name="Group 7">
            <a:extLst>
              <a:ext uri="{FF2B5EF4-FFF2-40B4-BE49-F238E27FC236}">
                <a16:creationId xmlns:a16="http://schemas.microsoft.com/office/drawing/2014/main" id="{621AEC8E-5CF2-43E9-A37B-0C9D01ED81E9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905000"/>
            <a:ext cx="2819400" cy="1981200"/>
            <a:chOff x="3264" y="1728"/>
            <a:chExt cx="1776" cy="1248"/>
          </a:xfrm>
        </p:grpSpPr>
        <p:sp>
          <p:nvSpPr>
            <p:cNvPr id="339976" name="Line 8">
              <a:extLst>
                <a:ext uri="{FF2B5EF4-FFF2-40B4-BE49-F238E27FC236}">
                  <a16:creationId xmlns:a16="http://schemas.microsoft.com/office/drawing/2014/main" id="{6E3770C3-6748-4E27-93AF-028C7BA3C4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" y="2304"/>
              <a:ext cx="86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77" name="Line 9">
              <a:extLst>
                <a:ext uri="{FF2B5EF4-FFF2-40B4-BE49-F238E27FC236}">
                  <a16:creationId xmlns:a16="http://schemas.microsoft.com/office/drawing/2014/main" id="{240B3049-6233-4F6A-8593-FABF06AAC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304"/>
              <a:ext cx="91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78" name="Line 10">
              <a:extLst>
                <a:ext uri="{FF2B5EF4-FFF2-40B4-BE49-F238E27FC236}">
                  <a16:creationId xmlns:a16="http://schemas.microsoft.com/office/drawing/2014/main" id="{776C41BE-D965-4CB5-8A55-D4F1307F08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728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79" name="Rectangle 11">
              <a:extLst>
                <a:ext uri="{FF2B5EF4-FFF2-40B4-BE49-F238E27FC236}">
                  <a16:creationId xmlns:a16="http://schemas.microsoft.com/office/drawing/2014/main" id="{9A7928A7-34D6-422B-9B5E-E3989CF77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432"/>
              <a:ext cx="3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altLang="en-US" sz="2400" b="0" i="0">
                  <a:cs typeface="Times New Roman" panose="02020603050405020304" pitchFamily="18" charset="0"/>
                </a:rPr>
                <a:t>A</a:t>
              </a:r>
              <a:r>
                <a:rPr lang="en-US" altLang="en-US" sz="2400" b="0" baseline="-25000"/>
                <a:t>c</a:t>
              </a:r>
            </a:p>
          </p:txBody>
        </p:sp>
        <p:sp>
          <p:nvSpPr>
            <p:cNvPr id="339980" name="Rectangle 12">
              <a:extLst>
                <a:ext uri="{FF2B5EF4-FFF2-40B4-BE49-F238E27FC236}">
                  <a16:creationId xmlns:a16="http://schemas.microsoft.com/office/drawing/2014/main" id="{4B7957D5-7A2C-424E-9CBC-7A2CAA4AF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00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altLang="en-US" sz="2400" b="0" i="0">
                  <a:cs typeface="Times New Roman" panose="02020603050405020304" pitchFamily="18" charset="0"/>
                </a:rPr>
                <a:t>A</a:t>
              </a:r>
              <a:r>
                <a:rPr lang="en-US" altLang="en-US" sz="2400" b="0" baseline="-25000"/>
                <a:t>b</a:t>
              </a:r>
            </a:p>
          </p:txBody>
        </p:sp>
        <p:sp>
          <p:nvSpPr>
            <p:cNvPr id="339981" name="Rectangle 13">
              <a:extLst>
                <a:ext uri="{FF2B5EF4-FFF2-40B4-BE49-F238E27FC236}">
                  <a16:creationId xmlns:a16="http://schemas.microsoft.com/office/drawing/2014/main" id="{5A94E634-9D1B-4ED8-8BE7-AFDFC9039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033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altLang="en-US" sz="2400" b="0" i="0">
                  <a:cs typeface="Times New Roman" panose="02020603050405020304" pitchFamily="18" charset="0"/>
                </a:rPr>
                <a:t>A</a:t>
              </a:r>
              <a:r>
                <a:rPr lang="en-US" altLang="en-US" sz="2400" b="0" baseline="-25000"/>
                <a:t>a</a:t>
              </a:r>
            </a:p>
          </p:txBody>
        </p:sp>
      </p:grpSp>
      <p:sp>
        <p:nvSpPr>
          <p:cNvPr id="339982" name="Rectangle 14">
            <a:extLst>
              <a:ext uri="{FF2B5EF4-FFF2-40B4-BE49-F238E27FC236}">
                <a16:creationId xmlns:a16="http://schemas.microsoft.com/office/drawing/2014/main" id="{B8EA19E5-B2AA-4C80-BCB1-F1884DC24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800" b="0">
                <a:cs typeface="Times New Roman" panose="02020603050405020304" pitchFamily="18" charset="0"/>
              </a:rPr>
              <a:t>a</a:t>
            </a:r>
            <a:endParaRPr lang="en-US" altLang="en-US" sz="2800" b="0" baseline="-25000"/>
          </a:p>
        </p:txBody>
      </p:sp>
      <p:sp>
        <p:nvSpPr>
          <p:cNvPr id="339983" name="Rectangle 15">
            <a:extLst>
              <a:ext uri="{FF2B5EF4-FFF2-40B4-BE49-F238E27FC236}">
                <a16:creationId xmlns:a16="http://schemas.microsoft.com/office/drawing/2014/main" id="{3E146C90-87D9-47E9-B3DB-08DAAA4CB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2954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800" b="0">
                <a:cs typeface="Times New Roman" panose="02020603050405020304" pitchFamily="18" charset="0"/>
              </a:rPr>
              <a:t>c</a:t>
            </a:r>
            <a:endParaRPr lang="en-US" altLang="en-US" sz="2800" b="0" baseline="-25000"/>
          </a:p>
        </p:txBody>
      </p:sp>
      <p:sp>
        <p:nvSpPr>
          <p:cNvPr id="339984" name="Rectangle 16">
            <a:extLst>
              <a:ext uri="{FF2B5EF4-FFF2-40B4-BE49-F238E27FC236}">
                <a16:creationId xmlns:a16="http://schemas.microsoft.com/office/drawing/2014/main" id="{3FA0AC99-21F6-4935-B7F5-1D10A502D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810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800" b="0">
                <a:cs typeface="Times New Roman" panose="02020603050405020304" pitchFamily="18" charset="0"/>
              </a:rPr>
              <a:t>b</a:t>
            </a:r>
            <a:endParaRPr lang="en-US" altLang="en-US" sz="2800" b="0" baseline="-25000"/>
          </a:p>
        </p:txBody>
      </p:sp>
      <p:sp>
        <p:nvSpPr>
          <p:cNvPr id="339985" name="Rectangle 17">
            <a:extLst>
              <a:ext uri="{FF2B5EF4-FFF2-40B4-BE49-F238E27FC236}">
                <a16:creationId xmlns:a16="http://schemas.microsoft.com/office/drawing/2014/main" id="{1887CBC3-CF8E-42B5-9D0D-B4E841243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95800"/>
            <a:ext cx="3962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pt-BR" altLang="en-US" sz="2400" b="0" i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0" i="0">
                <a:latin typeface="Book Antiqua" panose="02040602050305030304" pitchFamily="18" charset="0"/>
              </a:rPr>
              <a:t> = A</a:t>
            </a:r>
            <a:r>
              <a:rPr lang="en-US" altLang="en-US" sz="2400" b="0" baseline="-25000">
                <a:latin typeface="Book Antiqua" panose="02040602050305030304" pitchFamily="18" charset="0"/>
              </a:rPr>
              <a:t>a</a:t>
            </a:r>
            <a:r>
              <a:rPr lang="en-US" altLang="en-US" sz="2400" b="0" i="0">
                <a:latin typeface="Book Antiqua" panose="02040602050305030304" pitchFamily="18" charset="0"/>
              </a:rPr>
              <a:t> / A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b="0" i="0">
                <a:latin typeface="Times New Roman" panose="02020603050405020304" pitchFamily="18" charset="0"/>
              </a:rPr>
              <a:t>β</a:t>
            </a:r>
            <a:r>
              <a:rPr lang="en-US" altLang="en-US" sz="2400" b="0" i="0">
                <a:latin typeface="Book Antiqua" panose="02040602050305030304" pitchFamily="18" charset="0"/>
              </a:rPr>
              <a:t> = A</a:t>
            </a:r>
            <a:r>
              <a:rPr lang="en-US" altLang="en-US" sz="2400" b="0" baseline="-25000">
                <a:latin typeface="Book Antiqua" panose="02040602050305030304" pitchFamily="18" charset="0"/>
              </a:rPr>
              <a:t>b</a:t>
            </a:r>
            <a:r>
              <a:rPr lang="en-US" altLang="en-US" sz="2400" b="0" i="0">
                <a:latin typeface="Book Antiqua" panose="02040602050305030304" pitchFamily="18" charset="0"/>
              </a:rPr>
              <a:t> / A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b="0" i="0">
                <a:latin typeface="Times New Roman" panose="02020603050405020304" pitchFamily="18" charset="0"/>
              </a:rPr>
              <a:t>γ</a:t>
            </a:r>
            <a:r>
              <a:rPr lang="en-US" altLang="en-US" sz="2400" b="0" i="0">
                <a:latin typeface="Book Antiqua" panose="02040602050305030304" pitchFamily="18" charset="0"/>
              </a:rPr>
              <a:t> = A</a:t>
            </a:r>
            <a:r>
              <a:rPr lang="en-US" altLang="en-US" sz="2400" b="0" baseline="-25000">
                <a:latin typeface="Book Antiqua" panose="02040602050305030304" pitchFamily="18" charset="0"/>
              </a:rPr>
              <a:t>c</a:t>
            </a:r>
            <a:r>
              <a:rPr lang="en-US" altLang="en-US" sz="2400" b="0" i="0">
                <a:latin typeface="Book Antiqua" panose="02040602050305030304" pitchFamily="18" charset="0"/>
              </a:rPr>
              <a:t> /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8968" name="Group 24">
            <a:extLst>
              <a:ext uri="{FF2B5EF4-FFF2-40B4-BE49-F238E27FC236}">
                <a16:creationId xmlns:a16="http://schemas.microsoft.com/office/drawing/2014/main" id="{9EE9D94F-CD2C-4EED-9A0A-B337510B83DA}"/>
              </a:ext>
            </a:extLst>
          </p:cNvPr>
          <p:cNvGrpSpPr>
            <a:grpSpLocks/>
          </p:cNvGrpSpPr>
          <p:nvPr/>
        </p:nvGrpSpPr>
        <p:grpSpPr bwMode="auto">
          <a:xfrm>
            <a:off x="5354638" y="2051050"/>
            <a:ext cx="3063875" cy="3409950"/>
            <a:chOff x="3382" y="1328"/>
            <a:chExt cx="1930" cy="2148"/>
          </a:xfrm>
        </p:grpSpPr>
        <p:sp>
          <p:nvSpPr>
            <p:cNvPr id="338966" name="Freeform 22">
              <a:extLst>
                <a:ext uri="{FF2B5EF4-FFF2-40B4-BE49-F238E27FC236}">
                  <a16:creationId xmlns:a16="http://schemas.microsoft.com/office/drawing/2014/main" id="{7B5D84C6-2786-4AF0-8956-169369AC6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1328"/>
              <a:ext cx="1930" cy="2148"/>
            </a:xfrm>
            <a:custGeom>
              <a:avLst/>
              <a:gdLst>
                <a:gd name="T0" fmla="*/ 1930 w 1930"/>
                <a:gd name="T1" fmla="*/ 1856 h 2148"/>
                <a:gd name="T2" fmla="*/ 730 w 1930"/>
                <a:gd name="T3" fmla="*/ 272 h 2148"/>
                <a:gd name="T4" fmla="*/ 561 w 1930"/>
                <a:gd name="T5" fmla="*/ 143 h 2148"/>
                <a:gd name="T6" fmla="*/ 12 w 1930"/>
                <a:gd name="T7" fmla="*/ 657 h 2148"/>
                <a:gd name="T8" fmla="*/ 490 w 1930"/>
                <a:gd name="T9" fmla="*/ 754 h 2148"/>
                <a:gd name="T10" fmla="*/ 242 w 1930"/>
                <a:gd name="T11" fmla="*/ 1304 h 2148"/>
                <a:gd name="T12" fmla="*/ 358 w 1930"/>
                <a:gd name="T13" fmla="*/ 1570 h 2148"/>
                <a:gd name="T14" fmla="*/ 677 w 1930"/>
                <a:gd name="T15" fmla="*/ 1552 h 2148"/>
                <a:gd name="T16" fmla="*/ 606 w 1930"/>
                <a:gd name="T17" fmla="*/ 1960 h 2148"/>
                <a:gd name="T18" fmla="*/ 1297 w 1930"/>
                <a:gd name="T19" fmla="*/ 1844 h 2148"/>
                <a:gd name="T20" fmla="*/ 1456 w 1930"/>
                <a:gd name="T21" fmla="*/ 2146 h 2148"/>
                <a:gd name="T22" fmla="*/ 1930 w 1930"/>
                <a:gd name="T23" fmla="*/ 1856 h 2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0" h="2148">
                  <a:moveTo>
                    <a:pt x="1930" y="1856"/>
                  </a:moveTo>
                  <a:cubicBezTo>
                    <a:pt x="1742" y="1587"/>
                    <a:pt x="944" y="586"/>
                    <a:pt x="730" y="272"/>
                  </a:cubicBezTo>
                  <a:cubicBezTo>
                    <a:pt x="503" y="0"/>
                    <a:pt x="681" y="79"/>
                    <a:pt x="561" y="143"/>
                  </a:cubicBezTo>
                  <a:cubicBezTo>
                    <a:pt x="441" y="207"/>
                    <a:pt x="24" y="555"/>
                    <a:pt x="12" y="657"/>
                  </a:cubicBezTo>
                  <a:cubicBezTo>
                    <a:pt x="0" y="759"/>
                    <a:pt x="452" y="646"/>
                    <a:pt x="490" y="754"/>
                  </a:cubicBezTo>
                  <a:cubicBezTo>
                    <a:pt x="528" y="862"/>
                    <a:pt x="264" y="1168"/>
                    <a:pt x="242" y="1304"/>
                  </a:cubicBezTo>
                  <a:cubicBezTo>
                    <a:pt x="220" y="1440"/>
                    <a:pt x="286" y="1529"/>
                    <a:pt x="358" y="1570"/>
                  </a:cubicBezTo>
                  <a:cubicBezTo>
                    <a:pt x="430" y="1611"/>
                    <a:pt x="636" y="1487"/>
                    <a:pt x="677" y="1552"/>
                  </a:cubicBezTo>
                  <a:cubicBezTo>
                    <a:pt x="718" y="1617"/>
                    <a:pt x="503" y="1911"/>
                    <a:pt x="606" y="1960"/>
                  </a:cubicBezTo>
                  <a:cubicBezTo>
                    <a:pt x="709" y="2009"/>
                    <a:pt x="1155" y="1813"/>
                    <a:pt x="1297" y="1844"/>
                  </a:cubicBezTo>
                  <a:cubicBezTo>
                    <a:pt x="1439" y="1875"/>
                    <a:pt x="1351" y="2144"/>
                    <a:pt x="1456" y="2146"/>
                  </a:cubicBezTo>
                  <a:cubicBezTo>
                    <a:pt x="1561" y="2148"/>
                    <a:pt x="1831" y="1916"/>
                    <a:pt x="1930" y="1856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8967" name="Text Box 23">
              <a:extLst>
                <a:ext uri="{FF2B5EF4-FFF2-40B4-BE49-F238E27FC236}">
                  <a16:creationId xmlns:a16="http://schemas.microsoft.com/office/drawing/2014/main" id="{FB91657F-5200-4FB7-8CC4-27427C2097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544"/>
              <a:ext cx="7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/>
                <a:t>f</a:t>
              </a:r>
              <a:r>
                <a:rPr lang="pt-BR" altLang="en-US" b="0" i="0"/>
                <a:t> (</a:t>
              </a:r>
              <a:r>
                <a:rPr lang="pt-BR" altLang="en-US" b="0"/>
                <a:t>x</a:t>
              </a:r>
              <a:r>
                <a:rPr lang="pt-BR" altLang="en-US" b="0" i="0"/>
                <a:t>,</a:t>
              </a:r>
              <a:r>
                <a:rPr lang="pt-BR" altLang="en-US" b="0"/>
                <a:t>y</a:t>
              </a:r>
              <a:r>
                <a:rPr lang="pt-BR" altLang="en-US" b="0" i="0"/>
                <a:t>) &gt; 0</a:t>
              </a:r>
            </a:p>
          </p:txBody>
        </p:sp>
      </p:grp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2BE44587-7CE7-4AB3-99EB-4EF4E62AE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Polígonos Convexos</a:t>
            </a:r>
          </a:p>
        </p:txBody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C998EECB-3260-414A-8136-38784B0AD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Uma outra ideia que também funciona com qualquer polígono convexo é considerar o polígono a interseção de </a:t>
            </a:r>
            <a:r>
              <a:rPr lang="pt-BR" altLang="en-US" sz="2100" dirty="0" err="1"/>
              <a:t>semiespaços</a:t>
            </a:r>
            <a:r>
              <a:rPr lang="pt-BR" altLang="en-US" sz="2100" dirty="0"/>
              <a:t> planos em 2D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Cada aresta é colinear com uma reta dada por </a:t>
            </a:r>
            <a:r>
              <a:rPr lang="pt-BR" altLang="en-US" sz="2100" i="1" dirty="0"/>
              <a:t>f</a:t>
            </a:r>
            <a:r>
              <a:rPr lang="pt-BR" altLang="en-US" sz="2100" dirty="0"/>
              <a:t> (</a:t>
            </a:r>
            <a:r>
              <a:rPr lang="pt-BR" altLang="en-US" sz="2100" i="1" dirty="0" err="1"/>
              <a:t>x</a:t>
            </a:r>
            <a:r>
              <a:rPr lang="pt-BR" altLang="en-US" sz="2100" dirty="0" err="1"/>
              <a:t>,</a:t>
            </a:r>
            <a:r>
              <a:rPr lang="pt-BR" altLang="en-US" sz="2100" i="1" dirty="0" err="1"/>
              <a:t>y</a:t>
            </a:r>
            <a:r>
              <a:rPr lang="pt-BR" altLang="en-US" sz="2100" dirty="0"/>
              <a:t>) = </a:t>
            </a:r>
            <a:r>
              <a:rPr lang="pt-BR" altLang="en-US" sz="2100" i="1" dirty="0" err="1"/>
              <a:t>ax</a:t>
            </a:r>
            <a:r>
              <a:rPr lang="pt-BR" altLang="en-US" sz="2100" dirty="0"/>
              <a:t> + </a:t>
            </a:r>
            <a:r>
              <a:rPr lang="pt-BR" altLang="en-US" sz="2100" i="1" dirty="0" err="1"/>
              <a:t>by</a:t>
            </a:r>
            <a:r>
              <a:rPr lang="pt-BR" altLang="en-US" sz="2100" dirty="0"/>
              <a:t> + </a:t>
            </a:r>
            <a:r>
              <a:rPr lang="pt-BR" altLang="en-US" sz="2100" i="1" dirty="0"/>
              <a:t>c = </a:t>
            </a:r>
            <a:r>
              <a:rPr lang="pt-BR" altLang="en-US" sz="2100" dirty="0"/>
              <a:t>0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Pode-se escolher </a:t>
            </a:r>
            <a:r>
              <a:rPr lang="pt-BR" altLang="en-US" sz="2100" i="1" dirty="0"/>
              <a:t>a</a:t>
            </a:r>
            <a:r>
              <a:rPr lang="pt-BR" altLang="en-US" sz="2100" dirty="0"/>
              <a:t>, </a:t>
            </a:r>
            <a:r>
              <a:rPr lang="pt-BR" altLang="en-US" sz="2100" i="1" dirty="0"/>
              <a:t>b</a:t>
            </a:r>
            <a:r>
              <a:rPr lang="pt-BR" altLang="en-US" sz="2100" dirty="0"/>
              <a:t> e </a:t>
            </a:r>
            <a:r>
              <a:rPr lang="pt-BR" altLang="en-US" sz="2100" i="1" dirty="0"/>
              <a:t>c</a:t>
            </a:r>
            <a:r>
              <a:rPr lang="pt-BR" altLang="en-US" sz="2100" dirty="0"/>
              <a:t> de tal forma que o interior do polígono corresponda a </a:t>
            </a:r>
            <a:r>
              <a:rPr lang="pt-BR" altLang="en-US" sz="2100" i="1" dirty="0"/>
              <a:t>f</a:t>
            </a:r>
            <a:r>
              <a:rPr lang="pt-BR" altLang="en-US" sz="2100" dirty="0"/>
              <a:t> (</a:t>
            </a:r>
            <a:r>
              <a:rPr lang="pt-BR" altLang="en-US" sz="2100" i="1" dirty="0" err="1"/>
              <a:t>x,y</a:t>
            </a:r>
            <a:r>
              <a:rPr lang="pt-BR" altLang="en-US" sz="2100" dirty="0"/>
              <a:t>) &gt; 0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Para saber se o ponto de interseção está no interior (ou na borda) do polígono, basta testar o ponto com relação a todas as arestas</a:t>
            </a:r>
          </a:p>
          <a:p>
            <a:pPr>
              <a:lnSpc>
                <a:spcPct val="90000"/>
              </a:lnSpc>
            </a:pPr>
            <a:endParaRPr lang="pt-BR" altLang="en-US" sz="2100"/>
          </a:p>
        </p:txBody>
      </p:sp>
      <p:grpSp>
        <p:nvGrpSpPr>
          <p:cNvPr id="338969" name="Group 25">
            <a:extLst>
              <a:ext uri="{FF2B5EF4-FFF2-40B4-BE49-F238E27FC236}">
                <a16:creationId xmlns:a16="http://schemas.microsoft.com/office/drawing/2014/main" id="{9F52F046-C415-47CA-8E18-BE88F676A1FC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133600"/>
            <a:ext cx="3505200" cy="3505200"/>
            <a:chOff x="3168" y="1344"/>
            <a:chExt cx="2208" cy="2208"/>
          </a:xfrm>
        </p:grpSpPr>
        <p:grpSp>
          <p:nvGrpSpPr>
            <p:cNvPr id="338958" name="Group 14">
              <a:extLst>
                <a:ext uri="{FF2B5EF4-FFF2-40B4-BE49-F238E27FC236}">
                  <a16:creationId xmlns:a16="http://schemas.microsoft.com/office/drawing/2014/main" id="{19B74C4E-8A9C-480D-A169-00B800451A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880"/>
              <a:ext cx="2208" cy="240"/>
              <a:chOff x="3216" y="2736"/>
              <a:chExt cx="2208" cy="240"/>
            </a:xfrm>
          </p:grpSpPr>
          <p:sp>
            <p:nvSpPr>
              <p:cNvPr id="338948" name="Line 4">
                <a:extLst>
                  <a:ext uri="{FF2B5EF4-FFF2-40B4-BE49-F238E27FC236}">
                    <a16:creationId xmlns:a16="http://schemas.microsoft.com/office/drawing/2014/main" id="{735D0E57-56CA-4BC1-A168-0EA2F2C5E2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6" y="2976"/>
                <a:ext cx="22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949" name="Line 5">
                <a:extLst>
                  <a:ext uri="{FF2B5EF4-FFF2-40B4-BE49-F238E27FC236}">
                    <a16:creationId xmlns:a16="http://schemas.microsoft.com/office/drawing/2014/main" id="{98EA2AF1-C9E5-452F-979B-295506D63A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20" y="2736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8962" name="Group 18">
              <a:extLst>
                <a:ext uri="{FF2B5EF4-FFF2-40B4-BE49-F238E27FC236}">
                  <a16:creationId xmlns:a16="http://schemas.microsoft.com/office/drawing/2014/main" id="{22AB3113-25C2-4E1F-B506-CC5F5BE9B4BE}"/>
                </a:ext>
              </a:extLst>
            </p:cNvPr>
            <p:cNvGrpSpPr>
              <a:grpSpLocks/>
            </p:cNvGrpSpPr>
            <p:nvPr/>
          </p:nvGrpSpPr>
          <p:grpSpPr bwMode="auto">
            <a:xfrm rot="7258894">
              <a:off x="2904" y="2328"/>
              <a:ext cx="2208" cy="240"/>
              <a:chOff x="3216" y="2736"/>
              <a:chExt cx="2208" cy="240"/>
            </a:xfrm>
          </p:grpSpPr>
          <p:sp>
            <p:nvSpPr>
              <p:cNvPr id="338963" name="Line 19">
                <a:extLst>
                  <a:ext uri="{FF2B5EF4-FFF2-40B4-BE49-F238E27FC236}">
                    <a16:creationId xmlns:a16="http://schemas.microsoft.com/office/drawing/2014/main" id="{A179C765-3592-410B-929F-4AC4C8953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6" y="2976"/>
                <a:ext cx="22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964" name="Line 20">
                <a:extLst>
                  <a:ext uri="{FF2B5EF4-FFF2-40B4-BE49-F238E27FC236}">
                    <a16:creationId xmlns:a16="http://schemas.microsoft.com/office/drawing/2014/main" id="{AF153CFD-4B56-4409-852B-A2F48C34C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20" y="2736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8971" name="Group 27">
            <a:extLst>
              <a:ext uri="{FF2B5EF4-FFF2-40B4-BE49-F238E27FC236}">
                <a16:creationId xmlns:a16="http://schemas.microsoft.com/office/drawing/2014/main" id="{E740BCA2-08CD-4018-A83C-DC81560BA41F}"/>
              </a:ext>
            </a:extLst>
          </p:cNvPr>
          <p:cNvGrpSpPr>
            <a:grpSpLocks/>
          </p:cNvGrpSpPr>
          <p:nvPr/>
        </p:nvGrpSpPr>
        <p:grpSpPr bwMode="auto">
          <a:xfrm>
            <a:off x="7054850" y="1676400"/>
            <a:ext cx="1403350" cy="4114800"/>
            <a:chOff x="4444" y="1094"/>
            <a:chExt cx="884" cy="2592"/>
          </a:xfrm>
        </p:grpSpPr>
        <p:grpSp>
          <p:nvGrpSpPr>
            <p:cNvPr id="338959" name="Group 15">
              <a:extLst>
                <a:ext uri="{FF2B5EF4-FFF2-40B4-BE49-F238E27FC236}">
                  <a16:creationId xmlns:a16="http://schemas.microsoft.com/office/drawing/2014/main" id="{48F53F6E-9D11-4AF1-90D4-F59850D81F31}"/>
                </a:ext>
              </a:extLst>
            </p:cNvPr>
            <p:cNvGrpSpPr>
              <a:grpSpLocks/>
            </p:cNvGrpSpPr>
            <p:nvPr/>
          </p:nvGrpSpPr>
          <p:grpSpPr bwMode="auto">
            <a:xfrm rot="13987806">
              <a:off x="3268" y="2270"/>
              <a:ext cx="2592" cy="240"/>
              <a:chOff x="3216" y="2736"/>
              <a:chExt cx="2208" cy="240"/>
            </a:xfrm>
          </p:grpSpPr>
          <p:sp>
            <p:nvSpPr>
              <p:cNvPr id="338960" name="Line 16">
                <a:extLst>
                  <a:ext uri="{FF2B5EF4-FFF2-40B4-BE49-F238E27FC236}">
                    <a16:creationId xmlns:a16="http://schemas.microsoft.com/office/drawing/2014/main" id="{BF104797-D354-406B-965A-B723E6267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6" y="2976"/>
                <a:ext cx="22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961" name="Line 17">
                <a:extLst>
                  <a:ext uri="{FF2B5EF4-FFF2-40B4-BE49-F238E27FC236}">
                    <a16:creationId xmlns:a16="http://schemas.microsoft.com/office/drawing/2014/main" id="{CF9B655C-2CA1-4CA1-B7BA-93850767F9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20" y="2736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38965" name="AutoShape 21">
              <a:extLst>
                <a:ext uri="{FF2B5EF4-FFF2-40B4-BE49-F238E27FC236}">
                  <a16:creationId xmlns:a16="http://schemas.microsoft.com/office/drawing/2014/main" id="{3022D1A4-1F64-4A07-A1B6-EE14D9927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728"/>
              <a:ext cx="768" cy="288"/>
            </a:xfrm>
            <a:prstGeom prst="wedgeRoundRectCallout">
              <a:avLst>
                <a:gd name="adj1" fmla="val -58463"/>
                <a:gd name="adj2" fmla="val 79167"/>
                <a:gd name="adj3" fmla="val 16667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pt-BR" altLang="en-US" b="0"/>
                <a:t>f</a:t>
              </a:r>
              <a:r>
                <a:rPr lang="pt-BR" altLang="en-US" b="0" i="0"/>
                <a:t> (</a:t>
              </a:r>
              <a:r>
                <a:rPr lang="pt-BR" altLang="en-US" b="0"/>
                <a:t>x</a:t>
              </a:r>
              <a:r>
                <a:rPr lang="pt-BR" altLang="en-US" b="0" i="0"/>
                <a:t>,</a:t>
              </a:r>
              <a:r>
                <a:rPr lang="pt-BR" altLang="en-US" b="0"/>
                <a:t>y</a:t>
              </a:r>
              <a:r>
                <a:rPr lang="pt-BR" altLang="en-US" b="0" i="0"/>
                <a:t>)=0</a:t>
              </a:r>
            </a:p>
          </p:txBody>
        </p:sp>
      </p:grpSp>
      <p:sp>
        <p:nvSpPr>
          <p:cNvPr id="338970" name="Freeform 26">
            <a:extLst>
              <a:ext uri="{FF2B5EF4-FFF2-40B4-BE49-F238E27FC236}">
                <a16:creationId xmlns:a16="http://schemas.microsoft.com/office/drawing/2014/main" id="{C47FBCBD-14F5-406A-98AA-82C0C35D61C6}"/>
              </a:ext>
            </a:extLst>
          </p:cNvPr>
          <p:cNvSpPr>
            <a:spLocks/>
          </p:cNvSpPr>
          <p:nvPr/>
        </p:nvSpPr>
        <p:spPr bwMode="auto">
          <a:xfrm>
            <a:off x="5486400" y="2819400"/>
            <a:ext cx="2895600" cy="2133600"/>
          </a:xfrm>
          <a:custGeom>
            <a:avLst/>
            <a:gdLst>
              <a:gd name="T0" fmla="*/ 0 w 1824"/>
              <a:gd name="T1" fmla="*/ 1344 h 1344"/>
              <a:gd name="T2" fmla="*/ 816 w 1824"/>
              <a:gd name="T3" fmla="*/ 0 h 1344"/>
              <a:gd name="T4" fmla="*/ 1824 w 1824"/>
              <a:gd name="T5" fmla="*/ 1344 h 1344"/>
              <a:gd name="T6" fmla="*/ 0 w 1824"/>
              <a:gd name="T7" fmla="*/ 1344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4" h="1344">
                <a:moveTo>
                  <a:pt x="0" y="1344"/>
                </a:moveTo>
                <a:lnTo>
                  <a:pt x="816" y="0"/>
                </a:lnTo>
                <a:lnTo>
                  <a:pt x="1824" y="1344"/>
                </a:lnTo>
                <a:lnTo>
                  <a:pt x="0" y="1344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3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4DC7D61E-E911-4117-A1CF-36B63E9FB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Polígonos Quaisquer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A0FADA11-73DC-43C1-8231-F32929C7F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Diversos métodos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Soma dos ângulos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Dentro: 360</a:t>
            </a:r>
            <a:r>
              <a:rPr lang="pt-BR" altLang="en-US" sz="2000" baseline="30000"/>
              <a:t>o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Fora: 0</a:t>
            </a:r>
            <a:r>
              <a:rPr lang="pt-BR" altLang="en-US" sz="2000" baseline="30000"/>
              <a:t>o</a:t>
            </a:r>
            <a:endParaRPr lang="pt-BR" altLang="en-US" sz="2000"/>
          </a:p>
          <a:p>
            <a:pPr lvl="1">
              <a:lnSpc>
                <a:spcPct val="90000"/>
              </a:lnSpc>
            </a:pPr>
            <a:r>
              <a:rPr lang="pt-BR" altLang="en-US" sz="2400"/>
              <a:t>Regra de paridade </a:t>
            </a:r>
            <a:br>
              <a:rPr lang="pt-BR" altLang="en-US" sz="2400"/>
            </a:br>
            <a:r>
              <a:rPr lang="pt-BR" altLang="en-US" sz="2400"/>
              <a:t>(teorema de Jordan)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Ray-Casting em 2D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Semelhante à regra de</a:t>
            </a:r>
            <a:br>
              <a:rPr lang="pt-BR" altLang="en-US" sz="2000"/>
            </a:br>
            <a:r>
              <a:rPr lang="pt-BR" altLang="en-US" sz="2000"/>
              <a:t>paridade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Apenas a normal da</a:t>
            </a:r>
            <a:br>
              <a:rPr lang="pt-BR" altLang="en-US" sz="2000"/>
            </a:br>
            <a:r>
              <a:rPr lang="pt-BR" altLang="en-US" sz="2000"/>
              <a:t>aresta mais próxima é </a:t>
            </a:r>
            <a:br>
              <a:rPr lang="pt-BR" altLang="en-US" sz="2000"/>
            </a:br>
            <a:r>
              <a:rPr lang="pt-BR" altLang="en-US" sz="2000"/>
              <a:t>examinada</a:t>
            </a:r>
          </a:p>
        </p:txBody>
      </p:sp>
      <p:sp>
        <p:nvSpPr>
          <p:cNvPr id="346116" name="Freeform 4">
            <a:extLst>
              <a:ext uri="{FF2B5EF4-FFF2-40B4-BE49-F238E27FC236}">
                <a16:creationId xmlns:a16="http://schemas.microsoft.com/office/drawing/2014/main" id="{4756C529-E31D-4713-BE8F-81583E385B45}"/>
              </a:ext>
            </a:extLst>
          </p:cNvPr>
          <p:cNvSpPr>
            <a:spLocks/>
          </p:cNvSpPr>
          <p:nvPr/>
        </p:nvSpPr>
        <p:spPr bwMode="auto">
          <a:xfrm>
            <a:off x="5562600" y="2819400"/>
            <a:ext cx="2895600" cy="2819400"/>
          </a:xfrm>
          <a:custGeom>
            <a:avLst/>
            <a:gdLst>
              <a:gd name="T0" fmla="*/ 336 w 1824"/>
              <a:gd name="T1" fmla="*/ 1632 h 1776"/>
              <a:gd name="T2" fmla="*/ 768 w 1824"/>
              <a:gd name="T3" fmla="*/ 960 h 1776"/>
              <a:gd name="T4" fmla="*/ 0 w 1824"/>
              <a:gd name="T5" fmla="*/ 624 h 1776"/>
              <a:gd name="T6" fmla="*/ 1248 w 1824"/>
              <a:gd name="T7" fmla="*/ 0 h 1776"/>
              <a:gd name="T8" fmla="*/ 1824 w 1824"/>
              <a:gd name="T9" fmla="*/ 1152 h 1776"/>
              <a:gd name="T10" fmla="*/ 1104 w 1824"/>
              <a:gd name="T11" fmla="*/ 1776 h 1776"/>
              <a:gd name="T12" fmla="*/ 1152 w 1824"/>
              <a:gd name="T13" fmla="*/ 1344 h 1776"/>
              <a:gd name="T14" fmla="*/ 336 w 1824"/>
              <a:gd name="T15" fmla="*/ 1632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4" h="1776">
                <a:moveTo>
                  <a:pt x="336" y="1632"/>
                </a:moveTo>
                <a:lnTo>
                  <a:pt x="768" y="960"/>
                </a:lnTo>
                <a:lnTo>
                  <a:pt x="0" y="624"/>
                </a:lnTo>
                <a:lnTo>
                  <a:pt x="1248" y="0"/>
                </a:lnTo>
                <a:lnTo>
                  <a:pt x="1824" y="1152"/>
                </a:lnTo>
                <a:lnTo>
                  <a:pt x="1104" y="1776"/>
                </a:lnTo>
                <a:lnTo>
                  <a:pt x="1152" y="1344"/>
                </a:lnTo>
                <a:lnTo>
                  <a:pt x="336" y="1632"/>
                </a:ln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346136" name="Group 24">
            <a:extLst>
              <a:ext uri="{FF2B5EF4-FFF2-40B4-BE49-F238E27FC236}">
                <a16:creationId xmlns:a16="http://schemas.microsoft.com/office/drawing/2014/main" id="{6EB408EA-F98D-4543-8911-260459F22298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819400"/>
            <a:ext cx="2895600" cy="2819400"/>
            <a:chOff x="3504" y="1776"/>
            <a:chExt cx="1824" cy="1776"/>
          </a:xfrm>
        </p:grpSpPr>
        <p:sp>
          <p:nvSpPr>
            <p:cNvPr id="346120" name="Line 8">
              <a:extLst>
                <a:ext uri="{FF2B5EF4-FFF2-40B4-BE49-F238E27FC236}">
                  <a16:creationId xmlns:a16="http://schemas.microsoft.com/office/drawing/2014/main" id="{73A4D93B-2578-4BCB-BA1E-6BE279B3F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6" y="1776"/>
              <a:ext cx="336" cy="57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1" name="Line 9">
              <a:extLst>
                <a:ext uri="{FF2B5EF4-FFF2-40B4-BE49-F238E27FC236}">
                  <a16:creationId xmlns:a16="http://schemas.microsoft.com/office/drawing/2014/main" id="{D3C631F4-A5DA-44DD-9CE2-1056C0F3C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04" y="2352"/>
              <a:ext cx="912" cy="4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2" name="Line 10">
              <a:extLst>
                <a:ext uri="{FF2B5EF4-FFF2-40B4-BE49-F238E27FC236}">
                  <a16:creationId xmlns:a16="http://schemas.microsoft.com/office/drawing/2014/main" id="{8560A733-5CEC-4C47-875C-E32BF7DD24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352"/>
              <a:ext cx="912" cy="57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3" name="Line 11">
              <a:extLst>
                <a:ext uri="{FF2B5EF4-FFF2-40B4-BE49-F238E27FC236}">
                  <a16:creationId xmlns:a16="http://schemas.microsoft.com/office/drawing/2014/main" id="{F0EA0685-D242-45DD-96A3-CE9494E3B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2352"/>
              <a:ext cx="144" cy="38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4" name="Line 12">
              <a:extLst>
                <a:ext uri="{FF2B5EF4-FFF2-40B4-BE49-F238E27FC236}">
                  <a16:creationId xmlns:a16="http://schemas.microsoft.com/office/drawing/2014/main" id="{4D885B26-DB3B-42DC-8B5D-BF078F1D5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2352"/>
              <a:ext cx="576" cy="105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5" name="Line 13">
              <a:extLst>
                <a:ext uri="{FF2B5EF4-FFF2-40B4-BE49-F238E27FC236}">
                  <a16:creationId xmlns:a16="http://schemas.microsoft.com/office/drawing/2014/main" id="{2A1272E2-4B72-4D18-88DC-86AB70A30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352"/>
              <a:ext cx="240" cy="76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6" name="Line 14">
              <a:extLst>
                <a:ext uri="{FF2B5EF4-FFF2-40B4-BE49-F238E27FC236}">
                  <a16:creationId xmlns:a16="http://schemas.microsoft.com/office/drawing/2014/main" id="{D1B39700-E71F-4FF6-963D-3F2C55EA5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352"/>
              <a:ext cx="192" cy="120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46117" name="Oval 5">
            <a:extLst>
              <a:ext uri="{FF2B5EF4-FFF2-40B4-BE49-F238E27FC236}">
                <a16:creationId xmlns:a16="http://schemas.microsoft.com/office/drawing/2014/main" id="{B0B80F53-C2DC-4F23-809F-5ED230D7F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368935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6118" name="Oval 6">
            <a:extLst>
              <a:ext uri="{FF2B5EF4-FFF2-40B4-BE49-F238E27FC236}">
                <a16:creationId xmlns:a16="http://schemas.microsoft.com/office/drawing/2014/main" id="{11A77412-9C99-4868-A268-AD7A3296D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25" y="2938463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46135" name="Group 23">
            <a:extLst>
              <a:ext uri="{FF2B5EF4-FFF2-40B4-BE49-F238E27FC236}">
                <a16:creationId xmlns:a16="http://schemas.microsoft.com/office/drawing/2014/main" id="{B06DAD36-6958-4479-B011-5C6AFC2BCA82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819400"/>
            <a:ext cx="2819400" cy="2819400"/>
            <a:chOff x="3552" y="1776"/>
            <a:chExt cx="1776" cy="1776"/>
          </a:xfrm>
        </p:grpSpPr>
        <p:sp>
          <p:nvSpPr>
            <p:cNvPr id="346128" name="Line 16">
              <a:extLst>
                <a:ext uri="{FF2B5EF4-FFF2-40B4-BE49-F238E27FC236}">
                  <a16:creationId xmlns:a16="http://schemas.microsoft.com/office/drawing/2014/main" id="{B7070D65-1244-4D36-9190-0502F23473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52" y="1776"/>
              <a:ext cx="576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29" name="Line 17">
              <a:extLst>
                <a:ext uri="{FF2B5EF4-FFF2-40B4-BE49-F238E27FC236}">
                  <a16:creationId xmlns:a16="http://schemas.microsoft.com/office/drawing/2014/main" id="{F563BE4C-63DA-4F28-80DC-A773F21A31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2" y="1872"/>
              <a:ext cx="1776" cy="52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30" name="Line 18">
              <a:extLst>
                <a:ext uri="{FF2B5EF4-FFF2-40B4-BE49-F238E27FC236}">
                  <a16:creationId xmlns:a16="http://schemas.microsoft.com/office/drawing/2014/main" id="{10C74199-EADD-4BEB-9059-7CB3D79576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1872"/>
              <a:ext cx="1056" cy="8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31" name="Line 19">
              <a:extLst>
                <a:ext uri="{FF2B5EF4-FFF2-40B4-BE49-F238E27FC236}">
                  <a16:creationId xmlns:a16="http://schemas.microsoft.com/office/drawing/2014/main" id="{1FCB4A80-4C72-4D8C-A740-4D2122180B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1872"/>
              <a:ext cx="1488" cy="15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32" name="Line 20">
              <a:extLst>
                <a:ext uri="{FF2B5EF4-FFF2-40B4-BE49-F238E27FC236}">
                  <a16:creationId xmlns:a16="http://schemas.microsoft.com/office/drawing/2014/main" id="{22C84B72-1DFA-47D8-A09F-993B960250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56" y="1872"/>
              <a:ext cx="672" cy="12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33" name="Line 21">
              <a:extLst>
                <a:ext uri="{FF2B5EF4-FFF2-40B4-BE49-F238E27FC236}">
                  <a16:creationId xmlns:a16="http://schemas.microsoft.com/office/drawing/2014/main" id="{1F1AC4B3-30B6-447E-85C3-4C6305927B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8" y="1872"/>
              <a:ext cx="720" cy="16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6134" name="Line 22">
              <a:extLst>
                <a:ext uri="{FF2B5EF4-FFF2-40B4-BE49-F238E27FC236}">
                  <a16:creationId xmlns:a16="http://schemas.microsoft.com/office/drawing/2014/main" id="{13297AC8-3968-4ED0-9CF9-347257DC9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8" y="1872"/>
              <a:ext cx="0" cy="105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6139" name="Group 27">
            <a:extLst>
              <a:ext uri="{FF2B5EF4-FFF2-40B4-BE49-F238E27FC236}">
                <a16:creationId xmlns:a16="http://schemas.microsoft.com/office/drawing/2014/main" id="{B4750503-2A33-4F5B-8F9F-6F38DE20406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971800"/>
            <a:ext cx="3048000" cy="3352800"/>
            <a:chOff x="3408" y="1872"/>
            <a:chExt cx="1920" cy="2112"/>
          </a:xfrm>
        </p:grpSpPr>
        <p:sp>
          <p:nvSpPr>
            <p:cNvPr id="346137" name="Line 25">
              <a:extLst>
                <a:ext uri="{FF2B5EF4-FFF2-40B4-BE49-F238E27FC236}">
                  <a16:creationId xmlns:a16="http://schemas.microsoft.com/office/drawing/2014/main" id="{F201FE54-6B49-4B26-90B6-9CCB52C80F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2352"/>
              <a:ext cx="1008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6138" name="Line 26">
              <a:extLst>
                <a:ext uri="{FF2B5EF4-FFF2-40B4-BE49-F238E27FC236}">
                  <a16:creationId xmlns:a16="http://schemas.microsoft.com/office/drawing/2014/main" id="{3CC9FFFB-1A0C-44BF-9C3D-CB48370415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4" y="1872"/>
              <a:ext cx="1344" cy="2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46143" name="Group 31">
            <a:extLst>
              <a:ext uri="{FF2B5EF4-FFF2-40B4-BE49-F238E27FC236}">
                <a16:creationId xmlns:a16="http://schemas.microsoft.com/office/drawing/2014/main" id="{5E67DFF2-9EAA-4243-B74D-B1CCA668CE99}"/>
              </a:ext>
            </a:extLst>
          </p:cNvPr>
          <p:cNvGrpSpPr>
            <a:grpSpLocks/>
          </p:cNvGrpSpPr>
          <p:nvPr/>
        </p:nvGrpSpPr>
        <p:grpSpPr bwMode="auto">
          <a:xfrm>
            <a:off x="6600825" y="3671888"/>
            <a:ext cx="1428750" cy="1400175"/>
            <a:chOff x="4158" y="2313"/>
            <a:chExt cx="900" cy="882"/>
          </a:xfrm>
        </p:grpSpPr>
        <p:sp>
          <p:nvSpPr>
            <p:cNvPr id="346140" name="Oval 28">
              <a:extLst>
                <a:ext uri="{FF2B5EF4-FFF2-40B4-BE49-F238E27FC236}">
                  <a16:creationId xmlns:a16="http://schemas.microsoft.com/office/drawing/2014/main" id="{34FB3A9B-1AC5-4D86-8B13-AE6D2C957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670"/>
              <a:ext cx="48" cy="48"/>
            </a:xfrm>
            <a:prstGeom prst="ellipse">
              <a:avLst/>
            </a:prstGeom>
            <a:solidFill>
              <a:schemeClr val="bg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6141" name="Oval 29">
              <a:extLst>
                <a:ext uri="{FF2B5EF4-FFF2-40B4-BE49-F238E27FC236}">
                  <a16:creationId xmlns:a16="http://schemas.microsoft.com/office/drawing/2014/main" id="{20449731-D3E3-4257-A8D3-BC98AB028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3147"/>
              <a:ext cx="48" cy="48"/>
            </a:xfrm>
            <a:prstGeom prst="ellipse">
              <a:avLst/>
            </a:prstGeom>
            <a:solidFill>
              <a:schemeClr val="bg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6142" name="Oval 30">
              <a:extLst>
                <a:ext uri="{FF2B5EF4-FFF2-40B4-BE49-F238E27FC236}">
                  <a16:creationId xmlns:a16="http://schemas.microsoft.com/office/drawing/2014/main" id="{F3DFA522-66A3-4795-A709-466CDB45C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2313"/>
              <a:ext cx="48" cy="48"/>
            </a:xfrm>
            <a:prstGeom prst="ellipse">
              <a:avLst/>
            </a:prstGeom>
            <a:solidFill>
              <a:schemeClr val="bg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6146" name="Group 34">
            <a:extLst>
              <a:ext uri="{FF2B5EF4-FFF2-40B4-BE49-F238E27FC236}">
                <a16:creationId xmlns:a16="http://schemas.microsoft.com/office/drawing/2014/main" id="{1A908975-A582-40CA-8D27-42D8AAFA3AEE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3324225"/>
            <a:ext cx="1600200" cy="762000"/>
            <a:chOff x="3888" y="2094"/>
            <a:chExt cx="1008" cy="480"/>
          </a:xfrm>
        </p:grpSpPr>
        <p:sp>
          <p:nvSpPr>
            <p:cNvPr id="346144" name="Line 32">
              <a:extLst>
                <a:ext uri="{FF2B5EF4-FFF2-40B4-BE49-F238E27FC236}">
                  <a16:creationId xmlns:a16="http://schemas.microsoft.com/office/drawing/2014/main" id="{5900A548-3C40-43BF-92FF-CDEF97396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8" y="2208"/>
              <a:ext cx="96" cy="3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6145" name="Line 33">
              <a:extLst>
                <a:ext uri="{FF2B5EF4-FFF2-40B4-BE49-F238E27FC236}">
                  <a16:creationId xmlns:a16="http://schemas.microsoft.com/office/drawing/2014/main" id="{123089A0-F423-4C52-8879-207B714D9A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8" y="2094"/>
              <a:ext cx="288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D78B55FC-FF53-4B40-BC38-A2D1E8406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Características Principais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C06942BC-F109-44A3-9056-355533D27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Tipicamente implementado em Software</a:t>
            </a:r>
          </a:p>
          <a:p>
            <a:r>
              <a:rPr lang="pt-BR" altLang="en-US" sz="2600"/>
              <a:t>Combina um modelo de iluminação com determinação de visibilidade</a:t>
            </a:r>
          </a:p>
          <a:p>
            <a:r>
              <a:rPr lang="pt-BR" altLang="en-US" sz="2600"/>
              <a:t>Simula efeitos de iluminação global tais como</a:t>
            </a:r>
          </a:p>
          <a:p>
            <a:pPr lvl="1"/>
            <a:r>
              <a:rPr lang="pt-BR" altLang="en-US" sz="2400"/>
              <a:t>Sombras</a:t>
            </a:r>
          </a:p>
          <a:p>
            <a:pPr lvl="1"/>
            <a:r>
              <a:rPr lang="pt-BR" altLang="en-US" sz="2400"/>
              <a:t>Reflexão especular e refração recursivas</a:t>
            </a:r>
          </a:p>
          <a:p>
            <a:pPr lvl="1"/>
            <a:r>
              <a:rPr lang="pt-BR" altLang="en-US" sz="2400"/>
              <a:t>Acompanha vários caminhos da luz</a:t>
            </a:r>
          </a:p>
          <a:p>
            <a:r>
              <a:rPr lang="pt-BR" altLang="en-US" sz="2600"/>
              <a:t>Desvantagens</a:t>
            </a:r>
          </a:p>
          <a:p>
            <a:pPr lvl="1"/>
            <a:r>
              <a:rPr lang="pt-BR" altLang="en-US" sz="2400"/>
              <a:t>Lento</a:t>
            </a:r>
          </a:p>
          <a:p>
            <a:pPr lvl="1"/>
            <a:r>
              <a:rPr lang="pt-BR" altLang="en-US" sz="2400"/>
              <a:t>Não simula reflexão difusa recursiva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11FA48E8-F227-43AD-BC02-C61684B68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Sólidos CSG</a:t>
            </a:r>
          </a:p>
        </p:txBody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B0E2A157-4BEF-4106-8463-6E1F2843D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Ray-tracing provê um método direto de visualização de sólidos CSG (sem avaliação de bordo)</a:t>
            </a:r>
          </a:p>
          <a:p>
            <a:r>
              <a:rPr lang="pt-BR" altLang="en-US" sz="2600"/>
              <a:t>A interseção com primitivas é feita como antes, mas todos os pontos interseção são guardados</a:t>
            </a:r>
          </a:p>
          <a:p>
            <a:pPr lvl="1"/>
            <a:r>
              <a:rPr lang="pt-BR" altLang="en-US" sz="2400"/>
              <a:t>O resultado é uma estrutura de dados que registra os intervalos em que o raio está dentro, fora, ou na fronteira da primitiva</a:t>
            </a:r>
          </a:p>
          <a:p>
            <a:r>
              <a:rPr lang="pt-BR" altLang="en-US" sz="2600"/>
              <a:t>Para computar as operações de conjunto (</a:t>
            </a:r>
            <a:r>
              <a:rPr lang="pt-BR" altLang="en-US" sz="2600">
                <a:sym typeface="Symbol" panose="05050102010706020507" pitchFamily="18" charset="2"/>
              </a:rPr>
              <a:t>, , \) os intervalos são combinados de maneira apropriada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64" name="Freeform 48" descr="Dark downward diagonal">
            <a:extLst>
              <a:ext uri="{FF2B5EF4-FFF2-40B4-BE49-F238E27FC236}">
                <a16:creationId xmlns:a16="http://schemas.microsoft.com/office/drawing/2014/main" id="{C0E98F20-CE4F-45F5-A755-31EB1F951060}"/>
              </a:ext>
            </a:extLst>
          </p:cNvPr>
          <p:cNvSpPr>
            <a:spLocks/>
          </p:cNvSpPr>
          <p:nvPr/>
        </p:nvSpPr>
        <p:spPr bwMode="auto">
          <a:xfrm>
            <a:off x="1376363" y="2833688"/>
            <a:ext cx="1828800" cy="2043112"/>
          </a:xfrm>
          <a:custGeom>
            <a:avLst/>
            <a:gdLst>
              <a:gd name="T0" fmla="*/ 0 w 1152"/>
              <a:gd name="T1" fmla="*/ 423 h 1287"/>
              <a:gd name="T2" fmla="*/ 144 w 1152"/>
              <a:gd name="T3" fmla="*/ 423 h 1287"/>
              <a:gd name="T4" fmla="*/ 144 w 1152"/>
              <a:gd name="T5" fmla="*/ 252 h 1287"/>
              <a:gd name="T6" fmla="*/ 396 w 1152"/>
              <a:gd name="T7" fmla="*/ 0 h 1287"/>
              <a:gd name="T8" fmla="*/ 753 w 1152"/>
              <a:gd name="T9" fmla="*/ 3 h 1287"/>
              <a:gd name="T10" fmla="*/ 1008 w 1152"/>
              <a:gd name="T11" fmla="*/ 252 h 1287"/>
              <a:gd name="T12" fmla="*/ 1008 w 1152"/>
              <a:gd name="T13" fmla="*/ 423 h 1287"/>
              <a:gd name="T14" fmla="*/ 1152 w 1152"/>
              <a:gd name="T15" fmla="*/ 423 h 1287"/>
              <a:gd name="T16" fmla="*/ 1152 w 1152"/>
              <a:gd name="T17" fmla="*/ 1287 h 1287"/>
              <a:gd name="T18" fmla="*/ 0 w 1152"/>
              <a:gd name="T19" fmla="*/ 1287 h 1287"/>
              <a:gd name="T20" fmla="*/ 0 w 1152"/>
              <a:gd name="T21" fmla="*/ 423 h 1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52" h="1287">
                <a:moveTo>
                  <a:pt x="0" y="423"/>
                </a:moveTo>
                <a:lnTo>
                  <a:pt x="144" y="423"/>
                </a:lnTo>
                <a:lnTo>
                  <a:pt x="144" y="252"/>
                </a:lnTo>
                <a:lnTo>
                  <a:pt x="396" y="0"/>
                </a:lnTo>
                <a:lnTo>
                  <a:pt x="753" y="3"/>
                </a:lnTo>
                <a:lnTo>
                  <a:pt x="1008" y="252"/>
                </a:lnTo>
                <a:lnTo>
                  <a:pt x="1008" y="423"/>
                </a:lnTo>
                <a:lnTo>
                  <a:pt x="1152" y="423"/>
                </a:lnTo>
                <a:lnTo>
                  <a:pt x="1152" y="1287"/>
                </a:lnTo>
                <a:lnTo>
                  <a:pt x="0" y="1287"/>
                </a:lnTo>
                <a:lnTo>
                  <a:pt x="0" y="423"/>
                </a:lnTo>
                <a:close/>
              </a:path>
            </a:pathLst>
          </a:custGeom>
          <a:pattFill prst="dkDnDiag">
            <a:fgClr>
              <a:schemeClr val="bg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342067" name="Group 51">
            <a:extLst>
              <a:ext uri="{FF2B5EF4-FFF2-40B4-BE49-F238E27FC236}">
                <a16:creationId xmlns:a16="http://schemas.microsoft.com/office/drawing/2014/main" id="{2F202167-F14E-4498-A101-B0B5E1088C9C}"/>
              </a:ext>
            </a:extLst>
          </p:cNvPr>
          <p:cNvGrpSpPr>
            <a:grpSpLocks/>
          </p:cNvGrpSpPr>
          <p:nvPr/>
        </p:nvGrpSpPr>
        <p:grpSpPr bwMode="auto">
          <a:xfrm>
            <a:off x="1377950" y="2832100"/>
            <a:ext cx="1828800" cy="2043113"/>
            <a:chOff x="867" y="1782"/>
            <a:chExt cx="1152" cy="1287"/>
          </a:xfrm>
        </p:grpSpPr>
        <p:sp>
          <p:nvSpPr>
            <p:cNvPr id="342066" name="Freeform 50">
              <a:extLst>
                <a:ext uri="{FF2B5EF4-FFF2-40B4-BE49-F238E27FC236}">
                  <a16:creationId xmlns:a16="http://schemas.microsoft.com/office/drawing/2014/main" id="{8BB8D463-D789-4A4A-AE9A-F62EA6045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1782"/>
              <a:ext cx="1152" cy="1287"/>
            </a:xfrm>
            <a:custGeom>
              <a:avLst/>
              <a:gdLst>
                <a:gd name="T0" fmla="*/ 0 w 1152"/>
                <a:gd name="T1" fmla="*/ 423 h 1287"/>
                <a:gd name="T2" fmla="*/ 144 w 1152"/>
                <a:gd name="T3" fmla="*/ 423 h 1287"/>
                <a:gd name="T4" fmla="*/ 144 w 1152"/>
                <a:gd name="T5" fmla="*/ 252 h 1287"/>
                <a:gd name="T6" fmla="*/ 396 w 1152"/>
                <a:gd name="T7" fmla="*/ 0 h 1287"/>
                <a:gd name="T8" fmla="*/ 753 w 1152"/>
                <a:gd name="T9" fmla="*/ 3 h 1287"/>
                <a:gd name="T10" fmla="*/ 1008 w 1152"/>
                <a:gd name="T11" fmla="*/ 252 h 1287"/>
                <a:gd name="T12" fmla="*/ 1008 w 1152"/>
                <a:gd name="T13" fmla="*/ 423 h 1287"/>
                <a:gd name="T14" fmla="*/ 1152 w 1152"/>
                <a:gd name="T15" fmla="*/ 423 h 1287"/>
                <a:gd name="T16" fmla="*/ 1152 w 1152"/>
                <a:gd name="T17" fmla="*/ 1287 h 1287"/>
                <a:gd name="T18" fmla="*/ 0 w 1152"/>
                <a:gd name="T19" fmla="*/ 1287 h 1287"/>
                <a:gd name="T20" fmla="*/ 0 w 1152"/>
                <a:gd name="T21" fmla="*/ 423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2" h="1287">
                  <a:moveTo>
                    <a:pt x="0" y="423"/>
                  </a:moveTo>
                  <a:lnTo>
                    <a:pt x="144" y="423"/>
                  </a:lnTo>
                  <a:lnTo>
                    <a:pt x="144" y="252"/>
                  </a:lnTo>
                  <a:lnTo>
                    <a:pt x="396" y="0"/>
                  </a:lnTo>
                  <a:lnTo>
                    <a:pt x="753" y="3"/>
                  </a:lnTo>
                  <a:lnTo>
                    <a:pt x="1008" y="252"/>
                  </a:lnTo>
                  <a:lnTo>
                    <a:pt x="1008" y="423"/>
                  </a:lnTo>
                  <a:lnTo>
                    <a:pt x="1152" y="423"/>
                  </a:lnTo>
                  <a:lnTo>
                    <a:pt x="1152" y="1287"/>
                  </a:lnTo>
                  <a:lnTo>
                    <a:pt x="0" y="1287"/>
                  </a:lnTo>
                  <a:lnTo>
                    <a:pt x="0" y="4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2065" name="Freeform 49" descr="Dark upward diagonal">
              <a:extLst>
                <a:ext uri="{FF2B5EF4-FFF2-40B4-BE49-F238E27FC236}">
                  <a16:creationId xmlns:a16="http://schemas.microsoft.com/office/drawing/2014/main" id="{10A65EDA-316B-4097-8BF7-7BAF71A48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" y="2208"/>
              <a:ext cx="867" cy="471"/>
            </a:xfrm>
            <a:custGeom>
              <a:avLst/>
              <a:gdLst>
                <a:gd name="T0" fmla="*/ 3 w 867"/>
                <a:gd name="T1" fmla="*/ 0 h 471"/>
                <a:gd name="T2" fmla="*/ 867 w 867"/>
                <a:gd name="T3" fmla="*/ 0 h 471"/>
                <a:gd name="T4" fmla="*/ 867 w 867"/>
                <a:gd name="T5" fmla="*/ 219 h 471"/>
                <a:gd name="T6" fmla="*/ 612 w 867"/>
                <a:gd name="T7" fmla="*/ 471 h 471"/>
                <a:gd name="T8" fmla="*/ 255 w 867"/>
                <a:gd name="T9" fmla="*/ 468 h 471"/>
                <a:gd name="T10" fmla="*/ 0 w 867"/>
                <a:gd name="T11" fmla="*/ 213 h 471"/>
                <a:gd name="T12" fmla="*/ 3 w 867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7" h="471">
                  <a:moveTo>
                    <a:pt x="3" y="0"/>
                  </a:moveTo>
                  <a:lnTo>
                    <a:pt x="867" y="0"/>
                  </a:lnTo>
                  <a:lnTo>
                    <a:pt x="867" y="219"/>
                  </a:lnTo>
                  <a:lnTo>
                    <a:pt x="612" y="471"/>
                  </a:lnTo>
                  <a:lnTo>
                    <a:pt x="255" y="468"/>
                  </a:lnTo>
                  <a:lnTo>
                    <a:pt x="0" y="213"/>
                  </a:lnTo>
                  <a:lnTo>
                    <a:pt x="3" y="0"/>
                  </a:lnTo>
                  <a:close/>
                </a:path>
              </a:pathLst>
            </a:custGeom>
            <a:pattFill prst="dkUpDiag">
              <a:fgClr>
                <a:schemeClr val="bg2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69036283-FF2D-48EE-BEAE-203BDDBDC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Sólidos CSG</a:t>
            </a:r>
          </a:p>
        </p:txBody>
      </p:sp>
      <p:grpSp>
        <p:nvGrpSpPr>
          <p:cNvPr id="342070" name="Group 54">
            <a:extLst>
              <a:ext uri="{FF2B5EF4-FFF2-40B4-BE49-F238E27FC236}">
                <a16:creationId xmlns:a16="http://schemas.microsoft.com/office/drawing/2014/main" id="{E845287E-723A-4B89-BE62-55E945E929FE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505200"/>
            <a:ext cx="1828800" cy="1371600"/>
            <a:chOff x="864" y="2208"/>
            <a:chExt cx="1152" cy="864"/>
          </a:xfrm>
        </p:grpSpPr>
        <p:sp>
          <p:nvSpPr>
            <p:cNvPr id="342069" name="Rectangle 53">
              <a:extLst>
                <a:ext uri="{FF2B5EF4-FFF2-40B4-BE49-F238E27FC236}">
                  <a16:creationId xmlns:a16="http://schemas.microsoft.com/office/drawing/2014/main" id="{D36D2A89-F4C0-40AD-8583-94F68BF70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208"/>
              <a:ext cx="1152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68" name="Freeform 52" descr="Narrow horizontal">
              <a:extLst>
                <a:ext uri="{FF2B5EF4-FFF2-40B4-BE49-F238E27FC236}">
                  <a16:creationId xmlns:a16="http://schemas.microsoft.com/office/drawing/2014/main" id="{CD531E26-EE89-40CC-AEEF-12B664AEC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2208"/>
              <a:ext cx="1152" cy="864"/>
            </a:xfrm>
            <a:custGeom>
              <a:avLst/>
              <a:gdLst>
                <a:gd name="T0" fmla="*/ 0 w 1152"/>
                <a:gd name="T1" fmla="*/ 0 h 864"/>
                <a:gd name="T2" fmla="*/ 144 w 1152"/>
                <a:gd name="T3" fmla="*/ 0 h 864"/>
                <a:gd name="T4" fmla="*/ 141 w 1152"/>
                <a:gd name="T5" fmla="*/ 216 h 864"/>
                <a:gd name="T6" fmla="*/ 390 w 1152"/>
                <a:gd name="T7" fmla="*/ 468 h 864"/>
                <a:gd name="T8" fmla="*/ 756 w 1152"/>
                <a:gd name="T9" fmla="*/ 468 h 864"/>
                <a:gd name="T10" fmla="*/ 1008 w 1152"/>
                <a:gd name="T11" fmla="*/ 216 h 864"/>
                <a:gd name="T12" fmla="*/ 1008 w 1152"/>
                <a:gd name="T13" fmla="*/ 0 h 864"/>
                <a:gd name="T14" fmla="*/ 1152 w 1152"/>
                <a:gd name="T15" fmla="*/ 0 h 864"/>
                <a:gd name="T16" fmla="*/ 1152 w 1152"/>
                <a:gd name="T17" fmla="*/ 864 h 864"/>
                <a:gd name="T18" fmla="*/ 0 w 1152"/>
                <a:gd name="T19" fmla="*/ 864 h 864"/>
                <a:gd name="T20" fmla="*/ 0 w 1152"/>
                <a:gd name="T21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2" h="864">
                  <a:moveTo>
                    <a:pt x="0" y="0"/>
                  </a:moveTo>
                  <a:lnTo>
                    <a:pt x="144" y="0"/>
                  </a:lnTo>
                  <a:lnTo>
                    <a:pt x="141" y="216"/>
                  </a:lnTo>
                  <a:lnTo>
                    <a:pt x="390" y="468"/>
                  </a:lnTo>
                  <a:lnTo>
                    <a:pt x="756" y="468"/>
                  </a:lnTo>
                  <a:lnTo>
                    <a:pt x="1008" y="216"/>
                  </a:lnTo>
                  <a:lnTo>
                    <a:pt x="1008" y="0"/>
                  </a:lnTo>
                  <a:lnTo>
                    <a:pt x="1152" y="0"/>
                  </a:lnTo>
                  <a:lnTo>
                    <a:pt x="1152" y="864"/>
                  </a:lnTo>
                  <a:lnTo>
                    <a:pt x="0" y="864"/>
                  </a:lnTo>
                  <a:lnTo>
                    <a:pt x="0" y="0"/>
                  </a:lnTo>
                  <a:close/>
                </a:path>
              </a:pathLst>
            </a:custGeom>
            <a:pattFill prst="narHorz">
              <a:fgClr>
                <a:schemeClr val="bg2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73" name="Group 57">
            <a:extLst>
              <a:ext uri="{FF2B5EF4-FFF2-40B4-BE49-F238E27FC236}">
                <a16:creationId xmlns:a16="http://schemas.microsoft.com/office/drawing/2014/main" id="{B2CE9418-8B60-4E09-80E8-CD2803F11D96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838450"/>
            <a:ext cx="1828800" cy="2041525"/>
            <a:chOff x="864" y="1786"/>
            <a:chExt cx="1152" cy="1286"/>
          </a:xfrm>
        </p:grpSpPr>
        <p:sp>
          <p:nvSpPr>
            <p:cNvPr id="342071" name="Freeform 55" descr="Narrow vertical">
              <a:extLst>
                <a:ext uri="{FF2B5EF4-FFF2-40B4-BE49-F238E27FC236}">
                  <a16:creationId xmlns:a16="http://schemas.microsoft.com/office/drawing/2014/main" id="{E2A0A0D5-4994-4D56-86F7-412A17608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786"/>
              <a:ext cx="864" cy="422"/>
            </a:xfrm>
            <a:custGeom>
              <a:avLst/>
              <a:gdLst>
                <a:gd name="T0" fmla="*/ 0 w 864"/>
                <a:gd name="T1" fmla="*/ 422 h 422"/>
                <a:gd name="T2" fmla="*/ 0 w 864"/>
                <a:gd name="T3" fmla="*/ 251 h 422"/>
                <a:gd name="T4" fmla="*/ 250 w 864"/>
                <a:gd name="T5" fmla="*/ 0 h 422"/>
                <a:gd name="T6" fmla="*/ 608 w 864"/>
                <a:gd name="T7" fmla="*/ 0 h 422"/>
                <a:gd name="T8" fmla="*/ 864 w 864"/>
                <a:gd name="T9" fmla="*/ 251 h 422"/>
                <a:gd name="T10" fmla="*/ 864 w 864"/>
                <a:gd name="T11" fmla="*/ 422 h 422"/>
                <a:gd name="T12" fmla="*/ 0 w 864"/>
                <a:gd name="T13" fmla="*/ 42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4" h="422">
                  <a:moveTo>
                    <a:pt x="0" y="422"/>
                  </a:moveTo>
                  <a:lnTo>
                    <a:pt x="0" y="251"/>
                  </a:lnTo>
                  <a:lnTo>
                    <a:pt x="250" y="0"/>
                  </a:lnTo>
                  <a:lnTo>
                    <a:pt x="608" y="0"/>
                  </a:lnTo>
                  <a:lnTo>
                    <a:pt x="864" y="251"/>
                  </a:lnTo>
                  <a:lnTo>
                    <a:pt x="864" y="422"/>
                  </a:lnTo>
                  <a:lnTo>
                    <a:pt x="0" y="422"/>
                  </a:lnTo>
                  <a:close/>
                </a:path>
              </a:pathLst>
            </a:custGeom>
            <a:pattFill prst="narVert">
              <a:fgClr>
                <a:schemeClr val="bg2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2072" name="Rectangle 56">
              <a:extLst>
                <a:ext uri="{FF2B5EF4-FFF2-40B4-BE49-F238E27FC236}">
                  <a16:creationId xmlns:a16="http://schemas.microsoft.com/office/drawing/2014/main" id="{44DE1464-2ED0-46B0-96E6-A264FF018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208"/>
              <a:ext cx="1152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96" name="Group 80">
            <a:extLst>
              <a:ext uri="{FF2B5EF4-FFF2-40B4-BE49-F238E27FC236}">
                <a16:creationId xmlns:a16="http://schemas.microsoft.com/office/drawing/2014/main" id="{5D17C20F-A8F8-4E6F-93C0-D7E9E1A3EDF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286000"/>
            <a:ext cx="2438400" cy="2743200"/>
            <a:chOff x="768" y="1440"/>
            <a:chExt cx="1536" cy="1728"/>
          </a:xfrm>
        </p:grpSpPr>
        <p:sp>
          <p:nvSpPr>
            <p:cNvPr id="342022" name="Line 6">
              <a:extLst>
                <a:ext uri="{FF2B5EF4-FFF2-40B4-BE49-F238E27FC236}">
                  <a16:creationId xmlns:a16="http://schemas.microsoft.com/office/drawing/2014/main" id="{5FAD1587-AA77-42D5-A556-C8EF97904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440"/>
              <a:ext cx="1536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42094" name="Group 78">
              <a:extLst>
                <a:ext uri="{FF2B5EF4-FFF2-40B4-BE49-F238E27FC236}">
                  <a16:creationId xmlns:a16="http://schemas.microsoft.com/office/drawing/2014/main" id="{AB3E26EB-D004-42A8-ABDF-DDA4C3FD09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1728"/>
              <a:ext cx="1033" cy="1104"/>
              <a:chOff x="839" y="1728"/>
              <a:chExt cx="1033" cy="1104"/>
            </a:xfrm>
          </p:grpSpPr>
          <p:sp>
            <p:nvSpPr>
              <p:cNvPr id="342021" name="AutoShape 5">
                <a:extLst>
                  <a:ext uri="{FF2B5EF4-FFF2-40B4-BE49-F238E27FC236}">
                    <a16:creationId xmlns:a16="http://schemas.microsoft.com/office/drawing/2014/main" id="{DD67E857-E381-4FB9-BEFF-5B2915AC9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86"/>
                <a:ext cx="864" cy="892"/>
              </a:xfrm>
              <a:prstGeom prst="octagon">
                <a:avLst>
                  <a:gd name="adj" fmla="val 29287"/>
                </a:avLst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2023" name="Oval 7">
                <a:extLst>
                  <a:ext uri="{FF2B5EF4-FFF2-40B4-BE49-F238E27FC236}">
                    <a16:creationId xmlns:a16="http://schemas.microsoft.com/office/drawing/2014/main" id="{D3559289-40F6-48BC-A822-A656A1C7C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0" y="185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2025" name="Oval 9">
                <a:extLst>
                  <a:ext uri="{FF2B5EF4-FFF2-40B4-BE49-F238E27FC236}">
                    <a16:creationId xmlns:a16="http://schemas.microsoft.com/office/drawing/2014/main" id="{7714A9E4-3237-4041-9C92-C8776D646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5" y="2523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2027" name="Text Box 11">
                <a:extLst>
                  <a:ext uri="{FF2B5EF4-FFF2-40B4-BE49-F238E27FC236}">
                    <a16:creationId xmlns:a16="http://schemas.microsoft.com/office/drawing/2014/main" id="{4F4FCA83-7A89-4B23-AFE5-BE65C7E78C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" y="174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en-US" b="0">
                    <a:latin typeface="Book Antiqua" panose="02040602050305030304" pitchFamily="18" charset="0"/>
                  </a:rPr>
                  <a:t>A</a:t>
                </a:r>
              </a:p>
            </p:txBody>
          </p:sp>
          <p:sp>
            <p:nvSpPr>
              <p:cNvPr id="342029" name="Text Box 13">
                <a:extLst>
                  <a:ext uri="{FF2B5EF4-FFF2-40B4-BE49-F238E27FC236}">
                    <a16:creationId xmlns:a16="http://schemas.microsoft.com/office/drawing/2014/main" id="{DE2BF313-4C71-4F5F-B050-48CE086EE8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9" y="1728"/>
                <a:ext cx="22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en-US" b="0">
                    <a:latin typeface="Book Antiqua" panose="02040602050305030304" pitchFamily="18" charset="0"/>
                  </a:rPr>
                  <a:t>t</a:t>
                </a:r>
                <a:r>
                  <a:rPr lang="pt-BR" altLang="en-US" b="0" baseline="-25000">
                    <a:latin typeface="Book Antiqua" panose="02040602050305030304" pitchFamily="18" charset="0"/>
                  </a:rPr>
                  <a:t>1</a:t>
                </a:r>
                <a:endParaRPr lang="pt-BR" altLang="en-US" b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42031" name="Text Box 15">
                <a:extLst>
                  <a:ext uri="{FF2B5EF4-FFF2-40B4-BE49-F238E27FC236}">
                    <a16:creationId xmlns:a16="http://schemas.microsoft.com/office/drawing/2014/main" id="{181143DF-BDCD-4DF5-9B24-0E0B77CDC5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3" y="2582"/>
                <a:ext cx="22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en-US" b="0">
                    <a:latin typeface="Book Antiqua" panose="02040602050305030304" pitchFamily="18" charset="0"/>
                  </a:rPr>
                  <a:t>t</a:t>
                </a:r>
                <a:r>
                  <a:rPr lang="pt-BR" altLang="en-US" b="0" baseline="-25000">
                    <a:latin typeface="Book Antiqua" panose="02040602050305030304" pitchFamily="18" charset="0"/>
                  </a:rPr>
                  <a:t>2</a:t>
                </a:r>
                <a:endParaRPr lang="pt-BR" altLang="en-US" b="0">
                  <a:latin typeface="Book Antiqua" panose="02040602050305030304" pitchFamily="18" charset="0"/>
                </a:endParaRPr>
              </a:p>
            </p:txBody>
          </p:sp>
        </p:grpSp>
      </p:grpSp>
      <p:grpSp>
        <p:nvGrpSpPr>
          <p:cNvPr id="342095" name="Group 79">
            <a:extLst>
              <a:ext uri="{FF2B5EF4-FFF2-40B4-BE49-F238E27FC236}">
                <a16:creationId xmlns:a16="http://schemas.microsoft.com/office/drawing/2014/main" id="{1B8F3704-AE7F-409D-8384-9A8FCEB9A7EA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413125"/>
            <a:ext cx="2255838" cy="1479550"/>
            <a:chOff x="864" y="2150"/>
            <a:chExt cx="1421" cy="932"/>
          </a:xfrm>
        </p:grpSpPr>
        <p:sp>
          <p:nvSpPr>
            <p:cNvPr id="342020" name="Rectangle 4">
              <a:extLst>
                <a:ext uri="{FF2B5EF4-FFF2-40B4-BE49-F238E27FC236}">
                  <a16:creationId xmlns:a16="http://schemas.microsoft.com/office/drawing/2014/main" id="{A3729D96-3329-4625-83D4-4A5A5C4BD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208"/>
              <a:ext cx="1152" cy="86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24" name="Oval 8">
              <a:extLst>
                <a:ext uri="{FF2B5EF4-FFF2-40B4-BE49-F238E27FC236}">
                  <a16:creationId xmlns:a16="http://schemas.microsoft.com/office/drawing/2014/main" id="{C3F9D3AE-797E-4FF1-9A92-5AF6683AB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218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26" name="Oval 10">
              <a:extLst>
                <a:ext uri="{FF2B5EF4-FFF2-40B4-BE49-F238E27FC236}">
                  <a16:creationId xmlns:a16="http://schemas.microsoft.com/office/drawing/2014/main" id="{7157E0B1-AA30-49C7-A6B6-C0F934B5E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" y="282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28" name="Text Box 12">
              <a:extLst>
                <a:ext uri="{FF2B5EF4-FFF2-40B4-BE49-F238E27FC236}">
                  <a16:creationId xmlns:a16="http://schemas.microsoft.com/office/drawing/2014/main" id="{5DDA6E97-522B-45D4-A78B-5218028BA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" y="2832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342030" name="Text Box 14">
              <a:extLst>
                <a:ext uri="{FF2B5EF4-FFF2-40B4-BE49-F238E27FC236}">
                  <a16:creationId xmlns:a16="http://schemas.microsoft.com/office/drawing/2014/main" id="{7A35933B-B41A-4CA6-BD5B-734EF1203C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150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3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32" name="Text Box 16">
              <a:extLst>
                <a:ext uri="{FF2B5EF4-FFF2-40B4-BE49-F238E27FC236}">
                  <a16:creationId xmlns:a16="http://schemas.microsoft.com/office/drawing/2014/main" id="{9E9FD0F3-238C-4F0E-A96E-04B7C2E0D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640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4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342093" name="Group 77">
            <a:extLst>
              <a:ext uri="{FF2B5EF4-FFF2-40B4-BE49-F238E27FC236}">
                <a16:creationId xmlns:a16="http://schemas.microsoft.com/office/drawing/2014/main" id="{B55331AE-2464-4C38-9BB0-9BC58917CFE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1905000"/>
            <a:ext cx="3810000" cy="701675"/>
            <a:chOff x="2928" y="1200"/>
            <a:chExt cx="2400" cy="442"/>
          </a:xfrm>
        </p:grpSpPr>
        <p:sp>
          <p:nvSpPr>
            <p:cNvPr id="342033" name="Line 17">
              <a:extLst>
                <a:ext uri="{FF2B5EF4-FFF2-40B4-BE49-F238E27FC236}">
                  <a16:creationId xmlns:a16="http://schemas.microsoft.com/office/drawing/2014/main" id="{134B05AF-B904-4F8D-90D2-9F39D953F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53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36" name="Text Box 20">
              <a:extLst>
                <a:ext uri="{FF2B5EF4-FFF2-40B4-BE49-F238E27FC236}">
                  <a16:creationId xmlns:a16="http://schemas.microsoft.com/office/drawing/2014/main" id="{A9D09519-8C55-46C8-988B-649D5C46F3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392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A</a:t>
              </a:r>
            </a:p>
          </p:txBody>
        </p:sp>
        <p:sp>
          <p:nvSpPr>
            <p:cNvPr id="342037" name="Text Box 21">
              <a:extLst>
                <a:ext uri="{FF2B5EF4-FFF2-40B4-BE49-F238E27FC236}">
                  <a16:creationId xmlns:a16="http://schemas.microsoft.com/office/drawing/2014/main" id="{4C352BFF-3845-40FF-8BF9-6D016360AA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200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1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38" name="Text Box 22">
              <a:extLst>
                <a:ext uri="{FF2B5EF4-FFF2-40B4-BE49-F238E27FC236}">
                  <a16:creationId xmlns:a16="http://schemas.microsoft.com/office/drawing/2014/main" id="{CB6F227C-E003-40BC-9389-99471A181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200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2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45" name="Line 29">
              <a:extLst>
                <a:ext uri="{FF2B5EF4-FFF2-40B4-BE49-F238E27FC236}">
                  <a16:creationId xmlns:a16="http://schemas.microsoft.com/office/drawing/2014/main" id="{1D140870-8998-4725-A692-EDD809CEE2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536"/>
              <a:ext cx="672" cy="0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34" name="Oval 18">
              <a:extLst>
                <a:ext uri="{FF2B5EF4-FFF2-40B4-BE49-F238E27FC236}">
                  <a16:creationId xmlns:a16="http://schemas.microsoft.com/office/drawing/2014/main" id="{7B67D2F1-B1A4-468D-AB65-93DB11AFA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3" y="150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35" name="Oval 19">
              <a:extLst>
                <a:ext uri="{FF2B5EF4-FFF2-40B4-BE49-F238E27FC236}">
                  <a16:creationId xmlns:a16="http://schemas.microsoft.com/office/drawing/2014/main" id="{E85F0955-5910-4017-89F0-696EA0E42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4" y="150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92" name="Group 76">
            <a:extLst>
              <a:ext uri="{FF2B5EF4-FFF2-40B4-BE49-F238E27FC236}">
                <a16:creationId xmlns:a16="http://schemas.microsoft.com/office/drawing/2014/main" id="{3F672ED7-8CF2-4982-9556-BB01D5CBA28C}"/>
              </a:ext>
            </a:extLst>
          </p:cNvPr>
          <p:cNvGrpSpPr>
            <a:grpSpLocks/>
          </p:cNvGrpSpPr>
          <p:nvPr/>
        </p:nvGrpSpPr>
        <p:grpSpPr bwMode="auto">
          <a:xfrm>
            <a:off x="4662488" y="2574925"/>
            <a:ext cx="3795712" cy="701675"/>
            <a:chOff x="2937" y="1622"/>
            <a:chExt cx="2391" cy="442"/>
          </a:xfrm>
        </p:grpSpPr>
        <p:sp>
          <p:nvSpPr>
            <p:cNvPr id="342039" name="Line 23">
              <a:extLst>
                <a:ext uri="{FF2B5EF4-FFF2-40B4-BE49-F238E27FC236}">
                  <a16:creationId xmlns:a16="http://schemas.microsoft.com/office/drawing/2014/main" id="{F5DBE53E-38C8-40A9-A4EB-1D526C9EDC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958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41" name="Oval 25">
              <a:extLst>
                <a:ext uri="{FF2B5EF4-FFF2-40B4-BE49-F238E27FC236}">
                  <a16:creationId xmlns:a16="http://schemas.microsoft.com/office/drawing/2014/main" id="{53141D24-D6A6-4FEE-BBB3-B539EEF26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" y="1928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42" name="Text Box 26">
              <a:extLst>
                <a:ext uri="{FF2B5EF4-FFF2-40B4-BE49-F238E27FC236}">
                  <a16:creationId xmlns:a16="http://schemas.microsoft.com/office/drawing/2014/main" id="{FC6EC2D7-38E5-497A-A2B4-2029F9331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1814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342043" name="Text Box 27">
              <a:extLst>
                <a:ext uri="{FF2B5EF4-FFF2-40B4-BE49-F238E27FC236}">
                  <a16:creationId xmlns:a16="http://schemas.microsoft.com/office/drawing/2014/main" id="{18DBEE8E-24F9-4854-8AF1-1E589248EE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62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3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44" name="Text Box 28">
              <a:extLst>
                <a:ext uri="{FF2B5EF4-FFF2-40B4-BE49-F238E27FC236}">
                  <a16:creationId xmlns:a16="http://schemas.microsoft.com/office/drawing/2014/main" id="{D06AEDDE-F184-41F1-99AD-2E609620EA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162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4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48" name="Line 32">
              <a:extLst>
                <a:ext uri="{FF2B5EF4-FFF2-40B4-BE49-F238E27FC236}">
                  <a16:creationId xmlns:a16="http://schemas.microsoft.com/office/drawing/2014/main" id="{B9BDBF6F-A072-4975-BD05-45020B784C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1947"/>
              <a:ext cx="672" cy="0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40" name="Oval 24">
              <a:extLst>
                <a:ext uri="{FF2B5EF4-FFF2-40B4-BE49-F238E27FC236}">
                  <a16:creationId xmlns:a16="http://schemas.microsoft.com/office/drawing/2014/main" id="{BAFE8737-D822-4F50-96FE-AE25818CD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7" y="1928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91" name="Group 75">
            <a:extLst>
              <a:ext uri="{FF2B5EF4-FFF2-40B4-BE49-F238E27FC236}">
                <a16:creationId xmlns:a16="http://schemas.microsoft.com/office/drawing/2014/main" id="{64506A33-029E-4F7A-A897-D59CE0160CE1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276600"/>
            <a:ext cx="4191000" cy="696913"/>
            <a:chOff x="2688" y="2064"/>
            <a:chExt cx="2640" cy="439"/>
          </a:xfrm>
        </p:grpSpPr>
        <p:sp>
          <p:nvSpPr>
            <p:cNvPr id="342049" name="Line 33">
              <a:extLst>
                <a:ext uri="{FF2B5EF4-FFF2-40B4-BE49-F238E27FC236}">
                  <a16:creationId xmlns:a16="http://schemas.microsoft.com/office/drawing/2014/main" id="{E9E3E14A-A783-49DD-A426-F4261636F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40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50" name="Text Box 34">
              <a:extLst>
                <a:ext uri="{FF2B5EF4-FFF2-40B4-BE49-F238E27FC236}">
                  <a16:creationId xmlns:a16="http://schemas.microsoft.com/office/drawing/2014/main" id="{054B4213-246A-4BC2-9140-68509A9BC7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253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A</a:t>
              </a:r>
              <a:r>
                <a:rPr lang="pt-BR" altLang="en-US" b="0" i="0">
                  <a:latin typeface="Book Antiqua" panose="02040602050305030304" pitchFamily="18" charset="0"/>
                  <a:sym typeface="Symbol" panose="05050102010706020507" pitchFamily="18" charset="2"/>
                </a:rPr>
                <a:t></a:t>
              </a:r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342051" name="Text Box 35">
              <a:extLst>
                <a:ext uri="{FF2B5EF4-FFF2-40B4-BE49-F238E27FC236}">
                  <a16:creationId xmlns:a16="http://schemas.microsoft.com/office/drawing/2014/main" id="{73390BF0-192F-4261-9CA9-848D08BAD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064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1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52" name="Text Box 36">
              <a:extLst>
                <a:ext uri="{FF2B5EF4-FFF2-40B4-BE49-F238E27FC236}">
                  <a16:creationId xmlns:a16="http://schemas.microsoft.com/office/drawing/2014/main" id="{1F0437F2-DC7B-4937-8683-417AE1690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9" y="211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4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58" name="Line 42">
              <a:extLst>
                <a:ext uri="{FF2B5EF4-FFF2-40B4-BE49-F238E27FC236}">
                  <a16:creationId xmlns:a16="http://schemas.microsoft.com/office/drawing/2014/main" id="{6E1ADCEC-7A00-40BF-B6CF-C21DB4F67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400"/>
              <a:ext cx="1104" cy="0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59" name="Oval 43">
              <a:extLst>
                <a:ext uri="{FF2B5EF4-FFF2-40B4-BE49-F238E27FC236}">
                  <a16:creationId xmlns:a16="http://schemas.microsoft.com/office/drawing/2014/main" id="{8C0B4F28-7094-430E-B871-3FED52D5F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3" y="237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60" name="Oval 44">
              <a:extLst>
                <a:ext uri="{FF2B5EF4-FFF2-40B4-BE49-F238E27FC236}">
                  <a16:creationId xmlns:a16="http://schemas.microsoft.com/office/drawing/2014/main" id="{9B935F76-5E5A-4C4E-A965-A1FBFC526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37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89" name="Group 73">
            <a:extLst>
              <a:ext uri="{FF2B5EF4-FFF2-40B4-BE49-F238E27FC236}">
                <a16:creationId xmlns:a16="http://schemas.microsoft.com/office/drawing/2014/main" id="{660BB051-6F9A-46B5-B7E8-A05112AEDC15}"/>
              </a:ext>
            </a:extLst>
          </p:cNvPr>
          <p:cNvGrpSpPr>
            <a:grpSpLocks/>
          </p:cNvGrpSpPr>
          <p:nvPr/>
        </p:nvGrpSpPr>
        <p:grpSpPr bwMode="auto">
          <a:xfrm>
            <a:off x="4289425" y="4556125"/>
            <a:ext cx="4168775" cy="717550"/>
            <a:chOff x="2702" y="2870"/>
            <a:chExt cx="2626" cy="452"/>
          </a:xfrm>
        </p:grpSpPr>
        <p:sp>
          <p:nvSpPr>
            <p:cNvPr id="342074" name="Line 58">
              <a:extLst>
                <a:ext uri="{FF2B5EF4-FFF2-40B4-BE49-F238E27FC236}">
                  <a16:creationId xmlns:a16="http://schemas.microsoft.com/office/drawing/2014/main" id="{A1B87B6D-AA8C-4E1E-8385-DB95882EA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218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75" name="Oval 59">
              <a:extLst>
                <a:ext uri="{FF2B5EF4-FFF2-40B4-BE49-F238E27FC236}">
                  <a16:creationId xmlns:a16="http://schemas.microsoft.com/office/drawing/2014/main" id="{838BDA04-3F5B-4249-9717-172888E58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" y="3188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76" name="Text Box 60">
              <a:extLst>
                <a:ext uri="{FF2B5EF4-FFF2-40B4-BE49-F238E27FC236}">
                  <a16:creationId xmlns:a16="http://schemas.microsoft.com/office/drawing/2014/main" id="{D4709EDA-1BD1-43DF-8D44-ABBA3AB3E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" y="3072"/>
              <a:ext cx="4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  <a:r>
                <a:rPr lang="pt-BR" altLang="en-US" b="0" i="0">
                  <a:latin typeface="Book Antiqua" panose="02040602050305030304" pitchFamily="18" charset="0"/>
                </a:rPr>
                <a:t>\</a:t>
              </a:r>
              <a:r>
                <a:rPr lang="pt-BR" altLang="en-US" b="0">
                  <a:latin typeface="Book Antiqua" panose="02040602050305030304" pitchFamily="18" charset="0"/>
                </a:rPr>
                <a:t>A</a:t>
              </a:r>
            </a:p>
          </p:txBody>
        </p:sp>
        <p:sp>
          <p:nvSpPr>
            <p:cNvPr id="342077" name="Text Box 61">
              <a:extLst>
                <a:ext uri="{FF2B5EF4-FFF2-40B4-BE49-F238E27FC236}">
                  <a16:creationId xmlns:a16="http://schemas.microsoft.com/office/drawing/2014/main" id="{910DE809-5502-49B2-9A95-E64ECFA7C8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3" y="2870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2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78" name="Text Box 62">
              <a:extLst>
                <a:ext uri="{FF2B5EF4-FFF2-40B4-BE49-F238E27FC236}">
                  <a16:creationId xmlns:a16="http://schemas.microsoft.com/office/drawing/2014/main" id="{15F63739-306E-4CDF-8C8D-224E751BA8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88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4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79" name="Line 63">
              <a:extLst>
                <a:ext uri="{FF2B5EF4-FFF2-40B4-BE49-F238E27FC236}">
                  <a16:creationId xmlns:a16="http://schemas.microsoft.com/office/drawing/2014/main" id="{271794C4-9853-434C-BC4D-8CBDEA51E3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3207"/>
              <a:ext cx="288" cy="9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80" name="Oval 64">
              <a:extLst>
                <a:ext uri="{FF2B5EF4-FFF2-40B4-BE49-F238E27FC236}">
                  <a16:creationId xmlns:a16="http://schemas.microsoft.com/office/drawing/2014/main" id="{3F30F5F1-A6BE-4466-97D6-451E5D037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18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2088" name="Group 72">
            <a:extLst>
              <a:ext uri="{FF2B5EF4-FFF2-40B4-BE49-F238E27FC236}">
                <a16:creationId xmlns:a16="http://schemas.microsoft.com/office/drawing/2014/main" id="{EF277BC7-DC85-4D1A-908F-52ACF8A5333F}"/>
              </a:ext>
            </a:extLst>
          </p:cNvPr>
          <p:cNvGrpSpPr>
            <a:grpSpLocks/>
          </p:cNvGrpSpPr>
          <p:nvPr/>
        </p:nvGrpSpPr>
        <p:grpSpPr bwMode="auto">
          <a:xfrm>
            <a:off x="4287838" y="5257800"/>
            <a:ext cx="4170362" cy="658813"/>
            <a:chOff x="2701" y="3312"/>
            <a:chExt cx="2627" cy="415"/>
          </a:xfrm>
        </p:grpSpPr>
        <p:sp>
          <p:nvSpPr>
            <p:cNvPr id="342081" name="Line 65">
              <a:extLst>
                <a:ext uri="{FF2B5EF4-FFF2-40B4-BE49-F238E27FC236}">
                  <a16:creationId xmlns:a16="http://schemas.microsoft.com/office/drawing/2014/main" id="{B14D995F-6FFF-46EA-B2BF-F3357F120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623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82" name="Oval 66">
              <a:extLst>
                <a:ext uri="{FF2B5EF4-FFF2-40B4-BE49-F238E27FC236}">
                  <a16:creationId xmlns:a16="http://schemas.microsoft.com/office/drawing/2014/main" id="{055DB690-FD90-4A1B-BF5C-2613A379F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3585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83" name="Text Box 67">
              <a:extLst>
                <a:ext uri="{FF2B5EF4-FFF2-40B4-BE49-F238E27FC236}">
                  <a16:creationId xmlns:a16="http://schemas.microsoft.com/office/drawing/2014/main" id="{485E1DB8-2EF2-42B3-B89B-94988D763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" y="3477"/>
              <a:ext cx="4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A</a:t>
              </a:r>
              <a:r>
                <a:rPr lang="pt-BR" altLang="en-US" b="0" i="0">
                  <a:latin typeface="Book Antiqua" panose="02040602050305030304" pitchFamily="18" charset="0"/>
                  <a:sym typeface="Symbol" panose="05050102010706020507" pitchFamily="18" charset="2"/>
                </a:rPr>
                <a:t>\</a:t>
              </a:r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342084" name="Line 68">
              <a:extLst>
                <a:ext uri="{FF2B5EF4-FFF2-40B4-BE49-F238E27FC236}">
                  <a16:creationId xmlns:a16="http://schemas.microsoft.com/office/drawing/2014/main" id="{024E62E6-B609-4B55-A678-6C97897C4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9" y="3618"/>
              <a:ext cx="336" cy="0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85" name="Oval 69">
              <a:extLst>
                <a:ext uri="{FF2B5EF4-FFF2-40B4-BE49-F238E27FC236}">
                  <a16:creationId xmlns:a16="http://schemas.microsoft.com/office/drawing/2014/main" id="{7FA2C3C4-24A2-4DAC-B107-D5FEBBD24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7" y="3593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86" name="Text Box 70">
              <a:extLst>
                <a:ext uri="{FF2B5EF4-FFF2-40B4-BE49-F238E27FC236}">
                  <a16:creationId xmlns:a16="http://schemas.microsoft.com/office/drawing/2014/main" id="{0FFA379F-9869-4CCE-9889-3BBEED387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31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3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87" name="Text Box 71">
              <a:extLst>
                <a:ext uri="{FF2B5EF4-FFF2-40B4-BE49-F238E27FC236}">
                  <a16:creationId xmlns:a16="http://schemas.microsoft.com/office/drawing/2014/main" id="{0196D496-420E-47F2-B713-8A7BEBF66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312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1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342090" name="Group 74">
            <a:extLst>
              <a:ext uri="{FF2B5EF4-FFF2-40B4-BE49-F238E27FC236}">
                <a16:creationId xmlns:a16="http://schemas.microsoft.com/office/drawing/2014/main" id="{282A5206-9BBC-4C83-9F1B-F4CFE908C697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946525"/>
            <a:ext cx="4191000" cy="696913"/>
            <a:chOff x="2688" y="2486"/>
            <a:chExt cx="2640" cy="439"/>
          </a:xfrm>
        </p:grpSpPr>
        <p:sp>
          <p:nvSpPr>
            <p:cNvPr id="342053" name="Line 37">
              <a:extLst>
                <a:ext uri="{FF2B5EF4-FFF2-40B4-BE49-F238E27FC236}">
                  <a16:creationId xmlns:a16="http://schemas.microsoft.com/office/drawing/2014/main" id="{67ACDFCC-DB47-4DAC-8950-8B8B0F269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2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55" name="Text Box 39">
              <a:extLst>
                <a:ext uri="{FF2B5EF4-FFF2-40B4-BE49-F238E27FC236}">
                  <a16:creationId xmlns:a16="http://schemas.microsoft.com/office/drawing/2014/main" id="{1F6237A4-8CF6-4BC3-B051-8843A5F54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675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A</a:t>
              </a:r>
              <a:r>
                <a:rPr lang="pt-BR" altLang="en-US" b="0" i="0">
                  <a:latin typeface="Book Antiqua" panose="02040602050305030304" pitchFamily="18" charset="0"/>
                  <a:sym typeface="Symbol" panose="05050102010706020507" pitchFamily="18" charset="2"/>
                </a:rPr>
                <a:t></a:t>
              </a:r>
              <a:r>
                <a:rPr lang="pt-BR" altLang="en-US" b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342056" name="Text Box 40">
              <a:extLst>
                <a:ext uri="{FF2B5EF4-FFF2-40B4-BE49-F238E27FC236}">
                  <a16:creationId xmlns:a16="http://schemas.microsoft.com/office/drawing/2014/main" id="{BCF8B82D-6818-49EC-B8DA-A63D510B9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486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3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57" name="Text Box 41">
              <a:extLst>
                <a:ext uri="{FF2B5EF4-FFF2-40B4-BE49-F238E27FC236}">
                  <a16:creationId xmlns:a16="http://schemas.microsoft.com/office/drawing/2014/main" id="{A977407D-D604-4E3D-B4C7-A9F2C7B2D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486"/>
              <a:ext cx="2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0">
                  <a:latin typeface="Book Antiqua" panose="02040602050305030304" pitchFamily="18" charset="0"/>
                </a:rPr>
                <a:t>t</a:t>
              </a:r>
              <a:r>
                <a:rPr lang="pt-BR" altLang="en-US" b="0" baseline="-25000">
                  <a:latin typeface="Book Antiqua" panose="02040602050305030304" pitchFamily="18" charset="0"/>
                </a:rPr>
                <a:t>2</a:t>
              </a:r>
              <a:endParaRPr lang="pt-BR" altLang="en-US" b="0">
                <a:latin typeface="Book Antiqua" panose="02040602050305030304" pitchFamily="18" charset="0"/>
              </a:endParaRPr>
            </a:p>
          </p:txBody>
        </p:sp>
        <p:sp>
          <p:nvSpPr>
            <p:cNvPr id="342061" name="Line 45">
              <a:extLst>
                <a:ext uri="{FF2B5EF4-FFF2-40B4-BE49-F238E27FC236}">
                  <a16:creationId xmlns:a16="http://schemas.microsoft.com/office/drawing/2014/main" id="{7BD9F085-D491-4673-BEC9-D9F4B3144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3" y="2814"/>
              <a:ext cx="336" cy="0"/>
            </a:xfrm>
            <a:prstGeom prst="line">
              <a:avLst/>
            </a:prstGeom>
            <a:noFill/>
            <a:ln w="5715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2062" name="Oval 46">
              <a:extLst>
                <a:ext uri="{FF2B5EF4-FFF2-40B4-BE49-F238E27FC236}">
                  <a16:creationId xmlns:a16="http://schemas.microsoft.com/office/drawing/2014/main" id="{693946B4-E16E-42B0-BB4D-79B654368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7" y="2792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054" name="Oval 38">
              <a:extLst>
                <a:ext uri="{FF2B5EF4-FFF2-40B4-BE49-F238E27FC236}">
                  <a16:creationId xmlns:a16="http://schemas.microsoft.com/office/drawing/2014/main" id="{975BCCCA-F762-4B4F-BD9A-79AD57B2D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78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06D0782B-952F-4CA3-AC99-6F4E6A0AB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Ray Tracing de Sólidos CSG</a:t>
            </a:r>
          </a:p>
        </p:txBody>
      </p:sp>
      <p:pic>
        <p:nvPicPr>
          <p:cNvPr id="344075" name="Picture 11" descr="&lt;Image: CSG example: the finished object&gt;">
            <a:extLst>
              <a:ext uri="{FF2B5EF4-FFF2-40B4-BE49-F238E27FC236}">
                <a16:creationId xmlns:a16="http://schemas.microsoft.com/office/drawing/2014/main" id="{20937403-366E-44DC-811A-59DC01911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9800"/>
            <a:ext cx="3581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4069" name="Picture 5" descr="&lt;Image: CSG example: the primitives&gt;">
            <a:extLst>
              <a:ext uri="{FF2B5EF4-FFF2-40B4-BE49-F238E27FC236}">
                <a16:creationId xmlns:a16="http://schemas.microsoft.com/office/drawing/2014/main" id="{81C77D60-6899-4B0A-8D3C-CCF039CA1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3581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B5D31B7C-EABE-4416-9769-33FDD9F8E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Superfícies Paramétricas</a:t>
            </a: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455CE774-179E-4ACE-8359-82B571466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Superfícies paramétricas são dadas por </a:t>
            </a:r>
            <a:br>
              <a:rPr lang="pt-BR" altLang="en-US" sz="2600"/>
            </a:br>
            <a:r>
              <a:rPr lang="pt-BR" altLang="en-US" sz="2200" i="1"/>
              <a:t>S </a:t>
            </a:r>
            <a:r>
              <a:rPr lang="pt-BR" altLang="en-US" sz="2200"/>
              <a:t>(</a:t>
            </a:r>
            <a:r>
              <a:rPr lang="pt-BR" altLang="en-US" sz="2200" i="1"/>
              <a:t>u</a:t>
            </a:r>
            <a:r>
              <a:rPr lang="pt-BR" altLang="en-US" sz="2200"/>
              <a:t>, </a:t>
            </a:r>
            <a:r>
              <a:rPr lang="pt-BR" altLang="en-US" sz="2200" i="1"/>
              <a:t>v</a:t>
            </a:r>
            <a:r>
              <a:rPr lang="pt-BR" altLang="en-US" sz="2200"/>
              <a:t>) = [</a:t>
            </a:r>
            <a:r>
              <a:rPr lang="pt-BR" altLang="en-US" sz="2200" i="1"/>
              <a:t>S</a:t>
            </a:r>
            <a:r>
              <a:rPr lang="pt-BR" altLang="en-US" sz="2200" i="1" baseline="-25000"/>
              <a:t>x</a:t>
            </a:r>
            <a:r>
              <a:rPr lang="pt-BR" altLang="en-US" sz="2200"/>
              <a:t>(</a:t>
            </a:r>
            <a:r>
              <a:rPr lang="pt-BR" altLang="en-US" sz="2200" i="1"/>
              <a:t>u</a:t>
            </a:r>
            <a:r>
              <a:rPr lang="pt-BR" altLang="en-US" sz="2200"/>
              <a:t>,</a:t>
            </a:r>
            <a:r>
              <a:rPr lang="pt-BR" altLang="en-US" sz="2200" i="1"/>
              <a:t>v</a:t>
            </a:r>
            <a:r>
              <a:rPr lang="pt-BR" altLang="en-US" sz="2200"/>
              <a:t>) </a:t>
            </a:r>
            <a:r>
              <a:rPr lang="pt-BR" altLang="en-US" sz="2200" i="1"/>
              <a:t>S</a:t>
            </a:r>
            <a:r>
              <a:rPr lang="pt-BR" altLang="en-US" sz="2200" i="1" baseline="-25000"/>
              <a:t>y</a:t>
            </a:r>
            <a:r>
              <a:rPr lang="pt-BR" altLang="en-US" sz="2200"/>
              <a:t>(</a:t>
            </a:r>
            <a:r>
              <a:rPr lang="pt-BR" altLang="en-US" sz="2200" i="1"/>
              <a:t>u</a:t>
            </a:r>
            <a:r>
              <a:rPr lang="pt-BR" altLang="en-US" sz="2200"/>
              <a:t>,</a:t>
            </a:r>
            <a:r>
              <a:rPr lang="pt-BR" altLang="en-US" sz="2200" i="1"/>
              <a:t>v</a:t>
            </a:r>
            <a:r>
              <a:rPr lang="pt-BR" altLang="en-US" sz="2200"/>
              <a:t>) </a:t>
            </a:r>
            <a:r>
              <a:rPr lang="pt-BR" altLang="en-US" sz="2200" i="1"/>
              <a:t>S</a:t>
            </a:r>
            <a:r>
              <a:rPr lang="pt-BR" altLang="en-US" sz="2200" i="1" baseline="-25000"/>
              <a:t>z</a:t>
            </a:r>
            <a:r>
              <a:rPr lang="pt-BR" altLang="en-US" sz="2200"/>
              <a:t>(</a:t>
            </a:r>
            <a:r>
              <a:rPr lang="pt-BR" altLang="en-US" sz="2200" i="1"/>
              <a:t>u</a:t>
            </a:r>
            <a:r>
              <a:rPr lang="pt-BR" altLang="en-US" sz="2200"/>
              <a:t>,</a:t>
            </a:r>
            <a:r>
              <a:rPr lang="pt-BR" altLang="en-US" sz="2200" i="1"/>
              <a:t>v</a:t>
            </a:r>
            <a:r>
              <a:rPr lang="pt-BR" altLang="en-US" sz="2200"/>
              <a:t>)]</a:t>
            </a:r>
            <a:r>
              <a:rPr lang="pt-BR" altLang="en-US" sz="2200" baseline="30000"/>
              <a:t>T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Raio é representado como a interseção de dois planos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A</a:t>
            </a:r>
            <a:r>
              <a:rPr lang="pt-BR" altLang="en-US" sz="2000" baseline="-25000"/>
              <a:t>1</a:t>
            </a:r>
            <a:r>
              <a:rPr lang="pt-BR" altLang="en-US" sz="2000" i="1"/>
              <a:t>x + B</a:t>
            </a:r>
            <a:r>
              <a:rPr lang="pt-BR" altLang="en-US" sz="2000" baseline="-25000"/>
              <a:t>1</a:t>
            </a:r>
            <a:r>
              <a:rPr lang="pt-BR" altLang="en-US" sz="2000" i="1"/>
              <a:t>y + C</a:t>
            </a:r>
            <a:r>
              <a:rPr lang="pt-BR" altLang="en-US" sz="2000" baseline="-25000"/>
              <a:t>1</a:t>
            </a:r>
            <a:r>
              <a:rPr lang="pt-BR" altLang="en-US" sz="2000" i="1"/>
              <a:t>z + D</a:t>
            </a:r>
            <a:r>
              <a:rPr lang="pt-BR" altLang="en-US" sz="2000" baseline="-25000"/>
              <a:t>1 </a:t>
            </a:r>
            <a:r>
              <a:rPr lang="pt-BR" altLang="en-US" sz="2000"/>
              <a:t>= 0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A</a:t>
            </a:r>
            <a:r>
              <a:rPr lang="pt-BR" altLang="en-US" sz="2000" baseline="-25000"/>
              <a:t>2</a:t>
            </a:r>
            <a:r>
              <a:rPr lang="pt-BR" altLang="en-US" sz="2000" i="1"/>
              <a:t>x + B</a:t>
            </a:r>
            <a:r>
              <a:rPr lang="pt-BR" altLang="en-US" sz="2000" baseline="-25000"/>
              <a:t>2</a:t>
            </a:r>
            <a:r>
              <a:rPr lang="pt-BR" altLang="en-US" sz="2000" i="1"/>
              <a:t>y + C</a:t>
            </a:r>
            <a:r>
              <a:rPr lang="pt-BR" altLang="en-US" sz="2000" baseline="-25000"/>
              <a:t>2</a:t>
            </a:r>
            <a:r>
              <a:rPr lang="pt-BR" altLang="en-US" sz="2000" i="1"/>
              <a:t>z + D</a:t>
            </a:r>
            <a:r>
              <a:rPr lang="pt-BR" altLang="en-US" sz="2000" baseline="-25000"/>
              <a:t>2 </a:t>
            </a:r>
            <a:r>
              <a:rPr lang="pt-BR" altLang="en-US" sz="2000"/>
              <a:t>= 0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Substituindo, temos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A</a:t>
            </a:r>
            <a:r>
              <a:rPr lang="pt-BR" altLang="en-US" sz="2000" baseline="-25000"/>
              <a:t>1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x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B</a:t>
            </a:r>
            <a:r>
              <a:rPr lang="pt-BR" altLang="en-US" sz="2000" baseline="-25000"/>
              <a:t>1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y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C</a:t>
            </a:r>
            <a:r>
              <a:rPr lang="pt-BR" altLang="en-US" sz="2000" baseline="-25000"/>
              <a:t>1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z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D</a:t>
            </a:r>
            <a:r>
              <a:rPr lang="pt-BR" altLang="en-US" sz="2000" baseline="-25000"/>
              <a:t>1 </a:t>
            </a:r>
            <a:r>
              <a:rPr lang="pt-BR" altLang="en-US" sz="2000"/>
              <a:t>= 0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A</a:t>
            </a:r>
            <a:r>
              <a:rPr lang="pt-BR" altLang="en-US" sz="2000" baseline="-25000"/>
              <a:t>2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x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B</a:t>
            </a:r>
            <a:r>
              <a:rPr lang="pt-BR" altLang="en-US" sz="2000" baseline="-25000"/>
              <a:t>2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y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C</a:t>
            </a:r>
            <a:r>
              <a:rPr lang="pt-BR" altLang="en-US" sz="2000" baseline="-25000"/>
              <a:t>2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z</a:t>
            </a:r>
            <a:r>
              <a:rPr lang="pt-BR" altLang="en-US" sz="2000"/>
              <a:t>(</a:t>
            </a:r>
            <a:r>
              <a:rPr lang="pt-BR" altLang="en-US" sz="2000" i="1"/>
              <a:t>u</a:t>
            </a:r>
            <a:r>
              <a:rPr lang="pt-BR" altLang="en-US" sz="2000"/>
              <a:t>,</a:t>
            </a:r>
            <a:r>
              <a:rPr lang="pt-BR" altLang="en-US" sz="2000" i="1"/>
              <a:t>v</a:t>
            </a:r>
            <a:r>
              <a:rPr lang="pt-BR" altLang="en-US" sz="2000"/>
              <a:t>)</a:t>
            </a:r>
            <a:r>
              <a:rPr lang="pt-BR" altLang="en-US" sz="2000" i="1"/>
              <a:t> + D</a:t>
            </a:r>
            <a:r>
              <a:rPr lang="pt-BR" altLang="en-US" sz="2000" baseline="-25000"/>
              <a:t>2 </a:t>
            </a:r>
            <a:r>
              <a:rPr lang="pt-BR" altLang="en-US" sz="2000"/>
              <a:t>= 0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Cada equação representa uma curva de interseção</a:t>
            </a:r>
          </a:p>
        </p:txBody>
      </p:sp>
      <p:grpSp>
        <p:nvGrpSpPr>
          <p:cNvPr id="351251" name="Group 19">
            <a:extLst>
              <a:ext uri="{FF2B5EF4-FFF2-40B4-BE49-F238E27FC236}">
                <a16:creationId xmlns:a16="http://schemas.microsoft.com/office/drawing/2014/main" id="{054CEE97-61EC-42A2-BF63-28DC56C39631}"/>
              </a:ext>
            </a:extLst>
          </p:cNvPr>
          <p:cNvGrpSpPr>
            <a:grpSpLocks/>
          </p:cNvGrpSpPr>
          <p:nvPr/>
        </p:nvGrpSpPr>
        <p:grpSpPr bwMode="auto">
          <a:xfrm>
            <a:off x="5781675" y="2590800"/>
            <a:ext cx="2219325" cy="2895600"/>
            <a:chOff x="3642" y="1632"/>
            <a:chExt cx="1398" cy="1824"/>
          </a:xfrm>
        </p:grpSpPr>
        <p:sp>
          <p:nvSpPr>
            <p:cNvPr id="351236" name="Line 4">
              <a:extLst>
                <a:ext uri="{FF2B5EF4-FFF2-40B4-BE49-F238E27FC236}">
                  <a16:creationId xmlns:a16="http://schemas.microsoft.com/office/drawing/2014/main" id="{0A540AB3-6FED-410A-AE59-E7F955646A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2" y="1632"/>
              <a:ext cx="1152" cy="18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51238" name="AutoShape 6">
              <a:extLst>
                <a:ext uri="{FF2B5EF4-FFF2-40B4-BE49-F238E27FC236}">
                  <a16:creationId xmlns:a16="http://schemas.microsoft.com/office/drawing/2014/main" id="{1469E520-2731-4F49-98DF-FA5086DC05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6249341">
              <a:off x="3826" y="2335"/>
              <a:ext cx="1348" cy="509"/>
            </a:xfrm>
            <a:prstGeom prst="parallelogram">
              <a:avLst>
                <a:gd name="adj" fmla="val 0"/>
              </a:avLst>
            </a:prstGeom>
            <a:gradFill rotWithShape="1">
              <a:gsLst>
                <a:gs pos="0">
                  <a:schemeClr val="accent1">
                    <a:alpha val="75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9999"/>
                  </a:schemeClr>
                </a:gs>
              </a:gsLst>
              <a:lin ang="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39" name="AutoShape 7">
              <a:extLst>
                <a:ext uri="{FF2B5EF4-FFF2-40B4-BE49-F238E27FC236}">
                  <a16:creationId xmlns:a16="http://schemas.microsoft.com/office/drawing/2014/main" id="{84F8AB80-0BA3-4DE5-9890-1C2B892D04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0588185">
              <a:off x="3696" y="1817"/>
              <a:ext cx="1344" cy="1296"/>
            </a:xfrm>
            <a:prstGeom prst="parallelogram">
              <a:avLst>
                <a:gd name="adj" fmla="val 25926"/>
              </a:avLst>
            </a:prstGeom>
            <a:gradFill rotWithShape="1">
              <a:gsLst>
                <a:gs pos="0">
                  <a:schemeClr val="accent1">
                    <a:alpha val="6200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28999"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40" name="AutoShape 8">
              <a:extLst>
                <a:ext uri="{FF2B5EF4-FFF2-40B4-BE49-F238E27FC236}">
                  <a16:creationId xmlns:a16="http://schemas.microsoft.com/office/drawing/2014/main" id="{694114EF-E05B-46BA-8C27-AA914C033E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6249341">
              <a:off x="3394" y="2051"/>
              <a:ext cx="1348" cy="509"/>
            </a:xfrm>
            <a:prstGeom prst="parallelogram">
              <a:avLst>
                <a:gd name="adj" fmla="val 0"/>
              </a:avLst>
            </a:prstGeom>
            <a:gradFill rotWithShape="1">
              <a:gsLst>
                <a:gs pos="0">
                  <a:schemeClr val="accent1">
                    <a:alpha val="75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9999"/>
                  </a:schemeClr>
                </a:gs>
              </a:gsLst>
              <a:lin ang="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51250" name="Group 18">
            <a:extLst>
              <a:ext uri="{FF2B5EF4-FFF2-40B4-BE49-F238E27FC236}">
                <a16:creationId xmlns:a16="http://schemas.microsoft.com/office/drawing/2014/main" id="{88E8A921-1A3D-451B-9487-7CD7F5BE49E4}"/>
              </a:ext>
            </a:extLst>
          </p:cNvPr>
          <p:cNvGrpSpPr>
            <a:grpSpLocks/>
          </p:cNvGrpSpPr>
          <p:nvPr/>
        </p:nvGrpSpPr>
        <p:grpSpPr bwMode="auto">
          <a:xfrm>
            <a:off x="5607050" y="1617663"/>
            <a:ext cx="3155950" cy="3741737"/>
            <a:chOff x="3532" y="1019"/>
            <a:chExt cx="1988" cy="2357"/>
          </a:xfrm>
        </p:grpSpPr>
        <p:sp>
          <p:nvSpPr>
            <p:cNvPr id="351242" name="Freeform 10">
              <a:extLst>
                <a:ext uri="{FF2B5EF4-FFF2-40B4-BE49-F238E27FC236}">
                  <a16:creationId xmlns:a16="http://schemas.microsoft.com/office/drawing/2014/main" id="{C81919CA-C1F1-4BB5-AB81-598A9E95D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1019"/>
              <a:ext cx="1213" cy="1243"/>
            </a:xfrm>
            <a:custGeom>
              <a:avLst/>
              <a:gdLst>
                <a:gd name="T0" fmla="*/ 0 w 1213"/>
                <a:gd name="T1" fmla="*/ 0 h 1243"/>
                <a:gd name="T2" fmla="*/ 205 w 1213"/>
                <a:gd name="T3" fmla="*/ 1045 h 1243"/>
                <a:gd name="T4" fmla="*/ 1213 w 1213"/>
                <a:gd name="T5" fmla="*/ 1189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3" h="1243">
                  <a:moveTo>
                    <a:pt x="0" y="0"/>
                  </a:moveTo>
                  <a:cubicBezTo>
                    <a:pt x="36" y="174"/>
                    <a:pt x="3" y="847"/>
                    <a:pt x="205" y="1045"/>
                  </a:cubicBezTo>
                  <a:cubicBezTo>
                    <a:pt x="407" y="1243"/>
                    <a:pt x="829" y="1213"/>
                    <a:pt x="1213" y="1189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3" name="Freeform 11">
              <a:extLst>
                <a:ext uri="{FF2B5EF4-FFF2-40B4-BE49-F238E27FC236}">
                  <a16:creationId xmlns:a16="http://schemas.microsoft.com/office/drawing/2014/main" id="{91403B37-CEE6-4398-8FD3-A401C00D4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2189"/>
              <a:ext cx="1622" cy="1187"/>
            </a:xfrm>
            <a:custGeom>
              <a:avLst/>
              <a:gdLst>
                <a:gd name="T0" fmla="*/ 0 w 1622"/>
                <a:gd name="T1" fmla="*/ 0 h 1187"/>
                <a:gd name="T2" fmla="*/ 639 w 1622"/>
                <a:gd name="T3" fmla="*/ 931 h 1187"/>
                <a:gd name="T4" fmla="*/ 1622 w 1622"/>
                <a:gd name="T5" fmla="*/ 1187 h 1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22" h="1187">
                  <a:moveTo>
                    <a:pt x="0" y="0"/>
                  </a:moveTo>
                  <a:cubicBezTo>
                    <a:pt x="106" y="157"/>
                    <a:pt x="369" y="733"/>
                    <a:pt x="639" y="931"/>
                  </a:cubicBezTo>
                  <a:cubicBezTo>
                    <a:pt x="909" y="1129"/>
                    <a:pt x="1417" y="1134"/>
                    <a:pt x="1622" y="1187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4" name="Freeform 12">
              <a:extLst>
                <a:ext uri="{FF2B5EF4-FFF2-40B4-BE49-F238E27FC236}">
                  <a16:creationId xmlns:a16="http://schemas.microsoft.com/office/drawing/2014/main" id="{D385D022-5177-41E3-A67D-DDCBDB5E7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" y="1046"/>
              <a:ext cx="766" cy="1143"/>
            </a:xfrm>
            <a:custGeom>
              <a:avLst/>
              <a:gdLst>
                <a:gd name="T0" fmla="*/ 766 w 766"/>
                <a:gd name="T1" fmla="*/ 0 h 1143"/>
                <a:gd name="T2" fmla="*/ 225 w 766"/>
                <a:gd name="T3" fmla="*/ 310 h 1143"/>
                <a:gd name="T4" fmla="*/ 21 w 766"/>
                <a:gd name="T5" fmla="*/ 797 h 1143"/>
                <a:gd name="T6" fmla="*/ 101 w 766"/>
                <a:gd name="T7" fmla="*/ 1143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" h="1143">
                  <a:moveTo>
                    <a:pt x="766" y="0"/>
                  </a:moveTo>
                  <a:cubicBezTo>
                    <a:pt x="677" y="52"/>
                    <a:pt x="349" y="177"/>
                    <a:pt x="225" y="310"/>
                  </a:cubicBezTo>
                  <a:cubicBezTo>
                    <a:pt x="101" y="443"/>
                    <a:pt x="42" y="658"/>
                    <a:pt x="21" y="797"/>
                  </a:cubicBezTo>
                  <a:cubicBezTo>
                    <a:pt x="0" y="936"/>
                    <a:pt x="84" y="1071"/>
                    <a:pt x="101" y="1143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5" name="Freeform 13">
              <a:extLst>
                <a:ext uri="{FF2B5EF4-FFF2-40B4-BE49-F238E27FC236}">
                  <a16:creationId xmlns:a16="http://schemas.microsoft.com/office/drawing/2014/main" id="{D9523A24-3FB8-4336-95D7-71EDD3FC5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2208"/>
              <a:ext cx="576" cy="1152"/>
            </a:xfrm>
            <a:custGeom>
              <a:avLst/>
              <a:gdLst>
                <a:gd name="T0" fmla="*/ 576 w 576"/>
                <a:gd name="T1" fmla="*/ 0 h 1152"/>
                <a:gd name="T2" fmla="*/ 48 w 576"/>
                <a:gd name="T3" fmla="*/ 528 h 1152"/>
                <a:gd name="T4" fmla="*/ 288 w 576"/>
                <a:gd name="T5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6" h="1152">
                  <a:moveTo>
                    <a:pt x="576" y="0"/>
                  </a:moveTo>
                  <a:cubicBezTo>
                    <a:pt x="336" y="168"/>
                    <a:pt x="96" y="336"/>
                    <a:pt x="48" y="528"/>
                  </a:cubicBezTo>
                  <a:cubicBezTo>
                    <a:pt x="0" y="720"/>
                    <a:pt x="144" y="936"/>
                    <a:pt x="288" y="1152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6" name="Freeform 14">
              <a:extLst>
                <a:ext uri="{FF2B5EF4-FFF2-40B4-BE49-F238E27FC236}">
                  <a16:creationId xmlns:a16="http://schemas.microsoft.com/office/drawing/2014/main" id="{FC315567-3324-4B0F-B345-1EA086E7F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1200"/>
              <a:ext cx="1218" cy="1272"/>
            </a:xfrm>
            <a:custGeom>
              <a:avLst/>
              <a:gdLst>
                <a:gd name="T0" fmla="*/ 0 w 1218"/>
                <a:gd name="T1" fmla="*/ 0 h 1272"/>
                <a:gd name="T2" fmla="*/ 288 w 1218"/>
                <a:gd name="T3" fmla="*/ 1069 h 1272"/>
                <a:gd name="T4" fmla="*/ 1218 w 1218"/>
                <a:gd name="T5" fmla="*/ 1219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8" h="1272">
                  <a:moveTo>
                    <a:pt x="0" y="0"/>
                  </a:moveTo>
                  <a:cubicBezTo>
                    <a:pt x="48" y="178"/>
                    <a:pt x="85" y="866"/>
                    <a:pt x="288" y="1069"/>
                  </a:cubicBezTo>
                  <a:cubicBezTo>
                    <a:pt x="491" y="1272"/>
                    <a:pt x="1024" y="1188"/>
                    <a:pt x="1218" y="1219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7" name="Freeform 15">
              <a:extLst>
                <a:ext uri="{FF2B5EF4-FFF2-40B4-BE49-F238E27FC236}">
                  <a16:creationId xmlns:a16="http://schemas.microsoft.com/office/drawing/2014/main" id="{8151E987-F76B-4212-B28A-A92301830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" y="1498"/>
              <a:ext cx="1365" cy="1435"/>
            </a:xfrm>
            <a:custGeom>
              <a:avLst/>
              <a:gdLst>
                <a:gd name="T0" fmla="*/ 0 w 1365"/>
                <a:gd name="T1" fmla="*/ 0 h 1435"/>
                <a:gd name="T2" fmla="*/ 461 w 1365"/>
                <a:gd name="T3" fmla="*/ 1010 h 1435"/>
                <a:gd name="T4" fmla="*/ 1365 w 1365"/>
                <a:gd name="T5" fmla="*/ 1435 h 1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5" h="1435">
                  <a:moveTo>
                    <a:pt x="0" y="0"/>
                  </a:moveTo>
                  <a:cubicBezTo>
                    <a:pt x="75" y="170"/>
                    <a:pt x="234" y="771"/>
                    <a:pt x="461" y="1010"/>
                  </a:cubicBezTo>
                  <a:cubicBezTo>
                    <a:pt x="688" y="1249"/>
                    <a:pt x="1177" y="1347"/>
                    <a:pt x="1365" y="1435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8" name="Freeform 16">
              <a:extLst>
                <a:ext uri="{FF2B5EF4-FFF2-40B4-BE49-F238E27FC236}">
                  <a16:creationId xmlns:a16="http://schemas.microsoft.com/office/drawing/2014/main" id="{01216FAD-3D6F-4F13-A63A-7FECBB564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" y="1533"/>
              <a:ext cx="620" cy="851"/>
            </a:xfrm>
            <a:custGeom>
              <a:avLst/>
              <a:gdLst>
                <a:gd name="T0" fmla="*/ 620 w 620"/>
                <a:gd name="T1" fmla="*/ 0 h 851"/>
                <a:gd name="T2" fmla="*/ 265 w 620"/>
                <a:gd name="T3" fmla="*/ 275 h 851"/>
                <a:gd name="T4" fmla="*/ 88 w 620"/>
                <a:gd name="T5" fmla="*/ 523 h 851"/>
                <a:gd name="T6" fmla="*/ 0 w 620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0" h="851">
                  <a:moveTo>
                    <a:pt x="620" y="0"/>
                  </a:moveTo>
                  <a:cubicBezTo>
                    <a:pt x="561" y="46"/>
                    <a:pt x="354" y="188"/>
                    <a:pt x="265" y="275"/>
                  </a:cubicBezTo>
                  <a:cubicBezTo>
                    <a:pt x="176" y="362"/>
                    <a:pt x="132" y="427"/>
                    <a:pt x="88" y="523"/>
                  </a:cubicBezTo>
                  <a:cubicBezTo>
                    <a:pt x="44" y="619"/>
                    <a:pt x="18" y="783"/>
                    <a:pt x="0" y="851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49" name="Freeform 17">
              <a:extLst>
                <a:ext uri="{FF2B5EF4-FFF2-40B4-BE49-F238E27FC236}">
                  <a16:creationId xmlns:a16="http://schemas.microsoft.com/office/drawing/2014/main" id="{AC8DE836-DAEB-4801-B629-157FFD051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2198"/>
              <a:ext cx="455" cy="1001"/>
            </a:xfrm>
            <a:custGeom>
              <a:avLst/>
              <a:gdLst>
                <a:gd name="T0" fmla="*/ 455 w 455"/>
                <a:gd name="T1" fmla="*/ 0 h 1001"/>
                <a:gd name="T2" fmla="*/ 252 w 455"/>
                <a:gd name="T3" fmla="*/ 168 h 1001"/>
                <a:gd name="T4" fmla="*/ 30 w 455"/>
                <a:gd name="T5" fmla="*/ 469 h 1001"/>
                <a:gd name="T6" fmla="*/ 74 w 455"/>
                <a:gd name="T7" fmla="*/ 100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5" h="1001">
                  <a:moveTo>
                    <a:pt x="455" y="0"/>
                  </a:moveTo>
                  <a:cubicBezTo>
                    <a:pt x="421" y="28"/>
                    <a:pt x="323" y="90"/>
                    <a:pt x="252" y="168"/>
                  </a:cubicBezTo>
                  <a:cubicBezTo>
                    <a:pt x="181" y="246"/>
                    <a:pt x="60" y="330"/>
                    <a:pt x="30" y="469"/>
                  </a:cubicBezTo>
                  <a:cubicBezTo>
                    <a:pt x="0" y="608"/>
                    <a:pt x="65" y="890"/>
                    <a:pt x="74" y="1001"/>
                  </a:cubicBezTo>
                </a:path>
              </a:pathLst>
            </a:custGeom>
            <a:noFill/>
            <a:ln w="952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51256" name="Group 24">
            <a:extLst>
              <a:ext uri="{FF2B5EF4-FFF2-40B4-BE49-F238E27FC236}">
                <a16:creationId xmlns:a16="http://schemas.microsoft.com/office/drawing/2014/main" id="{69F213E7-771B-49F3-ADDD-ED10E4429C0D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590800"/>
            <a:ext cx="1447800" cy="2201863"/>
            <a:chOff x="3984" y="1632"/>
            <a:chExt cx="912" cy="1387"/>
          </a:xfrm>
        </p:grpSpPr>
        <p:sp>
          <p:nvSpPr>
            <p:cNvPr id="351252" name="Freeform 20">
              <a:extLst>
                <a:ext uri="{FF2B5EF4-FFF2-40B4-BE49-F238E27FC236}">
                  <a16:creationId xmlns:a16="http://schemas.microsoft.com/office/drawing/2014/main" id="{92D124FA-B8AF-4F53-9C2E-0C6CCD458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6" y="1632"/>
              <a:ext cx="379" cy="1387"/>
            </a:xfrm>
            <a:custGeom>
              <a:avLst/>
              <a:gdLst>
                <a:gd name="T0" fmla="*/ 136 w 379"/>
                <a:gd name="T1" fmla="*/ 0 h 1387"/>
                <a:gd name="T2" fmla="*/ 40 w 379"/>
                <a:gd name="T3" fmla="*/ 576 h 1387"/>
                <a:gd name="T4" fmla="*/ 379 w 379"/>
                <a:gd name="T5" fmla="*/ 1387 h 1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9" h="1387">
                  <a:moveTo>
                    <a:pt x="136" y="0"/>
                  </a:moveTo>
                  <a:cubicBezTo>
                    <a:pt x="64" y="164"/>
                    <a:pt x="0" y="345"/>
                    <a:pt x="40" y="576"/>
                  </a:cubicBezTo>
                  <a:cubicBezTo>
                    <a:pt x="80" y="807"/>
                    <a:pt x="309" y="1218"/>
                    <a:pt x="379" y="1387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54" name="Freeform 22">
              <a:extLst>
                <a:ext uri="{FF2B5EF4-FFF2-40B4-BE49-F238E27FC236}">
                  <a16:creationId xmlns:a16="http://schemas.microsoft.com/office/drawing/2014/main" id="{D03CE4D6-C017-458E-8187-978F46849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2160"/>
              <a:ext cx="912" cy="400"/>
            </a:xfrm>
            <a:custGeom>
              <a:avLst/>
              <a:gdLst>
                <a:gd name="T0" fmla="*/ 912 w 912"/>
                <a:gd name="T1" fmla="*/ 384 h 400"/>
                <a:gd name="T2" fmla="*/ 288 w 912"/>
                <a:gd name="T3" fmla="*/ 336 h 400"/>
                <a:gd name="T4" fmla="*/ 0 w 912"/>
                <a:gd name="T5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2" h="400">
                  <a:moveTo>
                    <a:pt x="912" y="384"/>
                  </a:moveTo>
                  <a:cubicBezTo>
                    <a:pt x="676" y="392"/>
                    <a:pt x="440" y="400"/>
                    <a:pt x="288" y="336"/>
                  </a:cubicBezTo>
                  <a:cubicBezTo>
                    <a:pt x="136" y="272"/>
                    <a:pt x="68" y="136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1255" name="Oval 23">
              <a:extLst>
                <a:ext uri="{FF2B5EF4-FFF2-40B4-BE49-F238E27FC236}">
                  <a16:creationId xmlns:a16="http://schemas.microsoft.com/office/drawing/2014/main" id="{FE2D5FDE-9C3C-446D-B469-D496B98CE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2" y="2457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0F4E0F2F-3C5F-476D-AC3E-EB18827B6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com Superfícies Paramétricas</a:t>
            </a: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7699BBC3-DCC6-4824-9E29-FB767A936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pt-BR" altLang="en-US" sz="2600"/>
              <a:t>Ponto de interseção computado resolvendo um sistema de 2 equações com 2 incógnitas</a:t>
            </a:r>
          </a:p>
          <a:p>
            <a:pPr lvl="1"/>
            <a:r>
              <a:rPr lang="pt-BR" altLang="en-US" sz="2400"/>
              <a:t>Se equações são polinomiais, pode-se usar eliminação ou outras técnicas algébricas</a:t>
            </a:r>
          </a:p>
          <a:p>
            <a:pPr lvl="2"/>
            <a:r>
              <a:rPr lang="pt-BR" altLang="en-US" sz="2000"/>
              <a:t>Exemplo: 2 equações cúbicas podem ser transformadas em uma equação de sexto grau [Kajiya]</a:t>
            </a:r>
          </a:p>
          <a:p>
            <a:pPr lvl="1"/>
            <a:r>
              <a:rPr lang="pt-BR" altLang="en-US" sz="2400"/>
              <a:t>Pode-se também usar métodos numéricos</a:t>
            </a:r>
          </a:p>
          <a:p>
            <a:pPr lvl="2"/>
            <a:r>
              <a:rPr lang="pt-BR" altLang="en-US" sz="2000"/>
              <a:t>Método de iteração de Newton [Toth]</a:t>
            </a:r>
          </a:p>
          <a:p>
            <a:r>
              <a:rPr lang="pt-BR" altLang="en-US" sz="2600"/>
              <a:t>Procedimentos muito dispendiosos</a:t>
            </a:r>
          </a:p>
          <a:p>
            <a:pPr lvl="1"/>
            <a:r>
              <a:rPr lang="pt-BR" altLang="en-US" sz="2400"/>
              <a:t>Usar métodos de aceleração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6EAFCF9A-28B6-4071-A0AF-7A41249AE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Outros Objetos</a:t>
            </a:r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0A49DAB6-D21B-4517-A941-188DD36FC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Superfícies de varredura (</a:t>
            </a:r>
            <a:r>
              <a:rPr lang="pt-BR" altLang="en-US" i="1"/>
              <a:t>sweep</a:t>
            </a:r>
            <a:r>
              <a:rPr lang="pt-BR" altLang="en-US"/>
              <a:t>)</a:t>
            </a:r>
          </a:p>
          <a:p>
            <a:pPr lvl="1"/>
            <a:r>
              <a:rPr lang="pt-BR" altLang="en-US"/>
              <a:t>Translação (cilíndrica / cônica)</a:t>
            </a:r>
          </a:p>
          <a:p>
            <a:pPr lvl="1"/>
            <a:r>
              <a:rPr lang="pt-BR" altLang="en-US"/>
              <a:t>Revolução</a:t>
            </a:r>
          </a:p>
          <a:p>
            <a:pPr lvl="1"/>
            <a:r>
              <a:rPr lang="pt-BR" altLang="en-US"/>
              <a:t>Varredura genérica</a:t>
            </a:r>
          </a:p>
          <a:p>
            <a:r>
              <a:rPr lang="pt-BR" altLang="en-US"/>
              <a:t>Terrenos (</a:t>
            </a:r>
            <a:r>
              <a:rPr lang="pt-BR" altLang="en-US" i="1"/>
              <a:t>height fields</a:t>
            </a:r>
            <a:r>
              <a:rPr lang="pt-BR" altLang="en-US"/>
              <a:t>)</a:t>
            </a:r>
          </a:p>
          <a:p>
            <a:r>
              <a:rPr lang="pt-BR" altLang="en-US"/>
              <a:t>Blobs (superposição de campos escalares exponenciais)</a:t>
            </a:r>
          </a:p>
          <a:p>
            <a:endParaRPr lang="pt-B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145D81EE-D9B2-46AD-BBFD-C1F591B65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Ray Tracing Recursivo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5F3D48D9-0932-4A60-B07B-B29854FF5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Introduzido por Turner Whitted: “</a:t>
            </a:r>
            <a:r>
              <a:rPr lang="pt-BR" altLang="en-US" i="1"/>
              <a:t>An Improved Illumination Model for Shaded Display” </a:t>
            </a:r>
            <a:r>
              <a:rPr lang="pt-BR" altLang="en-US"/>
              <a:t>(1980)</a:t>
            </a:r>
          </a:p>
          <a:p>
            <a:pPr>
              <a:lnSpc>
                <a:spcPct val="90000"/>
              </a:lnSpc>
            </a:pPr>
            <a:r>
              <a:rPr lang="pt-BR" altLang="en-US"/>
              <a:t>Idéia de traçar os raios de luz desde as fontes até o olho existia há muito tempo (</a:t>
            </a:r>
            <a:r>
              <a:rPr lang="pt-BR" altLang="en-US" i="1"/>
              <a:t>Forward Ray Tracing</a:t>
            </a:r>
            <a:r>
              <a:rPr lang="pt-BR" altLang="en-US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/>
              <a:t>Whitted mostra como computar um modelo de iluminação aproximado acompanhando os raios de luz que chegam ao olho no sentido inverso (</a:t>
            </a:r>
            <a:r>
              <a:rPr lang="pt-BR" altLang="en-US" i="1"/>
              <a:t>Backward Ray Tracing</a:t>
            </a:r>
            <a:r>
              <a:rPr lang="pt-BR" altLang="en-US"/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186" name="Group 2">
            <a:extLst>
              <a:ext uri="{FF2B5EF4-FFF2-40B4-BE49-F238E27FC236}">
                <a16:creationId xmlns:a16="http://schemas.microsoft.com/office/drawing/2014/main" id="{513E4935-EE5D-46AB-91AD-83871CD03E16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800600"/>
            <a:ext cx="1143000" cy="1143000"/>
            <a:chOff x="3846" y="2713"/>
            <a:chExt cx="929" cy="931"/>
          </a:xfrm>
        </p:grpSpPr>
        <p:sp>
          <p:nvSpPr>
            <p:cNvPr id="349187" name="Freeform 3">
              <a:extLst>
                <a:ext uri="{FF2B5EF4-FFF2-40B4-BE49-F238E27FC236}">
                  <a16:creationId xmlns:a16="http://schemas.microsoft.com/office/drawing/2014/main" id="{80C41FBF-8919-46AB-AF8B-0189DE78E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6" y="2713"/>
              <a:ext cx="929" cy="931"/>
            </a:xfrm>
            <a:custGeom>
              <a:avLst/>
              <a:gdLst>
                <a:gd name="T0" fmla="*/ 1024 w 1859"/>
                <a:gd name="T1" fmla="*/ 5 h 1863"/>
                <a:gd name="T2" fmla="*/ 1161 w 1859"/>
                <a:gd name="T3" fmla="*/ 30 h 1863"/>
                <a:gd name="T4" fmla="*/ 1290 w 1859"/>
                <a:gd name="T5" fmla="*/ 74 h 1863"/>
                <a:gd name="T6" fmla="*/ 1411 w 1859"/>
                <a:gd name="T7" fmla="*/ 136 h 1863"/>
                <a:gd name="T8" fmla="*/ 1520 w 1859"/>
                <a:gd name="T9" fmla="*/ 214 h 1863"/>
                <a:gd name="T10" fmla="*/ 1617 w 1859"/>
                <a:gd name="T11" fmla="*/ 307 h 1863"/>
                <a:gd name="T12" fmla="*/ 1700 w 1859"/>
                <a:gd name="T13" fmla="*/ 412 h 1863"/>
                <a:gd name="T14" fmla="*/ 1767 w 1859"/>
                <a:gd name="T15" fmla="*/ 529 h 1863"/>
                <a:gd name="T16" fmla="*/ 1818 w 1859"/>
                <a:gd name="T17" fmla="*/ 656 h 1863"/>
                <a:gd name="T18" fmla="*/ 1849 w 1859"/>
                <a:gd name="T19" fmla="*/ 791 h 1863"/>
                <a:gd name="T20" fmla="*/ 1859 w 1859"/>
                <a:gd name="T21" fmla="*/ 933 h 1863"/>
                <a:gd name="T22" fmla="*/ 1849 w 1859"/>
                <a:gd name="T23" fmla="*/ 1075 h 1863"/>
                <a:gd name="T24" fmla="*/ 1818 w 1859"/>
                <a:gd name="T25" fmla="*/ 1209 h 1863"/>
                <a:gd name="T26" fmla="*/ 1767 w 1859"/>
                <a:gd name="T27" fmla="*/ 1336 h 1863"/>
                <a:gd name="T28" fmla="*/ 1700 w 1859"/>
                <a:gd name="T29" fmla="*/ 1453 h 1863"/>
                <a:gd name="T30" fmla="*/ 1617 w 1859"/>
                <a:gd name="T31" fmla="*/ 1559 h 1863"/>
                <a:gd name="T32" fmla="*/ 1520 w 1859"/>
                <a:gd name="T33" fmla="*/ 1651 h 1863"/>
                <a:gd name="T34" fmla="*/ 1411 w 1859"/>
                <a:gd name="T35" fmla="*/ 1728 h 1863"/>
                <a:gd name="T36" fmla="*/ 1290 w 1859"/>
                <a:gd name="T37" fmla="*/ 1790 h 1863"/>
                <a:gd name="T38" fmla="*/ 1161 w 1859"/>
                <a:gd name="T39" fmla="*/ 1834 h 1863"/>
                <a:gd name="T40" fmla="*/ 1024 w 1859"/>
                <a:gd name="T41" fmla="*/ 1858 h 1863"/>
                <a:gd name="T42" fmla="*/ 882 w 1859"/>
                <a:gd name="T43" fmla="*/ 1862 h 1863"/>
                <a:gd name="T44" fmla="*/ 743 w 1859"/>
                <a:gd name="T45" fmla="*/ 1845 h 1863"/>
                <a:gd name="T46" fmla="*/ 611 w 1859"/>
                <a:gd name="T47" fmla="*/ 1807 h 1863"/>
                <a:gd name="T48" fmla="*/ 487 w 1859"/>
                <a:gd name="T49" fmla="*/ 1751 h 1863"/>
                <a:gd name="T50" fmla="*/ 375 w 1859"/>
                <a:gd name="T51" fmla="*/ 1679 h 1863"/>
                <a:gd name="T52" fmla="*/ 273 w 1859"/>
                <a:gd name="T53" fmla="*/ 1591 h 1863"/>
                <a:gd name="T54" fmla="*/ 186 w 1859"/>
                <a:gd name="T55" fmla="*/ 1490 h 1863"/>
                <a:gd name="T56" fmla="*/ 113 w 1859"/>
                <a:gd name="T57" fmla="*/ 1377 h 1863"/>
                <a:gd name="T58" fmla="*/ 57 w 1859"/>
                <a:gd name="T59" fmla="*/ 1253 h 1863"/>
                <a:gd name="T60" fmla="*/ 19 w 1859"/>
                <a:gd name="T61" fmla="*/ 1121 h 1863"/>
                <a:gd name="T62" fmla="*/ 2 w 1859"/>
                <a:gd name="T63" fmla="*/ 981 h 1863"/>
                <a:gd name="T64" fmla="*/ 5 w 1859"/>
                <a:gd name="T65" fmla="*/ 838 h 1863"/>
                <a:gd name="T66" fmla="*/ 30 w 1859"/>
                <a:gd name="T67" fmla="*/ 700 h 1863"/>
                <a:gd name="T68" fmla="*/ 74 w 1859"/>
                <a:gd name="T69" fmla="*/ 571 h 1863"/>
                <a:gd name="T70" fmla="*/ 135 w 1859"/>
                <a:gd name="T71" fmla="*/ 450 h 1863"/>
                <a:gd name="T72" fmla="*/ 213 w 1859"/>
                <a:gd name="T73" fmla="*/ 340 h 1863"/>
                <a:gd name="T74" fmla="*/ 306 w 1859"/>
                <a:gd name="T75" fmla="*/ 244 h 1863"/>
                <a:gd name="T76" fmla="*/ 411 w 1859"/>
                <a:gd name="T77" fmla="*/ 161 h 1863"/>
                <a:gd name="T78" fmla="*/ 528 w 1859"/>
                <a:gd name="T79" fmla="*/ 93 h 1863"/>
                <a:gd name="T80" fmla="*/ 654 w 1859"/>
                <a:gd name="T81" fmla="*/ 43 h 1863"/>
                <a:gd name="T82" fmla="*/ 788 w 1859"/>
                <a:gd name="T83" fmla="*/ 11 h 1863"/>
                <a:gd name="T84" fmla="*/ 930 w 1859"/>
                <a:gd name="T85" fmla="*/ 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59" h="1863">
                  <a:moveTo>
                    <a:pt x="930" y="0"/>
                  </a:moveTo>
                  <a:lnTo>
                    <a:pt x="977" y="2"/>
                  </a:lnTo>
                  <a:lnTo>
                    <a:pt x="1024" y="5"/>
                  </a:lnTo>
                  <a:lnTo>
                    <a:pt x="1071" y="11"/>
                  </a:lnTo>
                  <a:lnTo>
                    <a:pt x="1116" y="20"/>
                  </a:lnTo>
                  <a:lnTo>
                    <a:pt x="1161" y="30"/>
                  </a:lnTo>
                  <a:lnTo>
                    <a:pt x="1205" y="43"/>
                  </a:lnTo>
                  <a:lnTo>
                    <a:pt x="1249" y="57"/>
                  </a:lnTo>
                  <a:lnTo>
                    <a:pt x="1290" y="74"/>
                  </a:lnTo>
                  <a:lnTo>
                    <a:pt x="1332" y="93"/>
                  </a:lnTo>
                  <a:lnTo>
                    <a:pt x="1372" y="113"/>
                  </a:lnTo>
                  <a:lnTo>
                    <a:pt x="1411" y="136"/>
                  </a:lnTo>
                  <a:lnTo>
                    <a:pt x="1448" y="161"/>
                  </a:lnTo>
                  <a:lnTo>
                    <a:pt x="1485" y="186"/>
                  </a:lnTo>
                  <a:lnTo>
                    <a:pt x="1520" y="214"/>
                  </a:lnTo>
                  <a:lnTo>
                    <a:pt x="1554" y="244"/>
                  </a:lnTo>
                  <a:lnTo>
                    <a:pt x="1586" y="275"/>
                  </a:lnTo>
                  <a:lnTo>
                    <a:pt x="1617" y="307"/>
                  </a:lnTo>
                  <a:lnTo>
                    <a:pt x="1646" y="340"/>
                  </a:lnTo>
                  <a:lnTo>
                    <a:pt x="1674" y="376"/>
                  </a:lnTo>
                  <a:lnTo>
                    <a:pt x="1700" y="412"/>
                  </a:lnTo>
                  <a:lnTo>
                    <a:pt x="1724" y="450"/>
                  </a:lnTo>
                  <a:lnTo>
                    <a:pt x="1746" y="489"/>
                  </a:lnTo>
                  <a:lnTo>
                    <a:pt x="1767" y="529"/>
                  </a:lnTo>
                  <a:lnTo>
                    <a:pt x="1785" y="571"/>
                  </a:lnTo>
                  <a:lnTo>
                    <a:pt x="1803" y="614"/>
                  </a:lnTo>
                  <a:lnTo>
                    <a:pt x="1818" y="656"/>
                  </a:lnTo>
                  <a:lnTo>
                    <a:pt x="1829" y="700"/>
                  </a:lnTo>
                  <a:lnTo>
                    <a:pt x="1841" y="745"/>
                  </a:lnTo>
                  <a:lnTo>
                    <a:pt x="1849" y="791"/>
                  </a:lnTo>
                  <a:lnTo>
                    <a:pt x="1854" y="838"/>
                  </a:lnTo>
                  <a:lnTo>
                    <a:pt x="1858" y="886"/>
                  </a:lnTo>
                  <a:lnTo>
                    <a:pt x="1859" y="933"/>
                  </a:lnTo>
                  <a:lnTo>
                    <a:pt x="1858" y="981"/>
                  </a:lnTo>
                  <a:lnTo>
                    <a:pt x="1854" y="1029"/>
                  </a:lnTo>
                  <a:lnTo>
                    <a:pt x="1849" y="1075"/>
                  </a:lnTo>
                  <a:lnTo>
                    <a:pt x="1841" y="1121"/>
                  </a:lnTo>
                  <a:lnTo>
                    <a:pt x="1829" y="1166"/>
                  </a:lnTo>
                  <a:lnTo>
                    <a:pt x="1818" y="1209"/>
                  </a:lnTo>
                  <a:lnTo>
                    <a:pt x="1803" y="1253"/>
                  </a:lnTo>
                  <a:lnTo>
                    <a:pt x="1785" y="1295"/>
                  </a:lnTo>
                  <a:lnTo>
                    <a:pt x="1767" y="1336"/>
                  </a:lnTo>
                  <a:lnTo>
                    <a:pt x="1746" y="1377"/>
                  </a:lnTo>
                  <a:lnTo>
                    <a:pt x="1724" y="1416"/>
                  </a:lnTo>
                  <a:lnTo>
                    <a:pt x="1700" y="1453"/>
                  </a:lnTo>
                  <a:lnTo>
                    <a:pt x="1674" y="1490"/>
                  </a:lnTo>
                  <a:lnTo>
                    <a:pt x="1646" y="1524"/>
                  </a:lnTo>
                  <a:lnTo>
                    <a:pt x="1617" y="1559"/>
                  </a:lnTo>
                  <a:lnTo>
                    <a:pt x="1586" y="1591"/>
                  </a:lnTo>
                  <a:lnTo>
                    <a:pt x="1554" y="1621"/>
                  </a:lnTo>
                  <a:lnTo>
                    <a:pt x="1520" y="1651"/>
                  </a:lnTo>
                  <a:lnTo>
                    <a:pt x="1485" y="1679"/>
                  </a:lnTo>
                  <a:lnTo>
                    <a:pt x="1448" y="1704"/>
                  </a:lnTo>
                  <a:lnTo>
                    <a:pt x="1411" y="1728"/>
                  </a:lnTo>
                  <a:lnTo>
                    <a:pt x="1372" y="1751"/>
                  </a:lnTo>
                  <a:lnTo>
                    <a:pt x="1332" y="1771"/>
                  </a:lnTo>
                  <a:lnTo>
                    <a:pt x="1290" y="1790"/>
                  </a:lnTo>
                  <a:lnTo>
                    <a:pt x="1249" y="1807"/>
                  </a:lnTo>
                  <a:lnTo>
                    <a:pt x="1205" y="1822"/>
                  </a:lnTo>
                  <a:lnTo>
                    <a:pt x="1161" y="1834"/>
                  </a:lnTo>
                  <a:lnTo>
                    <a:pt x="1116" y="1845"/>
                  </a:lnTo>
                  <a:lnTo>
                    <a:pt x="1071" y="1853"/>
                  </a:lnTo>
                  <a:lnTo>
                    <a:pt x="1024" y="1858"/>
                  </a:lnTo>
                  <a:lnTo>
                    <a:pt x="977" y="1862"/>
                  </a:lnTo>
                  <a:lnTo>
                    <a:pt x="930" y="1863"/>
                  </a:lnTo>
                  <a:lnTo>
                    <a:pt x="882" y="1862"/>
                  </a:lnTo>
                  <a:lnTo>
                    <a:pt x="835" y="1858"/>
                  </a:lnTo>
                  <a:lnTo>
                    <a:pt x="788" y="1853"/>
                  </a:lnTo>
                  <a:lnTo>
                    <a:pt x="743" y="1845"/>
                  </a:lnTo>
                  <a:lnTo>
                    <a:pt x="698" y="1834"/>
                  </a:lnTo>
                  <a:lnTo>
                    <a:pt x="654" y="1822"/>
                  </a:lnTo>
                  <a:lnTo>
                    <a:pt x="611" y="1807"/>
                  </a:lnTo>
                  <a:lnTo>
                    <a:pt x="569" y="1790"/>
                  </a:lnTo>
                  <a:lnTo>
                    <a:pt x="528" y="1771"/>
                  </a:lnTo>
                  <a:lnTo>
                    <a:pt x="487" y="1751"/>
                  </a:lnTo>
                  <a:lnTo>
                    <a:pt x="448" y="1728"/>
                  </a:lnTo>
                  <a:lnTo>
                    <a:pt x="411" y="1704"/>
                  </a:lnTo>
                  <a:lnTo>
                    <a:pt x="375" y="1679"/>
                  </a:lnTo>
                  <a:lnTo>
                    <a:pt x="339" y="1651"/>
                  </a:lnTo>
                  <a:lnTo>
                    <a:pt x="306" y="1621"/>
                  </a:lnTo>
                  <a:lnTo>
                    <a:pt x="273" y="1591"/>
                  </a:lnTo>
                  <a:lnTo>
                    <a:pt x="242" y="1559"/>
                  </a:lnTo>
                  <a:lnTo>
                    <a:pt x="213" y="1524"/>
                  </a:lnTo>
                  <a:lnTo>
                    <a:pt x="186" y="1490"/>
                  </a:lnTo>
                  <a:lnTo>
                    <a:pt x="159" y="1453"/>
                  </a:lnTo>
                  <a:lnTo>
                    <a:pt x="135" y="1416"/>
                  </a:lnTo>
                  <a:lnTo>
                    <a:pt x="113" y="1377"/>
                  </a:lnTo>
                  <a:lnTo>
                    <a:pt x="92" y="1336"/>
                  </a:lnTo>
                  <a:lnTo>
                    <a:pt x="74" y="1295"/>
                  </a:lnTo>
                  <a:lnTo>
                    <a:pt x="57" y="1253"/>
                  </a:lnTo>
                  <a:lnTo>
                    <a:pt x="42" y="1209"/>
                  </a:lnTo>
                  <a:lnTo>
                    <a:pt x="30" y="1166"/>
                  </a:lnTo>
                  <a:lnTo>
                    <a:pt x="19" y="1121"/>
                  </a:lnTo>
                  <a:lnTo>
                    <a:pt x="11" y="1075"/>
                  </a:lnTo>
                  <a:lnTo>
                    <a:pt x="5" y="1029"/>
                  </a:lnTo>
                  <a:lnTo>
                    <a:pt x="2" y="981"/>
                  </a:lnTo>
                  <a:lnTo>
                    <a:pt x="0" y="933"/>
                  </a:lnTo>
                  <a:lnTo>
                    <a:pt x="2" y="886"/>
                  </a:lnTo>
                  <a:lnTo>
                    <a:pt x="5" y="838"/>
                  </a:lnTo>
                  <a:lnTo>
                    <a:pt x="11" y="791"/>
                  </a:lnTo>
                  <a:lnTo>
                    <a:pt x="19" y="745"/>
                  </a:lnTo>
                  <a:lnTo>
                    <a:pt x="30" y="700"/>
                  </a:lnTo>
                  <a:lnTo>
                    <a:pt x="42" y="656"/>
                  </a:lnTo>
                  <a:lnTo>
                    <a:pt x="57" y="614"/>
                  </a:lnTo>
                  <a:lnTo>
                    <a:pt x="74" y="571"/>
                  </a:lnTo>
                  <a:lnTo>
                    <a:pt x="92" y="529"/>
                  </a:lnTo>
                  <a:lnTo>
                    <a:pt x="113" y="489"/>
                  </a:lnTo>
                  <a:lnTo>
                    <a:pt x="135" y="450"/>
                  </a:lnTo>
                  <a:lnTo>
                    <a:pt x="159" y="412"/>
                  </a:lnTo>
                  <a:lnTo>
                    <a:pt x="186" y="376"/>
                  </a:lnTo>
                  <a:lnTo>
                    <a:pt x="213" y="340"/>
                  </a:lnTo>
                  <a:lnTo>
                    <a:pt x="242" y="307"/>
                  </a:lnTo>
                  <a:lnTo>
                    <a:pt x="273" y="275"/>
                  </a:lnTo>
                  <a:lnTo>
                    <a:pt x="306" y="244"/>
                  </a:lnTo>
                  <a:lnTo>
                    <a:pt x="339" y="214"/>
                  </a:lnTo>
                  <a:lnTo>
                    <a:pt x="375" y="186"/>
                  </a:lnTo>
                  <a:lnTo>
                    <a:pt x="411" y="161"/>
                  </a:lnTo>
                  <a:lnTo>
                    <a:pt x="448" y="136"/>
                  </a:lnTo>
                  <a:lnTo>
                    <a:pt x="487" y="113"/>
                  </a:lnTo>
                  <a:lnTo>
                    <a:pt x="528" y="93"/>
                  </a:lnTo>
                  <a:lnTo>
                    <a:pt x="569" y="74"/>
                  </a:lnTo>
                  <a:lnTo>
                    <a:pt x="611" y="57"/>
                  </a:lnTo>
                  <a:lnTo>
                    <a:pt x="654" y="43"/>
                  </a:lnTo>
                  <a:lnTo>
                    <a:pt x="698" y="30"/>
                  </a:lnTo>
                  <a:lnTo>
                    <a:pt x="743" y="20"/>
                  </a:lnTo>
                  <a:lnTo>
                    <a:pt x="788" y="11"/>
                  </a:lnTo>
                  <a:lnTo>
                    <a:pt x="835" y="5"/>
                  </a:lnTo>
                  <a:lnTo>
                    <a:pt x="882" y="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88" name="Freeform 4">
              <a:extLst>
                <a:ext uri="{FF2B5EF4-FFF2-40B4-BE49-F238E27FC236}">
                  <a16:creationId xmlns:a16="http://schemas.microsoft.com/office/drawing/2014/main" id="{753000F1-78E6-4C2C-90B6-5B5792B46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3" y="2743"/>
              <a:ext cx="306" cy="152"/>
            </a:xfrm>
            <a:custGeom>
              <a:avLst/>
              <a:gdLst>
                <a:gd name="T0" fmla="*/ 158 w 613"/>
                <a:gd name="T1" fmla="*/ 85 h 303"/>
                <a:gd name="T2" fmla="*/ 181 w 613"/>
                <a:gd name="T3" fmla="*/ 193 h 303"/>
                <a:gd name="T4" fmla="*/ 540 w 613"/>
                <a:gd name="T5" fmla="*/ 266 h 303"/>
                <a:gd name="T6" fmla="*/ 613 w 613"/>
                <a:gd name="T7" fmla="*/ 303 h 303"/>
                <a:gd name="T8" fmla="*/ 552 w 613"/>
                <a:gd name="T9" fmla="*/ 193 h 303"/>
                <a:gd name="T10" fmla="*/ 312 w 613"/>
                <a:gd name="T11" fmla="*/ 35 h 303"/>
                <a:gd name="T12" fmla="*/ 0 w 613"/>
                <a:gd name="T13" fmla="*/ 0 h 303"/>
                <a:gd name="T14" fmla="*/ 158 w 613"/>
                <a:gd name="T15" fmla="*/ 8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3" h="303">
                  <a:moveTo>
                    <a:pt x="158" y="85"/>
                  </a:moveTo>
                  <a:lnTo>
                    <a:pt x="181" y="193"/>
                  </a:lnTo>
                  <a:lnTo>
                    <a:pt x="540" y="266"/>
                  </a:lnTo>
                  <a:lnTo>
                    <a:pt x="613" y="303"/>
                  </a:lnTo>
                  <a:lnTo>
                    <a:pt x="552" y="193"/>
                  </a:lnTo>
                  <a:lnTo>
                    <a:pt x="312" y="35"/>
                  </a:lnTo>
                  <a:lnTo>
                    <a:pt x="0" y="0"/>
                  </a:lnTo>
                  <a:lnTo>
                    <a:pt x="158" y="85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89" name="Freeform 5">
              <a:extLst>
                <a:ext uri="{FF2B5EF4-FFF2-40B4-BE49-F238E27FC236}">
                  <a16:creationId xmlns:a16="http://schemas.microsoft.com/office/drawing/2014/main" id="{91AB4026-2B00-4464-8EA4-66A17D08D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2937"/>
              <a:ext cx="317" cy="297"/>
            </a:xfrm>
            <a:custGeom>
              <a:avLst/>
              <a:gdLst>
                <a:gd name="T0" fmla="*/ 431 w 634"/>
                <a:gd name="T1" fmla="*/ 37 h 593"/>
                <a:gd name="T2" fmla="*/ 634 w 634"/>
                <a:gd name="T3" fmla="*/ 121 h 593"/>
                <a:gd name="T4" fmla="*/ 539 w 634"/>
                <a:gd name="T5" fmla="*/ 314 h 593"/>
                <a:gd name="T6" fmla="*/ 479 w 634"/>
                <a:gd name="T7" fmla="*/ 497 h 593"/>
                <a:gd name="T8" fmla="*/ 311 w 634"/>
                <a:gd name="T9" fmla="*/ 532 h 593"/>
                <a:gd name="T10" fmla="*/ 131 w 634"/>
                <a:gd name="T11" fmla="*/ 593 h 593"/>
                <a:gd name="T12" fmla="*/ 0 w 634"/>
                <a:gd name="T13" fmla="*/ 351 h 593"/>
                <a:gd name="T14" fmla="*/ 131 w 634"/>
                <a:gd name="T15" fmla="*/ 97 h 593"/>
                <a:gd name="T16" fmla="*/ 275 w 634"/>
                <a:gd name="T17" fmla="*/ 0 h 593"/>
                <a:gd name="T18" fmla="*/ 431 w 634"/>
                <a:gd name="T19" fmla="*/ 37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4" h="593">
                  <a:moveTo>
                    <a:pt x="431" y="37"/>
                  </a:moveTo>
                  <a:lnTo>
                    <a:pt x="634" y="121"/>
                  </a:lnTo>
                  <a:lnTo>
                    <a:pt x="539" y="314"/>
                  </a:lnTo>
                  <a:lnTo>
                    <a:pt x="479" y="497"/>
                  </a:lnTo>
                  <a:lnTo>
                    <a:pt x="311" y="532"/>
                  </a:lnTo>
                  <a:lnTo>
                    <a:pt x="131" y="593"/>
                  </a:lnTo>
                  <a:lnTo>
                    <a:pt x="0" y="351"/>
                  </a:lnTo>
                  <a:lnTo>
                    <a:pt x="131" y="97"/>
                  </a:lnTo>
                  <a:lnTo>
                    <a:pt x="275" y="0"/>
                  </a:lnTo>
                  <a:lnTo>
                    <a:pt x="431" y="3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0" name="Freeform 6">
              <a:extLst>
                <a:ext uri="{FF2B5EF4-FFF2-40B4-BE49-F238E27FC236}">
                  <a16:creationId xmlns:a16="http://schemas.microsoft.com/office/drawing/2014/main" id="{69581D13-BB01-4494-82AE-DCA2CCF9C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822"/>
              <a:ext cx="221" cy="309"/>
            </a:xfrm>
            <a:custGeom>
              <a:avLst/>
              <a:gdLst>
                <a:gd name="T0" fmla="*/ 0 w 443"/>
                <a:gd name="T1" fmla="*/ 617 h 617"/>
                <a:gd name="T2" fmla="*/ 203 w 443"/>
                <a:gd name="T3" fmla="*/ 533 h 617"/>
                <a:gd name="T4" fmla="*/ 263 w 443"/>
                <a:gd name="T5" fmla="*/ 375 h 617"/>
                <a:gd name="T6" fmla="*/ 443 w 443"/>
                <a:gd name="T7" fmla="*/ 194 h 617"/>
                <a:gd name="T8" fmla="*/ 396 w 443"/>
                <a:gd name="T9" fmla="*/ 97 h 617"/>
                <a:gd name="T10" fmla="*/ 359 w 443"/>
                <a:gd name="T11" fmla="*/ 0 h 617"/>
                <a:gd name="T12" fmla="*/ 155 w 443"/>
                <a:gd name="T13" fmla="*/ 133 h 617"/>
                <a:gd name="T14" fmla="*/ 35 w 443"/>
                <a:gd name="T15" fmla="*/ 291 h 617"/>
                <a:gd name="T16" fmla="*/ 12 w 443"/>
                <a:gd name="T17" fmla="*/ 436 h 617"/>
                <a:gd name="T18" fmla="*/ 0 w 443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3" h="617">
                  <a:moveTo>
                    <a:pt x="0" y="617"/>
                  </a:moveTo>
                  <a:lnTo>
                    <a:pt x="203" y="533"/>
                  </a:lnTo>
                  <a:lnTo>
                    <a:pt x="263" y="375"/>
                  </a:lnTo>
                  <a:lnTo>
                    <a:pt x="443" y="194"/>
                  </a:lnTo>
                  <a:lnTo>
                    <a:pt x="396" y="97"/>
                  </a:lnTo>
                  <a:lnTo>
                    <a:pt x="359" y="0"/>
                  </a:lnTo>
                  <a:lnTo>
                    <a:pt x="155" y="133"/>
                  </a:lnTo>
                  <a:lnTo>
                    <a:pt x="35" y="291"/>
                  </a:lnTo>
                  <a:lnTo>
                    <a:pt x="12" y="436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1" name="Freeform 7">
              <a:extLst>
                <a:ext uri="{FF2B5EF4-FFF2-40B4-BE49-F238E27FC236}">
                  <a16:creationId xmlns:a16="http://schemas.microsoft.com/office/drawing/2014/main" id="{CE4FCCDB-0586-4269-943F-7F3CA86F5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3215"/>
              <a:ext cx="311" cy="302"/>
            </a:xfrm>
            <a:custGeom>
              <a:avLst/>
              <a:gdLst>
                <a:gd name="T0" fmla="*/ 71 w 623"/>
                <a:gd name="T1" fmla="*/ 86 h 604"/>
                <a:gd name="T2" fmla="*/ 299 w 623"/>
                <a:gd name="T3" fmla="*/ 25 h 604"/>
                <a:gd name="T4" fmla="*/ 455 w 623"/>
                <a:gd name="T5" fmla="*/ 0 h 604"/>
                <a:gd name="T6" fmla="*/ 503 w 623"/>
                <a:gd name="T7" fmla="*/ 110 h 604"/>
                <a:gd name="T8" fmla="*/ 623 w 623"/>
                <a:gd name="T9" fmla="*/ 243 h 604"/>
                <a:gd name="T10" fmla="*/ 527 w 623"/>
                <a:gd name="T11" fmla="*/ 388 h 604"/>
                <a:gd name="T12" fmla="*/ 467 w 623"/>
                <a:gd name="T13" fmla="*/ 543 h 604"/>
                <a:gd name="T14" fmla="*/ 383 w 623"/>
                <a:gd name="T15" fmla="*/ 543 h 604"/>
                <a:gd name="T16" fmla="*/ 179 w 623"/>
                <a:gd name="T17" fmla="*/ 604 h 604"/>
                <a:gd name="T18" fmla="*/ 84 w 623"/>
                <a:gd name="T19" fmla="*/ 510 h 604"/>
                <a:gd name="T20" fmla="*/ 0 w 623"/>
                <a:gd name="T21" fmla="*/ 352 h 604"/>
                <a:gd name="T22" fmla="*/ 71 w 623"/>
                <a:gd name="T23" fmla="*/ 86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3" h="604">
                  <a:moveTo>
                    <a:pt x="71" y="86"/>
                  </a:moveTo>
                  <a:lnTo>
                    <a:pt x="299" y="25"/>
                  </a:lnTo>
                  <a:lnTo>
                    <a:pt x="455" y="0"/>
                  </a:lnTo>
                  <a:lnTo>
                    <a:pt x="503" y="110"/>
                  </a:lnTo>
                  <a:lnTo>
                    <a:pt x="623" y="243"/>
                  </a:lnTo>
                  <a:lnTo>
                    <a:pt x="527" y="388"/>
                  </a:lnTo>
                  <a:lnTo>
                    <a:pt x="467" y="543"/>
                  </a:lnTo>
                  <a:lnTo>
                    <a:pt x="383" y="543"/>
                  </a:lnTo>
                  <a:lnTo>
                    <a:pt x="179" y="604"/>
                  </a:lnTo>
                  <a:lnTo>
                    <a:pt x="84" y="510"/>
                  </a:lnTo>
                  <a:lnTo>
                    <a:pt x="0" y="352"/>
                  </a:lnTo>
                  <a:lnTo>
                    <a:pt x="71" y="86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2" name="Freeform 8">
              <a:extLst>
                <a:ext uri="{FF2B5EF4-FFF2-40B4-BE49-F238E27FC236}">
                  <a16:creationId xmlns:a16="http://schemas.microsoft.com/office/drawing/2014/main" id="{3F1FE360-1BEB-4A15-B91B-E9CA435F2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3348"/>
              <a:ext cx="186" cy="235"/>
            </a:xfrm>
            <a:custGeom>
              <a:avLst/>
              <a:gdLst>
                <a:gd name="T0" fmla="*/ 0 w 372"/>
                <a:gd name="T1" fmla="*/ 0 h 470"/>
                <a:gd name="T2" fmla="*/ 108 w 372"/>
                <a:gd name="T3" fmla="*/ 61 h 470"/>
                <a:gd name="T4" fmla="*/ 203 w 372"/>
                <a:gd name="T5" fmla="*/ 72 h 470"/>
                <a:gd name="T6" fmla="*/ 239 w 372"/>
                <a:gd name="T7" fmla="*/ 219 h 470"/>
                <a:gd name="T8" fmla="*/ 372 w 372"/>
                <a:gd name="T9" fmla="*/ 362 h 470"/>
                <a:gd name="T10" fmla="*/ 372 w 372"/>
                <a:gd name="T11" fmla="*/ 470 h 470"/>
                <a:gd name="T12" fmla="*/ 252 w 372"/>
                <a:gd name="T13" fmla="*/ 362 h 470"/>
                <a:gd name="T14" fmla="*/ 35 w 372"/>
                <a:gd name="T15" fmla="*/ 121 h 470"/>
                <a:gd name="T16" fmla="*/ 0 w 372"/>
                <a:gd name="T1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70">
                  <a:moveTo>
                    <a:pt x="0" y="0"/>
                  </a:moveTo>
                  <a:lnTo>
                    <a:pt x="108" y="61"/>
                  </a:lnTo>
                  <a:lnTo>
                    <a:pt x="203" y="72"/>
                  </a:lnTo>
                  <a:lnTo>
                    <a:pt x="239" y="219"/>
                  </a:lnTo>
                  <a:lnTo>
                    <a:pt x="372" y="362"/>
                  </a:lnTo>
                  <a:lnTo>
                    <a:pt x="372" y="470"/>
                  </a:lnTo>
                  <a:lnTo>
                    <a:pt x="252" y="362"/>
                  </a:lnTo>
                  <a:lnTo>
                    <a:pt x="35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3" name="Freeform 9">
              <a:extLst>
                <a:ext uri="{FF2B5EF4-FFF2-40B4-BE49-F238E27FC236}">
                  <a16:creationId xmlns:a16="http://schemas.microsoft.com/office/drawing/2014/main" id="{8C6F9134-7FE1-4EB4-9599-7405DCDCB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0" y="3312"/>
              <a:ext cx="281" cy="271"/>
            </a:xfrm>
            <a:custGeom>
              <a:avLst/>
              <a:gdLst>
                <a:gd name="T0" fmla="*/ 144 w 563"/>
                <a:gd name="T1" fmla="*/ 85 h 543"/>
                <a:gd name="T2" fmla="*/ 312 w 563"/>
                <a:gd name="T3" fmla="*/ 37 h 543"/>
                <a:gd name="T4" fmla="*/ 395 w 563"/>
                <a:gd name="T5" fmla="*/ 0 h 543"/>
                <a:gd name="T6" fmla="*/ 563 w 563"/>
                <a:gd name="T7" fmla="*/ 170 h 543"/>
                <a:gd name="T8" fmla="*/ 528 w 563"/>
                <a:gd name="T9" fmla="*/ 340 h 543"/>
                <a:gd name="T10" fmla="*/ 456 w 563"/>
                <a:gd name="T11" fmla="*/ 446 h 543"/>
                <a:gd name="T12" fmla="*/ 312 w 563"/>
                <a:gd name="T13" fmla="*/ 519 h 543"/>
                <a:gd name="T14" fmla="*/ 204 w 563"/>
                <a:gd name="T15" fmla="*/ 543 h 543"/>
                <a:gd name="T16" fmla="*/ 36 w 563"/>
                <a:gd name="T17" fmla="*/ 483 h 543"/>
                <a:gd name="T18" fmla="*/ 0 w 563"/>
                <a:gd name="T19" fmla="*/ 340 h 543"/>
                <a:gd name="T20" fmla="*/ 83 w 563"/>
                <a:gd name="T21" fmla="*/ 182 h 543"/>
                <a:gd name="T22" fmla="*/ 144 w 563"/>
                <a:gd name="T23" fmla="*/ 8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3" h="543">
                  <a:moveTo>
                    <a:pt x="144" y="85"/>
                  </a:moveTo>
                  <a:lnTo>
                    <a:pt x="312" y="37"/>
                  </a:lnTo>
                  <a:lnTo>
                    <a:pt x="395" y="0"/>
                  </a:lnTo>
                  <a:lnTo>
                    <a:pt x="563" y="170"/>
                  </a:lnTo>
                  <a:lnTo>
                    <a:pt x="528" y="340"/>
                  </a:lnTo>
                  <a:lnTo>
                    <a:pt x="456" y="446"/>
                  </a:lnTo>
                  <a:lnTo>
                    <a:pt x="312" y="519"/>
                  </a:lnTo>
                  <a:lnTo>
                    <a:pt x="204" y="543"/>
                  </a:lnTo>
                  <a:lnTo>
                    <a:pt x="36" y="483"/>
                  </a:lnTo>
                  <a:lnTo>
                    <a:pt x="0" y="340"/>
                  </a:lnTo>
                  <a:lnTo>
                    <a:pt x="83" y="182"/>
                  </a:lnTo>
                  <a:lnTo>
                    <a:pt x="144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4" name="Freeform 10">
              <a:extLst>
                <a:ext uri="{FF2B5EF4-FFF2-40B4-BE49-F238E27FC236}">
                  <a16:creationId xmlns:a16="http://schemas.microsoft.com/office/drawing/2014/main" id="{288376BD-A600-4AF5-8412-1D19B258D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9" y="2871"/>
              <a:ext cx="330" cy="211"/>
            </a:xfrm>
            <a:custGeom>
              <a:avLst/>
              <a:gdLst>
                <a:gd name="T0" fmla="*/ 155 w 659"/>
                <a:gd name="T1" fmla="*/ 0 h 423"/>
                <a:gd name="T2" fmla="*/ 84 w 659"/>
                <a:gd name="T3" fmla="*/ 109 h 423"/>
                <a:gd name="T4" fmla="*/ 0 w 659"/>
                <a:gd name="T5" fmla="*/ 266 h 423"/>
                <a:gd name="T6" fmla="*/ 240 w 659"/>
                <a:gd name="T7" fmla="*/ 339 h 423"/>
                <a:gd name="T8" fmla="*/ 395 w 659"/>
                <a:gd name="T9" fmla="*/ 423 h 423"/>
                <a:gd name="T10" fmla="*/ 491 w 659"/>
                <a:gd name="T11" fmla="*/ 399 h 423"/>
                <a:gd name="T12" fmla="*/ 659 w 659"/>
                <a:gd name="T13" fmla="*/ 363 h 423"/>
                <a:gd name="T14" fmla="*/ 587 w 659"/>
                <a:gd name="T15" fmla="*/ 170 h 423"/>
                <a:gd name="T16" fmla="*/ 491 w 659"/>
                <a:gd name="T17" fmla="*/ 49 h 423"/>
                <a:gd name="T18" fmla="*/ 155 w 659"/>
                <a:gd name="T19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9" h="423">
                  <a:moveTo>
                    <a:pt x="155" y="0"/>
                  </a:moveTo>
                  <a:lnTo>
                    <a:pt x="84" y="109"/>
                  </a:lnTo>
                  <a:lnTo>
                    <a:pt x="0" y="266"/>
                  </a:lnTo>
                  <a:lnTo>
                    <a:pt x="240" y="339"/>
                  </a:lnTo>
                  <a:lnTo>
                    <a:pt x="395" y="423"/>
                  </a:lnTo>
                  <a:lnTo>
                    <a:pt x="491" y="399"/>
                  </a:lnTo>
                  <a:lnTo>
                    <a:pt x="659" y="363"/>
                  </a:lnTo>
                  <a:lnTo>
                    <a:pt x="587" y="170"/>
                  </a:lnTo>
                  <a:lnTo>
                    <a:pt x="491" y="49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5" name="Freeform 11">
              <a:extLst>
                <a:ext uri="{FF2B5EF4-FFF2-40B4-BE49-F238E27FC236}">
                  <a16:creationId xmlns:a16="http://schemas.microsoft.com/office/drawing/2014/main" id="{E7AEBD98-DA75-491B-8246-24AE77196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3076"/>
              <a:ext cx="227" cy="303"/>
            </a:xfrm>
            <a:custGeom>
              <a:avLst/>
              <a:gdLst>
                <a:gd name="T0" fmla="*/ 72 w 455"/>
                <a:gd name="T1" fmla="*/ 97 h 605"/>
                <a:gd name="T2" fmla="*/ 59 w 455"/>
                <a:gd name="T3" fmla="*/ 253 h 605"/>
                <a:gd name="T4" fmla="*/ 0 w 455"/>
                <a:gd name="T5" fmla="*/ 447 h 605"/>
                <a:gd name="T6" fmla="*/ 155 w 455"/>
                <a:gd name="T7" fmla="*/ 605 h 605"/>
                <a:gd name="T8" fmla="*/ 347 w 455"/>
                <a:gd name="T9" fmla="*/ 520 h 605"/>
                <a:gd name="T10" fmla="*/ 455 w 455"/>
                <a:gd name="T11" fmla="*/ 350 h 605"/>
                <a:gd name="T12" fmla="*/ 442 w 455"/>
                <a:gd name="T13" fmla="*/ 181 h 605"/>
                <a:gd name="T14" fmla="*/ 323 w 455"/>
                <a:gd name="T15" fmla="*/ 0 h 605"/>
                <a:gd name="T16" fmla="*/ 155 w 455"/>
                <a:gd name="T17" fmla="*/ 48 h 605"/>
                <a:gd name="T18" fmla="*/ 72 w 455"/>
                <a:gd name="T19" fmla="*/ 97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5" h="605">
                  <a:moveTo>
                    <a:pt x="72" y="97"/>
                  </a:moveTo>
                  <a:lnTo>
                    <a:pt x="59" y="253"/>
                  </a:lnTo>
                  <a:lnTo>
                    <a:pt x="0" y="447"/>
                  </a:lnTo>
                  <a:lnTo>
                    <a:pt x="155" y="605"/>
                  </a:lnTo>
                  <a:lnTo>
                    <a:pt x="347" y="520"/>
                  </a:lnTo>
                  <a:lnTo>
                    <a:pt x="455" y="350"/>
                  </a:lnTo>
                  <a:lnTo>
                    <a:pt x="442" y="181"/>
                  </a:lnTo>
                  <a:lnTo>
                    <a:pt x="323" y="0"/>
                  </a:lnTo>
                  <a:lnTo>
                    <a:pt x="155" y="48"/>
                  </a:lnTo>
                  <a:lnTo>
                    <a:pt x="72" y="9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6" name="Freeform 12">
              <a:extLst>
                <a:ext uri="{FF2B5EF4-FFF2-40B4-BE49-F238E27FC236}">
                  <a16:creationId xmlns:a16="http://schemas.microsoft.com/office/drawing/2014/main" id="{E6EFFB79-5C7F-4E73-A6F7-E577538C3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2731"/>
              <a:ext cx="263" cy="61"/>
            </a:xfrm>
            <a:custGeom>
              <a:avLst/>
              <a:gdLst>
                <a:gd name="T0" fmla="*/ 72 w 528"/>
                <a:gd name="T1" fmla="*/ 121 h 121"/>
                <a:gd name="T2" fmla="*/ 240 w 528"/>
                <a:gd name="T3" fmla="*/ 36 h 121"/>
                <a:gd name="T4" fmla="*/ 528 w 528"/>
                <a:gd name="T5" fmla="*/ 36 h 121"/>
                <a:gd name="T6" fmla="*/ 444 w 528"/>
                <a:gd name="T7" fmla="*/ 0 h 121"/>
                <a:gd name="T8" fmla="*/ 253 w 528"/>
                <a:gd name="T9" fmla="*/ 12 h 121"/>
                <a:gd name="T10" fmla="*/ 120 w 528"/>
                <a:gd name="T11" fmla="*/ 49 h 121"/>
                <a:gd name="T12" fmla="*/ 0 w 528"/>
                <a:gd name="T13" fmla="*/ 121 h 121"/>
                <a:gd name="T14" fmla="*/ 72 w 528"/>
                <a:gd name="T1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8" h="121">
                  <a:moveTo>
                    <a:pt x="72" y="121"/>
                  </a:moveTo>
                  <a:lnTo>
                    <a:pt x="240" y="36"/>
                  </a:lnTo>
                  <a:lnTo>
                    <a:pt x="528" y="36"/>
                  </a:lnTo>
                  <a:lnTo>
                    <a:pt x="444" y="0"/>
                  </a:lnTo>
                  <a:lnTo>
                    <a:pt x="253" y="12"/>
                  </a:lnTo>
                  <a:lnTo>
                    <a:pt x="120" y="49"/>
                  </a:lnTo>
                  <a:lnTo>
                    <a:pt x="0" y="121"/>
                  </a:lnTo>
                  <a:lnTo>
                    <a:pt x="72" y="121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7" name="Freeform 13">
              <a:extLst>
                <a:ext uri="{FF2B5EF4-FFF2-40B4-BE49-F238E27FC236}">
                  <a16:creationId xmlns:a16="http://schemas.microsoft.com/office/drawing/2014/main" id="{3C541AB5-98E5-49A2-B51E-8D5DDCB5D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" y="2997"/>
              <a:ext cx="252" cy="225"/>
            </a:xfrm>
            <a:custGeom>
              <a:avLst/>
              <a:gdLst>
                <a:gd name="T0" fmla="*/ 503 w 503"/>
                <a:gd name="T1" fmla="*/ 61 h 448"/>
                <a:gd name="T2" fmla="*/ 348 w 503"/>
                <a:gd name="T3" fmla="*/ 400 h 448"/>
                <a:gd name="T4" fmla="*/ 0 w 503"/>
                <a:gd name="T5" fmla="*/ 448 h 448"/>
                <a:gd name="T6" fmla="*/ 48 w 503"/>
                <a:gd name="T7" fmla="*/ 400 h 448"/>
                <a:gd name="T8" fmla="*/ 323 w 503"/>
                <a:gd name="T9" fmla="*/ 327 h 448"/>
                <a:gd name="T10" fmla="*/ 492 w 503"/>
                <a:gd name="T11" fmla="*/ 0 h 448"/>
                <a:gd name="T12" fmla="*/ 503 w 503"/>
                <a:gd name="T13" fmla="*/ 6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3" h="448">
                  <a:moveTo>
                    <a:pt x="503" y="61"/>
                  </a:moveTo>
                  <a:lnTo>
                    <a:pt x="348" y="400"/>
                  </a:lnTo>
                  <a:lnTo>
                    <a:pt x="0" y="448"/>
                  </a:lnTo>
                  <a:lnTo>
                    <a:pt x="48" y="400"/>
                  </a:lnTo>
                  <a:lnTo>
                    <a:pt x="323" y="327"/>
                  </a:lnTo>
                  <a:lnTo>
                    <a:pt x="492" y="0"/>
                  </a:lnTo>
                  <a:lnTo>
                    <a:pt x="503" y="61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8" name="Freeform 14">
              <a:extLst>
                <a:ext uri="{FF2B5EF4-FFF2-40B4-BE49-F238E27FC236}">
                  <a16:creationId xmlns:a16="http://schemas.microsoft.com/office/drawing/2014/main" id="{E2A7A000-BA01-4BC4-A957-12A4AAB75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5" y="3022"/>
              <a:ext cx="192" cy="321"/>
            </a:xfrm>
            <a:custGeom>
              <a:avLst/>
              <a:gdLst>
                <a:gd name="T0" fmla="*/ 12 w 383"/>
                <a:gd name="T1" fmla="*/ 0 h 642"/>
                <a:gd name="T2" fmla="*/ 35 w 383"/>
                <a:gd name="T3" fmla="*/ 11 h 642"/>
                <a:gd name="T4" fmla="*/ 58 w 383"/>
                <a:gd name="T5" fmla="*/ 20 h 642"/>
                <a:gd name="T6" fmla="*/ 81 w 383"/>
                <a:gd name="T7" fmla="*/ 29 h 642"/>
                <a:gd name="T8" fmla="*/ 104 w 383"/>
                <a:gd name="T9" fmla="*/ 37 h 642"/>
                <a:gd name="T10" fmla="*/ 128 w 383"/>
                <a:gd name="T11" fmla="*/ 46 h 642"/>
                <a:gd name="T12" fmla="*/ 152 w 383"/>
                <a:gd name="T13" fmla="*/ 54 h 642"/>
                <a:gd name="T14" fmla="*/ 175 w 383"/>
                <a:gd name="T15" fmla="*/ 62 h 642"/>
                <a:gd name="T16" fmla="*/ 198 w 383"/>
                <a:gd name="T17" fmla="*/ 72 h 642"/>
                <a:gd name="T18" fmla="*/ 221 w 383"/>
                <a:gd name="T19" fmla="*/ 81 h 642"/>
                <a:gd name="T20" fmla="*/ 244 w 383"/>
                <a:gd name="T21" fmla="*/ 90 h 642"/>
                <a:gd name="T22" fmla="*/ 267 w 383"/>
                <a:gd name="T23" fmla="*/ 100 h 642"/>
                <a:gd name="T24" fmla="*/ 291 w 383"/>
                <a:gd name="T25" fmla="*/ 112 h 642"/>
                <a:gd name="T26" fmla="*/ 314 w 383"/>
                <a:gd name="T27" fmla="*/ 125 h 642"/>
                <a:gd name="T28" fmla="*/ 337 w 383"/>
                <a:gd name="T29" fmla="*/ 139 h 642"/>
                <a:gd name="T30" fmla="*/ 360 w 383"/>
                <a:gd name="T31" fmla="*/ 154 h 642"/>
                <a:gd name="T32" fmla="*/ 383 w 383"/>
                <a:gd name="T33" fmla="*/ 170 h 642"/>
                <a:gd name="T34" fmla="*/ 347 w 383"/>
                <a:gd name="T35" fmla="*/ 387 h 642"/>
                <a:gd name="T36" fmla="*/ 277 w 383"/>
                <a:gd name="T37" fmla="*/ 545 h 642"/>
                <a:gd name="T38" fmla="*/ 0 w 383"/>
                <a:gd name="T39" fmla="*/ 642 h 642"/>
                <a:gd name="T40" fmla="*/ 0 w 383"/>
                <a:gd name="T41" fmla="*/ 602 h 642"/>
                <a:gd name="T42" fmla="*/ 252 w 383"/>
                <a:gd name="T43" fmla="*/ 508 h 642"/>
                <a:gd name="T44" fmla="*/ 336 w 383"/>
                <a:gd name="T45" fmla="*/ 339 h 642"/>
                <a:gd name="T46" fmla="*/ 336 w 383"/>
                <a:gd name="T47" fmla="*/ 194 h 642"/>
                <a:gd name="T48" fmla="*/ 320 w 383"/>
                <a:gd name="T49" fmla="*/ 182 h 642"/>
                <a:gd name="T50" fmla="*/ 304 w 383"/>
                <a:gd name="T51" fmla="*/ 171 h 642"/>
                <a:gd name="T52" fmla="*/ 287 w 383"/>
                <a:gd name="T53" fmla="*/ 159 h 642"/>
                <a:gd name="T54" fmla="*/ 272 w 383"/>
                <a:gd name="T55" fmla="*/ 148 h 642"/>
                <a:gd name="T56" fmla="*/ 257 w 383"/>
                <a:gd name="T57" fmla="*/ 137 h 642"/>
                <a:gd name="T58" fmla="*/ 241 w 383"/>
                <a:gd name="T59" fmla="*/ 127 h 642"/>
                <a:gd name="T60" fmla="*/ 226 w 383"/>
                <a:gd name="T61" fmla="*/ 117 h 642"/>
                <a:gd name="T62" fmla="*/ 211 w 383"/>
                <a:gd name="T63" fmla="*/ 106 h 642"/>
                <a:gd name="T64" fmla="*/ 195 w 383"/>
                <a:gd name="T65" fmla="*/ 97 h 642"/>
                <a:gd name="T66" fmla="*/ 179 w 383"/>
                <a:gd name="T67" fmla="*/ 88 h 642"/>
                <a:gd name="T68" fmla="*/ 162 w 383"/>
                <a:gd name="T69" fmla="*/ 79 h 642"/>
                <a:gd name="T70" fmla="*/ 145 w 383"/>
                <a:gd name="T71" fmla="*/ 69 h 642"/>
                <a:gd name="T72" fmla="*/ 127 w 383"/>
                <a:gd name="T73" fmla="*/ 61 h 642"/>
                <a:gd name="T74" fmla="*/ 109 w 383"/>
                <a:gd name="T75" fmla="*/ 53 h 642"/>
                <a:gd name="T76" fmla="*/ 89 w 383"/>
                <a:gd name="T77" fmla="*/ 45 h 642"/>
                <a:gd name="T78" fmla="*/ 69 w 383"/>
                <a:gd name="T79" fmla="*/ 37 h 642"/>
                <a:gd name="T80" fmla="*/ 12 w 383"/>
                <a:gd name="T81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3" h="642">
                  <a:moveTo>
                    <a:pt x="12" y="0"/>
                  </a:moveTo>
                  <a:lnTo>
                    <a:pt x="35" y="11"/>
                  </a:lnTo>
                  <a:lnTo>
                    <a:pt x="58" y="20"/>
                  </a:lnTo>
                  <a:lnTo>
                    <a:pt x="81" y="29"/>
                  </a:lnTo>
                  <a:lnTo>
                    <a:pt x="104" y="37"/>
                  </a:lnTo>
                  <a:lnTo>
                    <a:pt x="128" y="46"/>
                  </a:lnTo>
                  <a:lnTo>
                    <a:pt x="152" y="54"/>
                  </a:lnTo>
                  <a:lnTo>
                    <a:pt x="175" y="62"/>
                  </a:lnTo>
                  <a:lnTo>
                    <a:pt x="198" y="72"/>
                  </a:lnTo>
                  <a:lnTo>
                    <a:pt x="221" y="81"/>
                  </a:lnTo>
                  <a:lnTo>
                    <a:pt x="244" y="90"/>
                  </a:lnTo>
                  <a:lnTo>
                    <a:pt x="267" y="100"/>
                  </a:lnTo>
                  <a:lnTo>
                    <a:pt x="291" y="112"/>
                  </a:lnTo>
                  <a:lnTo>
                    <a:pt x="314" y="125"/>
                  </a:lnTo>
                  <a:lnTo>
                    <a:pt x="337" y="139"/>
                  </a:lnTo>
                  <a:lnTo>
                    <a:pt x="360" y="154"/>
                  </a:lnTo>
                  <a:lnTo>
                    <a:pt x="383" y="170"/>
                  </a:lnTo>
                  <a:lnTo>
                    <a:pt x="347" y="387"/>
                  </a:lnTo>
                  <a:lnTo>
                    <a:pt x="277" y="545"/>
                  </a:lnTo>
                  <a:lnTo>
                    <a:pt x="0" y="642"/>
                  </a:lnTo>
                  <a:lnTo>
                    <a:pt x="0" y="602"/>
                  </a:lnTo>
                  <a:lnTo>
                    <a:pt x="252" y="508"/>
                  </a:lnTo>
                  <a:lnTo>
                    <a:pt x="336" y="339"/>
                  </a:lnTo>
                  <a:lnTo>
                    <a:pt x="336" y="194"/>
                  </a:lnTo>
                  <a:lnTo>
                    <a:pt x="320" y="182"/>
                  </a:lnTo>
                  <a:lnTo>
                    <a:pt x="304" y="171"/>
                  </a:lnTo>
                  <a:lnTo>
                    <a:pt x="287" y="159"/>
                  </a:lnTo>
                  <a:lnTo>
                    <a:pt x="272" y="148"/>
                  </a:lnTo>
                  <a:lnTo>
                    <a:pt x="257" y="137"/>
                  </a:lnTo>
                  <a:lnTo>
                    <a:pt x="241" y="127"/>
                  </a:lnTo>
                  <a:lnTo>
                    <a:pt x="226" y="117"/>
                  </a:lnTo>
                  <a:lnTo>
                    <a:pt x="211" y="106"/>
                  </a:lnTo>
                  <a:lnTo>
                    <a:pt x="195" y="97"/>
                  </a:lnTo>
                  <a:lnTo>
                    <a:pt x="179" y="88"/>
                  </a:lnTo>
                  <a:lnTo>
                    <a:pt x="162" y="79"/>
                  </a:lnTo>
                  <a:lnTo>
                    <a:pt x="145" y="69"/>
                  </a:lnTo>
                  <a:lnTo>
                    <a:pt x="127" y="61"/>
                  </a:lnTo>
                  <a:lnTo>
                    <a:pt x="109" y="53"/>
                  </a:lnTo>
                  <a:lnTo>
                    <a:pt x="89" y="45"/>
                  </a:lnTo>
                  <a:lnTo>
                    <a:pt x="69" y="3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9" name="Freeform 15">
              <a:extLst>
                <a:ext uri="{FF2B5EF4-FFF2-40B4-BE49-F238E27FC236}">
                  <a16:creationId xmlns:a16="http://schemas.microsoft.com/office/drawing/2014/main" id="{DF33079E-2460-4E0D-BA92-7C905964D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2804"/>
              <a:ext cx="283" cy="176"/>
            </a:xfrm>
            <a:custGeom>
              <a:avLst/>
              <a:gdLst>
                <a:gd name="T0" fmla="*/ 565 w 565"/>
                <a:gd name="T1" fmla="*/ 85 h 351"/>
                <a:gd name="T2" fmla="*/ 516 w 565"/>
                <a:gd name="T3" fmla="*/ 169 h 351"/>
                <a:gd name="T4" fmla="*/ 383 w 565"/>
                <a:gd name="T5" fmla="*/ 351 h 351"/>
                <a:gd name="T6" fmla="*/ 24 w 565"/>
                <a:gd name="T7" fmla="*/ 230 h 351"/>
                <a:gd name="T8" fmla="*/ 0 w 565"/>
                <a:gd name="T9" fmla="*/ 169 h 351"/>
                <a:gd name="T10" fmla="*/ 336 w 565"/>
                <a:gd name="T11" fmla="*/ 314 h 351"/>
                <a:gd name="T12" fmla="*/ 432 w 565"/>
                <a:gd name="T13" fmla="*/ 230 h 351"/>
                <a:gd name="T14" fmla="*/ 551 w 565"/>
                <a:gd name="T15" fmla="*/ 0 h 351"/>
                <a:gd name="T16" fmla="*/ 565 w 565"/>
                <a:gd name="T17" fmla="*/ 8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51">
                  <a:moveTo>
                    <a:pt x="565" y="85"/>
                  </a:moveTo>
                  <a:lnTo>
                    <a:pt x="516" y="169"/>
                  </a:lnTo>
                  <a:lnTo>
                    <a:pt x="383" y="351"/>
                  </a:lnTo>
                  <a:lnTo>
                    <a:pt x="24" y="230"/>
                  </a:lnTo>
                  <a:lnTo>
                    <a:pt x="0" y="169"/>
                  </a:lnTo>
                  <a:lnTo>
                    <a:pt x="336" y="314"/>
                  </a:lnTo>
                  <a:lnTo>
                    <a:pt x="432" y="230"/>
                  </a:lnTo>
                  <a:lnTo>
                    <a:pt x="551" y="0"/>
                  </a:lnTo>
                  <a:lnTo>
                    <a:pt x="565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0" name="Freeform 16">
              <a:extLst>
                <a:ext uri="{FF2B5EF4-FFF2-40B4-BE49-F238E27FC236}">
                  <a16:creationId xmlns:a16="http://schemas.microsoft.com/office/drawing/2014/main" id="{A0553390-E360-4E75-9846-5C89D1495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6" y="2816"/>
              <a:ext cx="173" cy="60"/>
            </a:xfrm>
            <a:custGeom>
              <a:avLst/>
              <a:gdLst>
                <a:gd name="T0" fmla="*/ 0 w 347"/>
                <a:gd name="T1" fmla="*/ 0 h 121"/>
                <a:gd name="T2" fmla="*/ 132 w 347"/>
                <a:gd name="T3" fmla="*/ 24 h 121"/>
                <a:gd name="T4" fmla="*/ 276 w 347"/>
                <a:gd name="T5" fmla="*/ 61 h 121"/>
                <a:gd name="T6" fmla="*/ 347 w 347"/>
                <a:gd name="T7" fmla="*/ 121 h 121"/>
                <a:gd name="T8" fmla="*/ 216 w 347"/>
                <a:gd name="T9" fmla="*/ 85 h 121"/>
                <a:gd name="T10" fmla="*/ 12 w 347"/>
                <a:gd name="T11" fmla="*/ 61 h 121"/>
                <a:gd name="T12" fmla="*/ 0 w 347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121">
                  <a:moveTo>
                    <a:pt x="0" y="0"/>
                  </a:moveTo>
                  <a:lnTo>
                    <a:pt x="132" y="24"/>
                  </a:lnTo>
                  <a:lnTo>
                    <a:pt x="276" y="61"/>
                  </a:lnTo>
                  <a:lnTo>
                    <a:pt x="347" y="121"/>
                  </a:lnTo>
                  <a:lnTo>
                    <a:pt x="216" y="85"/>
                  </a:lnTo>
                  <a:lnTo>
                    <a:pt x="12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1" name="Freeform 17">
              <a:extLst>
                <a:ext uri="{FF2B5EF4-FFF2-40B4-BE49-F238E27FC236}">
                  <a16:creationId xmlns:a16="http://schemas.microsoft.com/office/drawing/2014/main" id="{EB1969AA-A3E4-4206-B750-A54D027D5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2925"/>
              <a:ext cx="221" cy="206"/>
            </a:xfrm>
            <a:custGeom>
              <a:avLst/>
              <a:gdLst>
                <a:gd name="T0" fmla="*/ 444 w 444"/>
                <a:gd name="T1" fmla="*/ 0 h 411"/>
                <a:gd name="T2" fmla="*/ 312 w 444"/>
                <a:gd name="T3" fmla="*/ 145 h 411"/>
                <a:gd name="T4" fmla="*/ 253 w 444"/>
                <a:gd name="T5" fmla="*/ 303 h 411"/>
                <a:gd name="T6" fmla="*/ 0 w 444"/>
                <a:gd name="T7" fmla="*/ 411 h 411"/>
                <a:gd name="T8" fmla="*/ 73 w 444"/>
                <a:gd name="T9" fmla="*/ 364 h 411"/>
                <a:gd name="T10" fmla="*/ 228 w 444"/>
                <a:gd name="T11" fmla="*/ 266 h 411"/>
                <a:gd name="T12" fmla="*/ 264 w 444"/>
                <a:gd name="T13" fmla="*/ 170 h 411"/>
                <a:gd name="T14" fmla="*/ 429 w 444"/>
                <a:gd name="T15" fmla="*/ 2 h 411"/>
                <a:gd name="T16" fmla="*/ 444 w 444"/>
                <a:gd name="T17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4" h="411">
                  <a:moveTo>
                    <a:pt x="444" y="0"/>
                  </a:moveTo>
                  <a:lnTo>
                    <a:pt x="312" y="145"/>
                  </a:lnTo>
                  <a:lnTo>
                    <a:pt x="253" y="303"/>
                  </a:lnTo>
                  <a:lnTo>
                    <a:pt x="0" y="411"/>
                  </a:lnTo>
                  <a:lnTo>
                    <a:pt x="73" y="364"/>
                  </a:lnTo>
                  <a:lnTo>
                    <a:pt x="228" y="266"/>
                  </a:lnTo>
                  <a:lnTo>
                    <a:pt x="264" y="170"/>
                  </a:lnTo>
                  <a:lnTo>
                    <a:pt x="429" y="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2" name="Freeform 18">
              <a:extLst>
                <a:ext uri="{FF2B5EF4-FFF2-40B4-BE49-F238E27FC236}">
                  <a16:creationId xmlns:a16="http://schemas.microsoft.com/office/drawing/2014/main" id="{8D548903-6E5D-4B3F-96FD-483AEACCD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3222"/>
              <a:ext cx="113" cy="265"/>
            </a:xfrm>
            <a:custGeom>
              <a:avLst/>
              <a:gdLst>
                <a:gd name="T0" fmla="*/ 36 w 227"/>
                <a:gd name="T1" fmla="*/ 0 h 530"/>
                <a:gd name="T2" fmla="*/ 163 w 227"/>
                <a:gd name="T3" fmla="*/ 181 h 530"/>
                <a:gd name="T4" fmla="*/ 227 w 227"/>
                <a:gd name="T5" fmla="*/ 230 h 530"/>
                <a:gd name="T6" fmla="*/ 83 w 227"/>
                <a:gd name="T7" fmla="*/ 423 h 530"/>
                <a:gd name="T8" fmla="*/ 72 w 227"/>
                <a:gd name="T9" fmla="*/ 530 h 530"/>
                <a:gd name="T10" fmla="*/ 0 w 227"/>
                <a:gd name="T11" fmla="*/ 530 h 530"/>
                <a:gd name="T12" fmla="*/ 23 w 227"/>
                <a:gd name="T13" fmla="*/ 470 h 530"/>
                <a:gd name="T14" fmla="*/ 167 w 227"/>
                <a:gd name="T15" fmla="*/ 227 h 530"/>
                <a:gd name="T16" fmla="*/ 36 w 227"/>
                <a:gd name="T17" fmla="*/ 84 h 530"/>
                <a:gd name="T18" fmla="*/ 36 w 227"/>
                <a:gd name="T19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530">
                  <a:moveTo>
                    <a:pt x="36" y="0"/>
                  </a:moveTo>
                  <a:lnTo>
                    <a:pt x="163" y="181"/>
                  </a:lnTo>
                  <a:lnTo>
                    <a:pt x="227" y="230"/>
                  </a:lnTo>
                  <a:lnTo>
                    <a:pt x="83" y="423"/>
                  </a:lnTo>
                  <a:lnTo>
                    <a:pt x="72" y="530"/>
                  </a:lnTo>
                  <a:lnTo>
                    <a:pt x="0" y="530"/>
                  </a:lnTo>
                  <a:lnTo>
                    <a:pt x="23" y="470"/>
                  </a:lnTo>
                  <a:lnTo>
                    <a:pt x="167" y="227"/>
                  </a:lnTo>
                  <a:lnTo>
                    <a:pt x="36" y="8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3" name="Freeform 19">
              <a:extLst>
                <a:ext uri="{FF2B5EF4-FFF2-40B4-BE49-F238E27FC236}">
                  <a16:creationId xmlns:a16="http://schemas.microsoft.com/office/drawing/2014/main" id="{735BDFB5-F1E5-4A83-800A-D9822A9E0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3125"/>
              <a:ext cx="148" cy="242"/>
            </a:xfrm>
            <a:custGeom>
              <a:avLst/>
              <a:gdLst>
                <a:gd name="T0" fmla="*/ 199 w 294"/>
                <a:gd name="T1" fmla="*/ 0 h 484"/>
                <a:gd name="T2" fmla="*/ 270 w 294"/>
                <a:gd name="T3" fmla="*/ 169 h 484"/>
                <a:gd name="T4" fmla="*/ 294 w 294"/>
                <a:gd name="T5" fmla="*/ 253 h 484"/>
                <a:gd name="T6" fmla="*/ 235 w 294"/>
                <a:gd name="T7" fmla="*/ 387 h 484"/>
                <a:gd name="T8" fmla="*/ 222 w 294"/>
                <a:gd name="T9" fmla="*/ 484 h 484"/>
                <a:gd name="T10" fmla="*/ 101 w 294"/>
                <a:gd name="T11" fmla="*/ 464 h 484"/>
                <a:gd name="T12" fmla="*/ 0 w 294"/>
                <a:gd name="T13" fmla="*/ 266 h 484"/>
                <a:gd name="T14" fmla="*/ 64 w 294"/>
                <a:gd name="T15" fmla="*/ 28 h 484"/>
                <a:gd name="T16" fmla="*/ 199 w 294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4" h="484">
                  <a:moveTo>
                    <a:pt x="199" y="0"/>
                  </a:moveTo>
                  <a:lnTo>
                    <a:pt x="270" y="169"/>
                  </a:lnTo>
                  <a:lnTo>
                    <a:pt x="294" y="253"/>
                  </a:lnTo>
                  <a:lnTo>
                    <a:pt x="235" y="387"/>
                  </a:lnTo>
                  <a:lnTo>
                    <a:pt x="222" y="484"/>
                  </a:lnTo>
                  <a:lnTo>
                    <a:pt x="101" y="464"/>
                  </a:lnTo>
                  <a:lnTo>
                    <a:pt x="0" y="266"/>
                  </a:lnTo>
                  <a:lnTo>
                    <a:pt x="64" y="28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4" name="Freeform 20">
              <a:extLst>
                <a:ext uri="{FF2B5EF4-FFF2-40B4-BE49-F238E27FC236}">
                  <a16:creationId xmlns:a16="http://schemas.microsoft.com/office/drawing/2014/main" id="{53E3224E-2562-4F9F-BEA0-62BA092A9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" y="3499"/>
              <a:ext cx="186" cy="125"/>
            </a:xfrm>
            <a:custGeom>
              <a:avLst/>
              <a:gdLst>
                <a:gd name="T0" fmla="*/ 168 w 372"/>
                <a:gd name="T1" fmla="*/ 0 h 250"/>
                <a:gd name="T2" fmla="*/ 217 w 372"/>
                <a:gd name="T3" fmla="*/ 121 h 250"/>
                <a:gd name="T4" fmla="*/ 372 w 372"/>
                <a:gd name="T5" fmla="*/ 193 h 250"/>
                <a:gd name="T6" fmla="*/ 284 w 372"/>
                <a:gd name="T7" fmla="*/ 250 h 250"/>
                <a:gd name="T8" fmla="*/ 0 w 372"/>
                <a:gd name="T9" fmla="*/ 212 h 250"/>
                <a:gd name="T10" fmla="*/ 168 w 372"/>
                <a:gd name="T11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0">
                  <a:moveTo>
                    <a:pt x="168" y="0"/>
                  </a:moveTo>
                  <a:lnTo>
                    <a:pt x="217" y="121"/>
                  </a:lnTo>
                  <a:lnTo>
                    <a:pt x="372" y="193"/>
                  </a:lnTo>
                  <a:lnTo>
                    <a:pt x="284" y="250"/>
                  </a:lnTo>
                  <a:lnTo>
                    <a:pt x="0" y="2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5" name="Freeform 21">
              <a:extLst>
                <a:ext uri="{FF2B5EF4-FFF2-40B4-BE49-F238E27FC236}">
                  <a16:creationId xmlns:a16="http://schemas.microsoft.com/office/drawing/2014/main" id="{D97F940A-A97B-4CFA-A196-8467B9FA7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6" y="3499"/>
              <a:ext cx="177" cy="123"/>
            </a:xfrm>
            <a:custGeom>
              <a:avLst/>
              <a:gdLst>
                <a:gd name="T0" fmla="*/ 149 w 353"/>
                <a:gd name="T1" fmla="*/ 0 h 246"/>
                <a:gd name="T2" fmla="*/ 155 w 353"/>
                <a:gd name="T3" fmla="*/ 15 h 246"/>
                <a:gd name="T4" fmla="*/ 162 w 353"/>
                <a:gd name="T5" fmla="*/ 30 h 246"/>
                <a:gd name="T6" fmla="*/ 168 w 353"/>
                <a:gd name="T7" fmla="*/ 44 h 246"/>
                <a:gd name="T8" fmla="*/ 174 w 353"/>
                <a:gd name="T9" fmla="*/ 59 h 246"/>
                <a:gd name="T10" fmla="*/ 179 w 353"/>
                <a:gd name="T11" fmla="*/ 76 h 246"/>
                <a:gd name="T12" fmla="*/ 186 w 353"/>
                <a:gd name="T13" fmla="*/ 91 h 246"/>
                <a:gd name="T14" fmla="*/ 192 w 353"/>
                <a:gd name="T15" fmla="*/ 106 h 246"/>
                <a:gd name="T16" fmla="*/ 198 w 353"/>
                <a:gd name="T17" fmla="*/ 121 h 246"/>
                <a:gd name="T18" fmla="*/ 217 w 353"/>
                <a:gd name="T19" fmla="*/ 130 h 246"/>
                <a:gd name="T20" fmla="*/ 237 w 353"/>
                <a:gd name="T21" fmla="*/ 139 h 246"/>
                <a:gd name="T22" fmla="*/ 256 w 353"/>
                <a:gd name="T23" fmla="*/ 148 h 246"/>
                <a:gd name="T24" fmla="*/ 276 w 353"/>
                <a:gd name="T25" fmla="*/ 156 h 246"/>
                <a:gd name="T26" fmla="*/ 294 w 353"/>
                <a:gd name="T27" fmla="*/ 166 h 246"/>
                <a:gd name="T28" fmla="*/ 314 w 353"/>
                <a:gd name="T29" fmla="*/ 175 h 246"/>
                <a:gd name="T30" fmla="*/ 334 w 353"/>
                <a:gd name="T31" fmla="*/ 184 h 246"/>
                <a:gd name="T32" fmla="*/ 353 w 353"/>
                <a:gd name="T33" fmla="*/ 193 h 246"/>
                <a:gd name="T34" fmla="*/ 343 w 353"/>
                <a:gd name="T35" fmla="*/ 200 h 246"/>
                <a:gd name="T36" fmla="*/ 331 w 353"/>
                <a:gd name="T37" fmla="*/ 206 h 246"/>
                <a:gd name="T38" fmla="*/ 321 w 353"/>
                <a:gd name="T39" fmla="*/ 213 h 246"/>
                <a:gd name="T40" fmla="*/ 309 w 353"/>
                <a:gd name="T41" fmla="*/ 220 h 246"/>
                <a:gd name="T42" fmla="*/ 298 w 353"/>
                <a:gd name="T43" fmla="*/ 227 h 246"/>
                <a:gd name="T44" fmla="*/ 288 w 353"/>
                <a:gd name="T45" fmla="*/ 234 h 246"/>
                <a:gd name="T46" fmla="*/ 276 w 353"/>
                <a:gd name="T47" fmla="*/ 239 h 246"/>
                <a:gd name="T48" fmla="*/ 266 w 353"/>
                <a:gd name="T49" fmla="*/ 246 h 246"/>
                <a:gd name="T50" fmla="*/ 250 w 353"/>
                <a:gd name="T51" fmla="*/ 244 h 246"/>
                <a:gd name="T52" fmla="*/ 232 w 353"/>
                <a:gd name="T53" fmla="*/ 242 h 246"/>
                <a:gd name="T54" fmla="*/ 216 w 353"/>
                <a:gd name="T55" fmla="*/ 238 h 246"/>
                <a:gd name="T56" fmla="*/ 199 w 353"/>
                <a:gd name="T57" fmla="*/ 236 h 246"/>
                <a:gd name="T58" fmla="*/ 183 w 353"/>
                <a:gd name="T59" fmla="*/ 234 h 246"/>
                <a:gd name="T60" fmla="*/ 165 w 353"/>
                <a:gd name="T61" fmla="*/ 231 h 246"/>
                <a:gd name="T62" fmla="*/ 149 w 353"/>
                <a:gd name="T63" fmla="*/ 229 h 246"/>
                <a:gd name="T64" fmla="*/ 133 w 353"/>
                <a:gd name="T65" fmla="*/ 227 h 246"/>
                <a:gd name="T66" fmla="*/ 116 w 353"/>
                <a:gd name="T67" fmla="*/ 224 h 246"/>
                <a:gd name="T68" fmla="*/ 100 w 353"/>
                <a:gd name="T69" fmla="*/ 221 h 246"/>
                <a:gd name="T70" fmla="*/ 83 w 353"/>
                <a:gd name="T71" fmla="*/ 219 h 246"/>
                <a:gd name="T72" fmla="*/ 66 w 353"/>
                <a:gd name="T73" fmla="*/ 216 h 246"/>
                <a:gd name="T74" fmla="*/ 49 w 353"/>
                <a:gd name="T75" fmla="*/ 214 h 246"/>
                <a:gd name="T76" fmla="*/ 33 w 353"/>
                <a:gd name="T77" fmla="*/ 212 h 246"/>
                <a:gd name="T78" fmla="*/ 16 w 353"/>
                <a:gd name="T79" fmla="*/ 209 h 246"/>
                <a:gd name="T80" fmla="*/ 0 w 353"/>
                <a:gd name="T81" fmla="*/ 207 h 246"/>
                <a:gd name="T82" fmla="*/ 18 w 353"/>
                <a:gd name="T83" fmla="*/ 181 h 246"/>
                <a:gd name="T84" fmla="*/ 37 w 353"/>
                <a:gd name="T85" fmla="*/ 155 h 246"/>
                <a:gd name="T86" fmla="*/ 56 w 353"/>
                <a:gd name="T87" fmla="*/ 129 h 246"/>
                <a:gd name="T88" fmla="*/ 75 w 353"/>
                <a:gd name="T89" fmla="*/ 103 h 246"/>
                <a:gd name="T90" fmla="*/ 93 w 353"/>
                <a:gd name="T91" fmla="*/ 77 h 246"/>
                <a:gd name="T92" fmla="*/ 113 w 353"/>
                <a:gd name="T93" fmla="*/ 51 h 246"/>
                <a:gd name="T94" fmla="*/ 131 w 353"/>
                <a:gd name="T95" fmla="*/ 25 h 246"/>
                <a:gd name="T96" fmla="*/ 149 w 353"/>
                <a:gd name="T9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3" h="246">
                  <a:moveTo>
                    <a:pt x="149" y="0"/>
                  </a:moveTo>
                  <a:lnTo>
                    <a:pt x="155" y="15"/>
                  </a:lnTo>
                  <a:lnTo>
                    <a:pt x="162" y="30"/>
                  </a:lnTo>
                  <a:lnTo>
                    <a:pt x="168" y="44"/>
                  </a:lnTo>
                  <a:lnTo>
                    <a:pt x="174" y="59"/>
                  </a:lnTo>
                  <a:lnTo>
                    <a:pt x="179" y="76"/>
                  </a:lnTo>
                  <a:lnTo>
                    <a:pt x="186" y="91"/>
                  </a:lnTo>
                  <a:lnTo>
                    <a:pt x="192" y="106"/>
                  </a:lnTo>
                  <a:lnTo>
                    <a:pt x="198" y="121"/>
                  </a:lnTo>
                  <a:lnTo>
                    <a:pt x="217" y="130"/>
                  </a:lnTo>
                  <a:lnTo>
                    <a:pt x="237" y="139"/>
                  </a:lnTo>
                  <a:lnTo>
                    <a:pt x="256" y="148"/>
                  </a:lnTo>
                  <a:lnTo>
                    <a:pt x="276" y="156"/>
                  </a:lnTo>
                  <a:lnTo>
                    <a:pt x="294" y="166"/>
                  </a:lnTo>
                  <a:lnTo>
                    <a:pt x="314" y="175"/>
                  </a:lnTo>
                  <a:lnTo>
                    <a:pt x="334" y="184"/>
                  </a:lnTo>
                  <a:lnTo>
                    <a:pt x="353" y="193"/>
                  </a:lnTo>
                  <a:lnTo>
                    <a:pt x="343" y="200"/>
                  </a:lnTo>
                  <a:lnTo>
                    <a:pt x="331" y="206"/>
                  </a:lnTo>
                  <a:lnTo>
                    <a:pt x="321" y="213"/>
                  </a:lnTo>
                  <a:lnTo>
                    <a:pt x="309" y="220"/>
                  </a:lnTo>
                  <a:lnTo>
                    <a:pt x="298" y="227"/>
                  </a:lnTo>
                  <a:lnTo>
                    <a:pt x="288" y="234"/>
                  </a:lnTo>
                  <a:lnTo>
                    <a:pt x="276" y="239"/>
                  </a:lnTo>
                  <a:lnTo>
                    <a:pt x="266" y="246"/>
                  </a:lnTo>
                  <a:lnTo>
                    <a:pt x="250" y="244"/>
                  </a:lnTo>
                  <a:lnTo>
                    <a:pt x="232" y="242"/>
                  </a:lnTo>
                  <a:lnTo>
                    <a:pt x="216" y="238"/>
                  </a:lnTo>
                  <a:lnTo>
                    <a:pt x="199" y="236"/>
                  </a:lnTo>
                  <a:lnTo>
                    <a:pt x="183" y="234"/>
                  </a:lnTo>
                  <a:lnTo>
                    <a:pt x="165" y="231"/>
                  </a:lnTo>
                  <a:lnTo>
                    <a:pt x="149" y="229"/>
                  </a:lnTo>
                  <a:lnTo>
                    <a:pt x="133" y="227"/>
                  </a:lnTo>
                  <a:lnTo>
                    <a:pt x="116" y="224"/>
                  </a:lnTo>
                  <a:lnTo>
                    <a:pt x="100" y="221"/>
                  </a:lnTo>
                  <a:lnTo>
                    <a:pt x="83" y="219"/>
                  </a:lnTo>
                  <a:lnTo>
                    <a:pt x="66" y="216"/>
                  </a:lnTo>
                  <a:lnTo>
                    <a:pt x="49" y="214"/>
                  </a:lnTo>
                  <a:lnTo>
                    <a:pt x="33" y="212"/>
                  </a:lnTo>
                  <a:lnTo>
                    <a:pt x="16" y="209"/>
                  </a:lnTo>
                  <a:lnTo>
                    <a:pt x="0" y="207"/>
                  </a:lnTo>
                  <a:lnTo>
                    <a:pt x="18" y="181"/>
                  </a:lnTo>
                  <a:lnTo>
                    <a:pt x="37" y="155"/>
                  </a:lnTo>
                  <a:lnTo>
                    <a:pt x="56" y="129"/>
                  </a:lnTo>
                  <a:lnTo>
                    <a:pt x="75" y="103"/>
                  </a:lnTo>
                  <a:lnTo>
                    <a:pt x="93" y="77"/>
                  </a:lnTo>
                  <a:lnTo>
                    <a:pt x="113" y="51"/>
                  </a:lnTo>
                  <a:lnTo>
                    <a:pt x="131" y="25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6" name="Freeform 22">
              <a:extLst>
                <a:ext uri="{FF2B5EF4-FFF2-40B4-BE49-F238E27FC236}">
                  <a16:creationId xmlns:a16="http://schemas.microsoft.com/office/drawing/2014/main" id="{717D398B-BB86-4412-BB40-89C19948D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" y="3499"/>
              <a:ext cx="167" cy="121"/>
            </a:xfrm>
            <a:custGeom>
              <a:avLst/>
              <a:gdLst>
                <a:gd name="T0" fmla="*/ 131 w 335"/>
                <a:gd name="T1" fmla="*/ 0 h 242"/>
                <a:gd name="T2" fmla="*/ 137 w 335"/>
                <a:gd name="T3" fmla="*/ 15 h 242"/>
                <a:gd name="T4" fmla="*/ 144 w 335"/>
                <a:gd name="T5" fmla="*/ 30 h 242"/>
                <a:gd name="T6" fmla="*/ 150 w 335"/>
                <a:gd name="T7" fmla="*/ 46 h 242"/>
                <a:gd name="T8" fmla="*/ 156 w 335"/>
                <a:gd name="T9" fmla="*/ 61 h 242"/>
                <a:gd name="T10" fmla="*/ 161 w 335"/>
                <a:gd name="T11" fmla="*/ 76 h 242"/>
                <a:gd name="T12" fmla="*/ 168 w 335"/>
                <a:gd name="T13" fmla="*/ 92 h 242"/>
                <a:gd name="T14" fmla="*/ 174 w 335"/>
                <a:gd name="T15" fmla="*/ 107 h 242"/>
                <a:gd name="T16" fmla="*/ 180 w 335"/>
                <a:gd name="T17" fmla="*/ 122 h 242"/>
                <a:gd name="T18" fmla="*/ 199 w 335"/>
                <a:gd name="T19" fmla="*/ 131 h 242"/>
                <a:gd name="T20" fmla="*/ 219 w 335"/>
                <a:gd name="T21" fmla="*/ 140 h 242"/>
                <a:gd name="T22" fmla="*/ 238 w 335"/>
                <a:gd name="T23" fmla="*/ 148 h 242"/>
                <a:gd name="T24" fmla="*/ 258 w 335"/>
                <a:gd name="T25" fmla="*/ 157 h 242"/>
                <a:gd name="T26" fmla="*/ 276 w 335"/>
                <a:gd name="T27" fmla="*/ 167 h 242"/>
                <a:gd name="T28" fmla="*/ 296 w 335"/>
                <a:gd name="T29" fmla="*/ 175 h 242"/>
                <a:gd name="T30" fmla="*/ 316 w 335"/>
                <a:gd name="T31" fmla="*/ 184 h 242"/>
                <a:gd name="T32" fmla="*/ 335 w 335"/>
                <a:gd name="T33" fmla="*/ 193 h 242"/>
                <a:gd name="T34" fmla="*/ 325 w 335"/>
                <a:gd name="T35" fmla="*/ 199 h 242"/>
                <a:gd name="T36" fmla="*/ 313 w 335"/>
                <a:gd name="T37" fmla="*/ 205 h 242"/>
                <a:gd name="T38" fmla="*/ 303 w 335"/>
                <a:gd name="T39" fmla="*/ 212 h 242"/>
                <a:gd name="T40" fmla="*/ 291 w 335"/>
                <a:gd name="T41" fmla="*/ 217 h 242"/>
                <a:gd name="T42" fmla="*/ 280 w 335"/>
                <a:gd name="T43" fmla="*/ 223 h 242"/>
                <a:gd name="T44" fmla="*/ 270 w 335"/>
                <a:gd name="T45" fmla="*/ 229 h 242"/>
                <a:gd name="T46" fmla="*/ 258 w 335"/>
                <a:gd name="T47" fmla="*/ 236 h 242"/>
                <a:gd name="T48" fmla="*/ 248 w 335"/>
                <a:gd name="T49" fmla="*/ 242 h 242"/>
                <a:gd name="T50" fmla="*/ 233 w 335"/>
                <a:gd name="T51" fmla="*/ 239 h 242"/>
                <a:gd name="T52" fmla="*/ 217 w 335"/>
                <a:gd name="T53" fmla="*/ 237 h 242"/>
                <a:gd name="T54" fmla="*/ 202 w 335"/>
                <a:gd name="T55" fmla="*/ 235 h 242"/>
                <a:gd name="T56" fmla="*/ 185 w 335"/>
                <a:gd name="T57" fmla="*/ 232 h 242"/>
                <a:gd name="T58" fmla="*/ 171 w 335"/>
                <a:gd name="T59" fmla="*/ 229 h 242"/>
                <a:gd name="T60" fmla="*/ 154 w 335"/>
                <a:gd name="T61" fmla="*/ 227 h 242"/>
                <a:gd name="T62" fmla="*/ 139 w 335"/>
                <a:gd name="T63" fmla="*/ 224 h 242"/>
                <a:gd name="T64" fmla="*/ 123 w 335"/>
                <a:gd name="T65" fmla="*/ 222 h 242"/>
                <a:gd name="T66" fmla="*/ 108 w 335"/>
                <a:gd name="T67" fmla="*/ 220 h 242"/>
                <a:gd name="T68" fmla="*/ 92 w 335"/>
                <a:gd name="T69" fmla="*/ 217 h 242"/>
                <a:gd name="T70" fmla="*/ 77 w 335"/>
                <a:gd name="T71" fmla="*/ 215 h 242"/>
                <a:gd name="T72" fmla="*/ 61 w 335"/>
                <a:gd name="T73" fmla="*/ 212 h 242"/>
                <a:gd name="T74" fmla="*/ 46 w 335"/>
                <a:gd name="T75" fmla="*/ 209 h 242"/>
                <a:gd name="T76" fmla="*/ 31 w 335"/>
                <a:gd name="T77" fmla="*/ 207 h 242"/>
                <a:gd name="T78" fmla="*/ 15 w 335"/>
                <a:gd name="T79" fmla="*/ 205 h 242"/>
                <a:gd name="T80" fmla="*/ 0 w 335"/>
                <a:gd name="T81" fmla="*/ 202 h 242"/>
                <a:gd name="T82" fmla="*/ 16 w 335"/>
                <a:gd name="T83" fmla="*/ 177 h 242"/>
                <a:gd name="T84" fmla="*/ 33 w 335"/>
                <a:gd name="T85" fmla="*/ 152 h 242"/>
                <a:gd name="T86" fmla="*/ 50 w 335"/>
                <a:gd name="T87" fmla="*/ 126 h 242"/>
                <a:gd name="T88" fmla="*/ 66 w 335"/>
                <a:gd name="T89" fmla="*/ 101 h 242"/>
                <a:gd name="T90" fmla="*/ 82 w 335"/>
                <a:gd name="T91" fmla="*/ 76 h 242"/>
                <a:gd name="T92" fmla="*/ 99 w 335"/>
                <a:gd name="T93" fmla="*/ 50 h 242"/>
                <a:gd name="T94" fmla="*/ 115 w 335"/>
                <a:gd name="T95" fmla="*/ 25 h 242"/>
                <a:gd name="T96" fmla="*/ 131 w 335"/>
                <a:gd name="T9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5" h="242">
                  <a:moveTo>
                    <a:pt x="131" y="0"/>
                  </a:moveTo>
                  <a:lnTo>
                    <a:pt x="137" y="15"/>
                  </a:lnTo>
                  <a:lnTo>
                    <a:pt x="144" y="30"/>
                  </a:lnTo>
                  <a:lnTo>
                    <a:pt x="150" y="46"/>
                  </a:lnTo>
                  <a:lnTo>
                    <a:pt x="156" y="61"/>
                  </a:lnTo>
                  <a:lnTo>
                    <a:pt x="161" y="76"/>
                  </a:lnTo>
                  <a:lnTo>
                    <a:pt x="168" y="92"/>
                  </a:lnTo>
                  <a:lnTo>
                    <a:pt x="174" y="107"/>
                  </a:lnTo>
                  <a:lnTo>
                    <a:pt x="180" y="122"/>
                  </a:lnTo>
                  <a:lnTo>
                    <a:pt x="199" y="131"/>
                  </a:lnTo>
                  <a:lnTo>
                    <a:pt x="219" y="140"/>
                  </a:lnTo>
                  <a:lnTo>
                    <a:pt x="238" y="148"/>
                  </a:lnTo>
                  <a:lnTo>
                    <a:pt x="258" y="157"/>
                  </a:lnTo>
                  <a:lnTo>
                    <a:pt x="276" y="167"/>
                  </a:lnTo>
                  <a:lnTo>
                    <a:pt x="296" y="175"/>
                  </a:lnTo>
                  <a:lnTo>
                    <a:pt x="316" y="184"/>
                  </a:lnTo>
                  <a:lnTo>
                    <a:pt x="335" y="193"/>
                  </a:lnTo>
                  <a:lnTo>
                    <a:pt x="325" y="199"/>
                  </a:lnTo>
                  <a:lnTo>
                    <a:pt x="313" y="205"/>
                  </a:lnTo>
                  <a:lnTo>
                    <a:pt x="303" y="212"/>
                  </a:lnTo>
                  <a:lnTo>
                    <a:pt x="291" y="217"/>
                  </a:lnTo>
                  <a:lnTo>
                    <a:pt x="280" y="223"/>
                  </a:lnTo>
                  <a:lnTo>
                    <a:pt x="270" y="229"/>
                  </a:lnTo>
                  <a:lnTo>
                    <a:pt x="258" y="236"/>
                  </a:lnTo>
                  <a:lnTo>
                    <a:pt x="248" y="242"/>
                  </a:lnTo>
                  <a:lnTo>
                    <a:pt x="233" y="239"/>
                  </a:lnTo>
                  <a:lnTo>
                    <a:pt x="217" y="237"/>
                  </a:lnTo>
                  <a:lnTo>
                    <a:pt x="202" y="235"/>
                  </a:lnTo>
                  <a:lnTo>
                    <a:pt x="185" y="232"/>
                  </a:lnTo>
                  <a:lnTo>
                    <a:pt x="171" y="229"/>
                  </a:lnTo>
                  <a:lnTo>
                    <a:pt x="154" y="227"/>
                  </a:lnTo>
                  <a:lnTo>
                    <a:pt x="139" y="224"/>
                  </a:lnTo>
                  <a:lnTo>
                    <a:pt x="123" y="222"/>
                  </a:lnTo>
                  <a:lnTo>
                    <a:pt x="108" y="220"/>
                  </a:lnTo>
                  <a:lnTo>
                    <a:pt x="92" y="217"/>
                  </a:lnTo>
                  <a:lnTo>
                    <a:pt x="77" y="215"/>
                  </a:lnTo>
                  <a:lnTo>
                    <a:pt x="61" y="212"/>
                  </a:lnTo>
                  <a:lnTo>
                    <a:pt x="46" y="209"/>
                  </a:lnTo>
                  <a:lnTo>
                    <a:pt x="31" y="207"/>
                  </a:lnTo>
                  <a:lnTo>
                    <a:pt x="15" y="205"/>
                  </a:lnTo>
                  <a:lnTo>
                    <a:pt x="0" y="202"/>
                  </a:lnTo>
                  <a:lnTo>
                    <a:pt x="16" y="177"/>
                  </a:lnTo>
                  <a:lnTo>
                    <a:pt x="33" y="152"/>
                  </a:lnTo>
                  <a:lnTo>
                    <a:pt x="50" y="126"/>
                  </a:lnTo>
                  <a:lnTo>
                    <a:pt x="66" y="101"/>
                  </a:lnTo>
                  <a:lnTo>
                    <a:pt x="82" y="76"/>
                  </a:lnTo>
                  <a:lnTo>
                    <a:pt x="99" y="50"/>
                  </a:lnTo>
                  <a:lnTo>
                    <a:pt x="115" y="25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7" name="Freeform 23">
              <a:extLst>
                <a:ext uri="{FF2B5EF4-FFF2-40B4-BE49-F238E27FC236}">
                  <a16:creationId xmlns:a16="http://schemas.microsoft.com/office/drawing/2014/main" id="{E3957923-82E5-40A6-9E52-F0603397D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" y="3499"/>
              <a:ext cx="159" cy="119"/>
            </a:xfrm>
            <a:custGeom>
              <a:avLst/>
              <a:gdLst>
                <a:gd name="T0" fmla="*/ 114 w 318"/>
                <a:gd name="T1" fmla="*/ 0 h 238"/>
                <a:gd name="T2" fmla="*/ 120 w 318"/>
                <a:gd name="T3" fmla="*/ 15 h 238"/>
                <a:gd name="T4" fmla="*/ 127 w 318"/>
                <a:gd name="T5" fmla="*/ 30 h 238"/>
                <a:gd name="T6" fmla="*/ 133 w 318"/>
                <a:gd name="T7" fmla="*/ 46 h 238"/>
                <a:gd name="T8" fmla="*/ 139 w 318"/>
                <a:gd name="T9" fmla="*/ 61 h 238"/>
                <a:gd name="T10" fmla="*/ 144 w 318"/>
                <a:gd name="T11" fmla="*/ 76 h 238"/>
                <a:gd name="T12" fmla="*/ 151 w 318"/>
                <a:gd name="T13" fmla="*/ 92 h 238"/>
                <a:gd name="T14" fmla="*/ 157 w 318"/>
                <a:gd name="T15" fmla="*/ 107 h 238"/>
                <a:gd name="T16" fmla="*/ 163 w 318"/>
                <a:gd name="T17" fmla="*/ 122 h 238"/>
                <a:gd name="T18" fmla="*/ 182 w 318"/>
                <a:gd name="T19" fmla="*/ 131 h 238"/>
                <a:gd name="T20" fmla="*/ 202 w 318"/>
                <a:gd name="T21" fmla="*/ 140 h 238"/>
                <a:gd name="T22" fmla="*/ 221 w 318"/>
                <a:gd name="T23" fmla="*/ 149 h 238"/>
                <a:gd name="T24" fmla="*/ 241 w 318"/>
                <a:gd name="T25" fmla="*/ 157 h 238"/>
                <a:gd name="T26" fmla="*/ 259 w 318"/>
                <a:gd name="T27" fmla="*/ 167 h 238"/>
                <a:gd name="T28" fmla="*/ 279 w 318"/>
                <a:gd name="T29" fmla="*/ 176 h 238"/>
                <a:gd name="T30" fmla="*/ 299 w 318"/>
                <a:gd name="T31" fmla="*/ 184 h 238"/>
                <a:gd name="T32" fmla="*/ 318 w 318"/>
                <a:gd name="T33" fmla="*/ 193 h 238"/>
                <a:gd name="T34" fmla="*/ 308 w 318"/>
                <a:gd name="T35" fmla="*/ 199 h 238"/>
                <a:gd name="T36" fmla="*/ 296 w 318"/>
                <a:gd name="T37" fmla="*/ 205 h 238"/>
                <a:gd name="T38" fmla="*/ 286 w 318"/>
                <a:gd name="T39" fmla="*/ 210 h 238"/>
                <a:gd name="T40" fmla="*/ 274 w 318"/>
                <a:gd name="T41" fmla="*/ 215 h 238"/>
                <a:gd name="T42" fmla="*/ 264 w 318"/>
                <a:gd name="T43" fmla="*/ 221 h 238"/>
                <a:gd name="T44" fmla="*/ 253 w 318"/>
                <a:gd name="T45" fmla="*/ 227 h 238"/>
                <a:gd name="T46" fmla="*/ 242 w 318"/>
                <a:gd name="T47" fmla="*/ 232 h 238"/>
                <a:gd name="T48" fmla="*/ 231 w 318"/>
                <a:gd name="T49" fmla="*/ 238 h 238"/>
                <a:gd name="T50" fmla="*/ 217 w 318"/>
                <a:gd name="T51" fmla="*/ 236 h 238"/>
                <a:gd name="T52" fmla="*/ 202 w 318"/>
                <a:gd name="T53" fmla="*/ 234 h 238"/>
                <a:gd name="T54" fmla="*/ 188 w 318"/>
                <a:gd name="T55" fmla="*/ 230 h 238"/>
                <a:gd name="T56" fmla="*/ 173 w 318"/>
                <a:gd name="T57" fmla="*/ 228 h 238"/>
                <a:gd name="T58" fmla="*/ 159 w 318"/>
                <a:gd name="T59" fmla="*/ 225 h 238"/>
                <a:gd name="T60" fmla="*/ 144 w 318"/>
                <a:gd name="T61" fmla="*/ 223 h 238"/>
                <a:gd name="T62" fmla="*/ 130 w 318"/>
                <a:gd name="T63" fmla="*/ 220 h 238"/>
                <a:gd name="T64" fmla="*/ 116 w 318"/>
                <a:gd name="T65" fmla="*/ 217 h 238"/>
                <a:gd name="T66" fmla="*/ 102 w 318"/>
                <a:gd name="T67" fmla="*/ 215 h 238"/>
                <a:gd name="T68" fmla="*/ 87 w 318"/>
                <a:gd name="T69" fmla="*/ 213 h 238"/>
                <a:gd name="T70" fmla="*/ 73 w 318"/>
                <a:gd name="T71" fmla="*/ 210 h 238"/>
                <a:gd name="T72" fmla="*/ 58 w 318"/>
                <a:gd name="T73" fmla="*/ 207 h 238"/>
                <a:gd name="T74" fmla="*/ 44 w 318"/>
                <a:gd name="T75" fmla="*/ 205 h 238"/>
                <a:gd name="T76" fmla="*/ 29 w 318"/>
                <a:gd name="T77" fmla="*/ 202 h 238"/>
                <a:gd name="T78" fmla="*/ 15 w 318"/>
                <a:gd name="T79" fmla="*/ 200 h 238"/>
                <a:gd name="T80" fmla="*/ 0 w 318"/>
                <a:gd name="T81" fmla="*/ 198 h 238"/>
                <a:gd name="T82" fmla="*/ 14 w 318"/>
                <a:gd name="T83" fmla="*/ 174 h 238"/>
                <a:gd name="T84" fmla="*/ 29 w 318"/>
                <a:gd name="T85" fmla="*/ 148 h 238"/>
                <a:gd name="T86" fmla="*/ 43 w 318"/>
                <a:gd name="T87" fmla="*/ 124 h 238"/>
                <a:gd name="T88" fmla="*/ 58 w 318"/>
                <a:gd name="T89" fmla="*/ 99 h 238"/>
                <a:gd name="T90" fmla="*/ 72 w 318"/>
                <a:gd name="T91" fmla="*/ 73 h 238"/>
                <a:gd name="T92" fmla="*/ 86 w 318"/>
                <a:gd name="T93" fmla="*/ 49 h 238"/>
                <a:gd name="T94" fmla="*/ 101 w 318"/>
                <a:gd name="T95" fmla="*/ 24 h 238"/>
                <a:gd name="T96" fmla="*/ 114 w 318"/>
                <a:gd name="T9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8" h="238">
                  <a:moveTo>
                    <a:pt x="114" y="0"/>
                  </a:moveTo>
                  <a:lnTo>
                    <a:pt x="120" y="15"/>
                  </a:lnTo>
                  <a:lnTo>
                    <a:pt x="127" y="30"/>
                  </a:lnTo>
                  <a:lnTo>
                    <a:pt x="133" y="46"/>
                  </a:lnTo>
                  <a:lnTo>
                    <a:pt x="139" y="61"/>
                  </a:lnTo>
                  <a:lnTo>
                    <a:pt x="144" y="76"/>
                  </a:lnTo>
                  <a:lnTo>
                    <a:pt x="151" y="92"/>
                  </a:lnTo>
                  <a:lnTo>
                    <a:pt x="157" y="107"/>
                  </a:lnTo>
                  <a:lnTo>
                    <a:pt x="163" y="122"/>
                  </a:lnTo>
                  <a:lnTo>
                    <a:pt x="182" y="131"/>
                  </a:lnTo>
                  <a:lnTo>
                    <a:pt x="202" y="140"/>
                  </a:lnTo>
                  <a:lnTo>
                    <a:pt x="221" y="149"/>
                  </a:lnTo>
                  <a:lnTo>
                    <a:pt x="241" y="157"/>
                  </a:lnTo>
                  <a:lnTo>
                    <a:pt x="259" y="167"/>
                  </a:lnTo>
                  <a:lnTo>
                    <a:pt x="279" y="176"/>
                  </a:lnTo>
                  <a:lnTo>
                    <a:pt x="299" y="184"/>
                  </a:lnTo>
                  <a:lnTo>
                    <a:pt x="318" y="193"/>
                  </a:lnTo>
                  <a:lnTo>
                    <a:pt x="308" y="199"/>
                  </a:lnTo>
                  <a:lnTo>
                    <a:pt x="296" y="205"/>
                  </a:lnTo>
                  <a:lnTo>
                    <a:pt x="286" y="210"/>
                  </a:lnTo>
                  <a:lnTo>
                    <a:pt x="274" y="215"/>
                  </a:lnTo>
                  <a:lnTo>
                    <a:pt x="264" y="221"/>
                  </a:lnTo>
                  <a:lnTo>
                    <a:pt x="253" y="227"/>
                  </a:lnTo>
                  <a:lnTo>
                    <a:pt x="242" y="232"/>
                  </a:lnTo>
                  <a:lnTo>
                    <a:pt x="231" y="238"/>
                  </a:lnTo>
                  <a:lnTo>
                    <a:pt x="217" y="236"/>
                  </a:lnTo>
                  <a:lnTo>
                    <a:pt x="202" y="234"/>
                  </a:lnTo>
                  <a:lnTo>
                    <a:pt x="188" y="230"/>
                  </a:lnTo>
                  <a:lnTo>
                    <a:pt x="173" y="228"/>
                  </a:lnTo>
                  <a:lnTo>
                    <a:pt x="159" y="225"/>
                  </a:lnTo>
                  <a:lnTo>
                    <a:pt x="144" y="223"/>
                  </a:lnTo>
                  <a:lnTo>
                    <a:pt x="130" y="220"/>
                  </a:lnTo>
                  <a:lnTo>
                    <a:pt x="116" y="217"/>
                  </a:lnTo>
                  <a:lnTo>
                    <a:pt x="102" y="215"/>
                  </a:lnTo>
                  <a:lnTo>
                    <a:pt x="87" y="213"/>
                  </a:lnTo>
                  <a:lnTo>
                    <a:pt x="73" y="210"/>
                  </a:lnTo>
                  <a:lnTo>
                    <a:pt x="58" y="207"/>
                  </a:lnTo>
                  <a:lnTo>
                    <a:pt x="44" y="205"/>
                  </a:lnTo>
                  <a:lnTo>
                    <a:pt x="29" y="202"/>
                  </a:lnTo>
                  <a:lnTo>
                    <a:pt x="15" y="200"/>
                  </a:lnTo>
                  <a:lnTo>
                    <a:pt x="0" y="198"/>
                  </a:lnTo>
                  <a:lnTo>
                    <a:pt x="14" y="174"/>
                  </a:lnTo>
                  <a:lnTo>
                    <a:pt x="29" y="148"/>
                  </a:lnTo>
                  <a:lnTo>
                    <a:pt x="43" y="124"/>
                  </a:lnTo>
                  <a:lnTo>
                    <a:pt x="58" y="99"/>
                  </a:lnTo>
                  <a:lnTo>
                    <a:pt x="72" y="73"/>
                  </a:lnTo>
                  <a:lnTo>
                    <a:pt x="86" y="49"/>
                  </a:lnTo>
                  <a:lnTo>
                    <a:pt x="101" y="24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8" name="Freeform 24">
              <a:extLst>
                <a:ext uri="{FF2B5EF4-FFF2-40B4-BE49-F238E27FC236}">
                  <a16:creationId xmlns:a16="http://schemas.microsoft.com/office/drawing/2014/main" id="{7CDA9BAB-581E-4121-B886-B7EAA6C0E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3499"/>
              <a:ext cx="150" cy="117"/>
            </a:xfrm>
            <a:custGeom>
              <a:avLst/>
              <a:gdLst>
                <a:gd name="T0" fmla="*/ 95 w 299"/>
                <a:gd name="T1" fmla="*/ 0 h 234"/>
                <a:gd name="T2" fmla="*/ 101 w 299"/>
                <a:gd name="T3" fmla="*/ 15 h 234"/>
                <a:gd name="T4" fmla="*/ 108 w 299"/>
                <a:gd name="T5" fmla="*/ 31 h 234"/>
                <a:gd name="T6" fmla="*/ 114 w 299"/>
                <a:gd name="T7" fmla="*/ 46 h 234"/>
                <a:gd name="T8" fmla="*/ 120 w 299"/>
                <a:gd name="T9" fmla="*/ 61 h 234"/>
                <a:gd name="T10" fmla="*/ 125 w 299"/>
                <a:gd name="T11" fmla="*/ 77 h 234"/>
                <a:gd name="T12" fmla="*/ 132 w 299"/>
                <a:gd name="T13" fmla="*/ 92 h 234"/>
                <a:gd name="T14" fmla="*/ 138 w 299"/>
                <a:gd name="T15" fmla="*/ 108 h 234"/>
                <a:gd name="T16" fmla="*/ 144 w 299"/>
                <a:gd name="T17" fmla="*/ 123 h 234"/>
                <a:gd name="T18" fmla="*/ 163 w 299"/>
                <a:gd name="T19" fmla="*/ 132 h 234"/>
                <a:gd name="T20" fmla="*/ 183 w 299"/>
                <a:gd name="T21" fmla="*/ 140 h 234"/>
                <a:gd name="T22" fmla="*/ 202 w 299"/>
                <a:gd name="T23" fmla="*/ 149 h 234"/>
                <a:gd name="T24" fmla="*/ 222 w 299"/>
                <a:gd name="T25" fmla="*/ 157 h 234"/>
                <a:gd name="T26" fmla="*/ 240 w 299"/>
                <a:gd name="T27" fmla="*/ 167 h 234"/>
                <a:gd name="T28" fmla="*/ 260 w 299"/>
                <a:gd name="T29" fmla="*/ 176 h 234"/>
                <a:gd name="T30" fmla="*/ 280 w 299"/>
                <a:gd name="T31" fmla="*/ 184 h 234"/>
                <a:gd name="T32" fmla="*/ 299 w 299"/>
                <a:gd name="T33" fmla="*/ 193 h 234"/>
                <a:gd name="T34" fmla="*/ 289 w 299"/>
                <a:gd name="T35" fmla="*/ 198 h 234"/>
                <a:gd name="T36" fmla="*/ 277 w 299"/>
                <a:gd name="T37" fmla="*/ 204 h 234"/>
                <a:gd name="T38" fmla="*/ 267 w 299"/>
                <a:gd name="T39" fmla="*/ 208 h 234"/>
                <a:gd name="T40" fmla="*/ 257 w 299"/>
                <a:gd name="T41" fmla="*/ 214 h 234"/>
                <a:gd name="T42" fmla="*/ 245 w 299"/>
                <a:gd name="T43" fmla="*/ 219 h 234"/>
                <a:gd name="T44" fmla="*/ 235 w 299"/>
                <a:gd name="T45" fmla="*/ 224 h 234"/>
                <a:gd name="T46" fmla="*/ 223 w 299"/>
                <a:gd name="T47" fmla="*/ 229 h 234"/>
                <a:gd name="T48" fmla="*/ 213 w 299"/>
                <a:gd name="T49" fmla="*/ 234 h 234"/>
                <a:gd name="T50" fmla="*/ 199 w 299"/>
                <a:gd name="T51" fmla="*/ 231 h 234"/>
                <a:gd name="T52" fmla="*/ 186 w 299"/>
                <a:gd name="T53" fmla="*/ 229 h 234"/>
                <a:gd name="T54" fmla="*/ 173 w 299"/>
                <a:gd name="T55" fmla="*/ 225 h 234"/>
                <a:gd name="T56" fmla="*/ 160 w 299"/>
                <a:gd name="T57" fmla="*/ 223 h 234"/>
                <a:gd name="T58" fmla="*/ 146 w 299"/>
                <a:gd name="T59" fmla="*/ 221 h 234"/>
                <a:gd name="T60" fmla="*/ 132 w 299"/>
                <a:gd name="T61" fmla="*/ 219 h 234"/>
                <a:gd name="T62" fmla="*/ 120 w 299"/>
                <a:gd name="T63" fmla="*/ 216 h 234"/>
                <a:gd name="T64" fmla="*/ 106 w 299"/>
                <a:gd name="T65" fmla="*/ 213 h 234"/>
                <a:gd name="T66" fmla="*/ 93 w 299"/>
                <a:gd name="T67" fmla="*/ 210 h 234"/>
                <a:gd name="T68" fmla="*/ 79 w 299"/>
                <a:gd name="T69" fmla="*/ 208 h 234"/>
                <a:gd name="T70" fmla="*/ 65 w 299"/>
                <a:gd name="T71" fmla="*/ 206 h 234"/>
                <a:gd name="T72" fmla="*/ 53 w 299"/>
                <a:gd name="T73" fmla="*/ 204 h 234"/>
                <a:gd name="T74" fmla="*/ 39 w 299"/>
                <a:gd name="T75" fmla="*/ 201 h 234"/>
                <a:gd name="T76" fmla="*/ 26 w 299"/>
                <a:gd name="T77" fmla="*/ 198 h 234"/>
                <a:gd name="T78" fmla="*/ 12 w 299"/>
                <a:gd name="T79" fmla="*/ 195 h 234"/>
                <a:gd name="T80" fmla="*/ 0 w 299"/>
                <a:gd name="T81" fmla="*/ 193 h 234"/>
                <a:gd name="T82" fmla="*/ 11 w 299"/>
                <a:gd name="T83" fmla="*/ 169 h 234"/>
                <a:gd name="T84" fmla="*/ 24 w 299"/>
                <a:gd name="T85" fmla="*/ 145 h 234"/>
                <a:gd name="T86" fmla="*/ 35 w 299"/>
                <a:gd name="T87" fmla="*/ 121 h 234"/>
                <a:gd name="T88" fmla="*/ 48 w 299"/>
                <a:gd name="T89" fmla="*/ 96 h 234"/>
                <a:gd name="T90" fmla="*/ 60 w 299"/>
                <a:gd name="T91" fmla="*/ 72 h 234"/>
                <a:gd name="T92" fmla="*/ 72 w 299"/>
                <a:gd name="T93" fmla="*/ 48 h 234"/>
                <a:gd name="T94" fmla="*/ 84 w 299"/>
                <a:gd name="T95" fmla="*/ 24 h 234"/>
                <a:gd name="T96" fmla="*/ 95 w 299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9" h="234">
                  <a:moveTo>
                    <a:pt x="95" y="0"/>
                  </a:moveTo>
                  <a:lnTo>
                    <a:pt x="101" y="15"/>
                  </a:lnTo>
                  <a:lnTo>
                    <a:pt x="108" y="31"/>
                  </a:lnTo>
                  <a:lnTo>
                    <a:pt x="114" y="46"/>
                  </a:lnTo>
                  <a:lnTo>
                    <a:pt x="120" y="61"/>
                  </a:lnTo>
                  <a:lnTo>
                    <a:pt x="125" y="77"/>
                  </a:lnTo>
                  <a:lnTo>
                    <a:pt x="132" y="92"/>
                  </a:lnTo>
                  <a:lnTo>
                    <a:pt x="138" y="108"/>
                  </a:lnTo>
                  <a:lnTo>
                    <a:pt x="144" y="123"/>
                  </a:lnTo>
                  <a:lnTo>
                    <a:pt x="163" y="132"/>
                  </a:lnTo>
                  <a:lnTo>
                    <a:pt x="183" y="140"/>
                  </a:lnTo>
                  <a:lnTo>
                    <a:pt x="202" y="149"/>
                  </a:lnTo>
                  <a:lnTo>
                    <a:pt x="222" y="157"/>
                  </a:lnTo>
                  <a:lnTo>
                    <a:pt x="240" y="167"/>
                  </a:lnTo>
                  <a:lnTo>
                    <a:pt x="260" y="176"/>
                  </a:lnTo>
                  <a:lnTo>
                    <a:pt x="280" y="184"/>
                  </a:lnTo>
                  <a:lnTo>
                    <a:pt x="299" y="193"/>
                  </a:lnTo>
                  <a:lnTo>
                    <a:pt x="289" y="198"/>
                  </a:lnTo>
                  <a:lnTo>
                    <a:pt x="277" y="204"/>
                  </a:lnTo>
                  <a:lnTo>
                    <a:pt x="267" y="208"/>
                  </a:lnTo>
                  <a:lnTo>
                    <a:pt x="257" y="214"/>
                  </a:lnTo>
                  <a:lnTo>
                    <a:pt x="245" y="219"/>
                  </a:lnTo>
                  <a:lnTo>
                    <a:pt x="235" y="224"/>
                  </a:lnTo>
                  <a:lnTo>
                    <a:pt x="223" y="229"/>
                  </a:lnTo>
                  <a:lnTo>
                    <a:pt x="213" y="234"/>
                  </a:lnTo>
                  <a:lnTo>
                    <a:pt x="199" y="231"/>
                  </a:lnTo>
                  <a:lnTo>
                    <a:pt x="186" y="229"/>
                  </a:lnTo>
                  <a:lnTo>
                    <a:pt x="173" y="225"/>
                  </a:lnTo>
                  <a:lnTo>
                    <a:pt x="160" y="223"/>
                  </a:lnTo>
                  <a:lnTo>
                    <a:pt x="146" y="221"/>
                  </a:lnTo>
                  <a:lnTo>
                    <a:pt x="132" y="219"/>
                  </a:lnTo>
                  <a:lnTo>
                    <a:pt x="120" y="216"/>
                  </a:lnTo>
                  <a:lnTo>
                    <a:pt x="106" y="213"/>
                  </a:lnTo>
                  <a:lnTo>
                    <a:pt x="93" y="210"/>
                  </a:lnTo>
                  <a:lnTo>
                    <a:pt x="79" y="208"/>
                  </a:lnTo>
                  <a:lnTo>
                    <a:pt x="65" y="206"/>
                  </a:lnTo>
                  <a:lnTo>
                    <a:pt x="53" y="204"/>
                  </a:lnTo>
                  <a:lnTo>
                    <a:pt x="39" y="201"/>
                  </a:lnTo>
                  <a:lnTo>
                    <a:pt x="26" y="198"/>
                  </a:lnTo>
                  <a:lnTo>
                    <a:pt x="12" y="195"/>
                  </a:lnTo>
                  <a:lnTo>
                    <a:pt x="0" y="193"/>
                  </a:lnTo>
                  <a:lnTo>
                    <a:pt x="11" y="169"/>
                  </a:lnTo>
                  <a:lnTo>
                    <a:pt x="24" y="145"/>
                  </a:lnTo>
                  <a:lnTo>
                    <a:pt x="35" y="121"/>
                  </a:lnTo>
                  <a:lnTo>
                    <a:pt x="48" y="96"/>
                  </a:lnTo>
                  <a:lnTo>
                    <a:pt x="60" y="72"/>
                  </a:lnTo>
                  <a:lnTo>
                    <a:pt x="72" y="48"/>
                  </a:lnTo>
                  <a:lnTo>
                    <a:pt x="84" y="24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9" name="Freeform 25">
              <a:extLst>
                <a:ext uri="{FF2B5EF4-FFF2-40B4-BE49-F238E27FC236}">
                  <a16:creationId xmlns:a16="http://schemas.microsoft.com/office/drawing/2014/main" id="{3933A336-17FF-4854-B29F-CB75538DD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" y="3499"/>
              <a:ext cx="141" cy="115"/>
            </a:xfrm>
            <a:custGeom>
              <a:avLst/>
              <a:gdLst>
                <a:gd name="T0" fmla="*/ 78 w 282"/>
                <a:gd name="T1" fmla="*/ 0 h 230"/>
                <a:gd name="T2" fmla="*/ 84 w 282"/>
                <a:gd name="T3" fmla="*/ 15 h 230"/>
                <a:gd name="T4" fmla="*/ 91 w 282"/>
                <a:gd name="T5" fmla="*/ 31 h 230"/>
                <a:gd name="T6" fmla="*/ 97 w 282"/>
                <a:gd name="T7" fmla="*/ 46 h 230"/>
                <a:gd name="T8" fmla="*/ 103 w 282"/>
                <a:gd name="T9" fmla="*/ 61 h 230"/>
                <a:gd name="T10" fmla="*/ 108 w 282"/>
                <a:gd name="T11" fmla="*/ 77 h 230"/>
                <a:gd name="T12" fmla="*/ 115 w 282"/>
                <a:gd name="T13" fmla="*/ 92 h 230"/>
                <a:gd name="T14" fmla="*/ 121 w 282"/>
                <a:gd name="T15" fmla="*/ 108 h 230"/>
                <a:gd name="T16" fmla="*/ 127 w 282"/>
                <a:gd name="T17" fmla="*/ 123 h 230"/>
                <a:gd name="T18" fmla="*/ 146 w 282"/>
                <a:gd name="T19" fmla="*/ 132 h 230"/>
                <a:gd name="T20" fmla="*/ 166 w 282"/>
                <a:gd name="T21" fmla="*/ 140 h 230"/>
                <a:gd name="T22" fmla="*/ 185 w 282"/>
                <a:gd name="T23" fmla="*/ 149 h 230"/>
                <a:gd name="T24" fmla="*/ 205 w 282"/>
                <a:gd name="T25" fmla="*/ 157 h 230"/>
                <a:gd name="T26" fmla="*/ 223 w 282"/>
                <a:gd name="T27" fmla="*/ 167 h 230"/>
                <a:gd name="T28" fmla="*/ 243 w 282"/>
                <a:gd name="T29" fmla="*/ 176 h 230"/>
                <a:gd name="T30" fmla="*/ 263 w 282"/>
                <a:gd name="T31" fmla="*/ 184 h 230"/>
                <a:gd name="T32" fmla="*/ 282 w 282"/>
                <a:gd name="T33" fmla="*/ 193 h 230"/>
                <a:gd name="T34" fmla="*/ 272 w 282"/>
                <a:gd name="T35" fmla="*/ 198 h 230"/>
                <a:gd name="T36" fmla="*/ 260 w 282"/>
                <a:gd name="T37" fmla="*/ 202 h 230"/>
                <a:gd name="T38" fmla="*/ 250 w 282"/>
                <a:gd name="T39" fmla="*/ 207 h 230"/>
                <a:gd name="T40" fmla="*/ 240 w 282"/>
                <a:gd name="T41" fmla="*/ 212 h 230"/>
                <a:gd name="T42" fmla="*/ 228 w 282"/>
                <a:gd name="T43" fmla="*/ 216 h 230"/>
                <a:gd name="T44" fmla="*/ 218 w 282"/>
                <a:gd name="T45" fmla="*/ 221 h 230"/>
                <a:gd name="T46" fmla="*/ 206 w 282"/>
                <a:gd name="T47" fmla="*/ 225 h 230"/>
                <a:gd name="T48" fmla="*/ 196 w 282"/>
                <a:gd name="T49" fmla="*/ 230 h 230"/>
                <a:gd name="T50" fmla="*/ 183 w 282"/>
                <a:gd name="T51" fmla="*/ 228 h 230"/>
                <a:gd name="T52" fmla="*/ 172 w 282"/>
                <a:gd name="T53" fmla="*/ 224 h 230"/>
                <a:gd name="T54" fmla="*/ 159 w 282"/>
                <a:gd name="T55" fmla="*/ 222 h 230"/>
                <a:gd name="T56" fmla="*/ 147 w 282"/>
                <a:gd name="T57" fmla="*/ 220 h 230"/>
                <a:gd name="T58" fmla="*/ 135 w 282"/>
                <a:gd name="T59" fmla="*/ 217 h 230"/>
                <a:gd name="T60" fmla="*/ 123 w 282"/>
                <a:gd name="T61" fmla="*/ 214 h 230"/>
                <a:gd name="T62" fmla="*/ 111 w 282"/>
                <a:gd name="T63" fmla="*/ 212 h 230"/>
                <a:gd name="T64" fmla="*/ 98 w 282"/>
                <a:gd name="T65" fmla="*/ 209 h 230"/>
                <a:gd name="T66" fmla="*/ 86 w 282"/>
                <a:gd name="T67" fmla="*/ 207 h 230"/>
                <a:gd name="T68" fmla="*/ 74 w 282"/>
                <a:gd name="T69" fmla="*/ 204 h 230"/>
                <a:gd name="T70" fmla="*/ 61 w 282"/>
                <a:gd name="T71" fmla="*/ 201 h 230"/>
                <a:gd name="T72" fmla="*/ 50 w 282"/>
                <a:gd name="T73" fmla="*/ 199 h 230"/>
                <a:gd name="T74" fmla="*/ 37 w 282"/>
                <a:gd name="T75" fmla="*/ 197 h 230"/>
                <a:gd name="T76" fmla="*/ 24 w 282"/>
                <a:gd name="T77" fmla="*/ 193 h 230"/>
                <a:gd name="T78" fmla="*/ 13 w 282"/>
                <a:gd name="T79" fmla="*/ 191 h 230"/>
                <a:gd name="T80" fmla="*/ 0 w 282"/>
                <a:gd name="T81" fmla="*/ 189 h 230"/>
                <a:gd name="T82" fmla="*/ 10 w 282"/>
                <a:gd name="T83" fmla="*/ 164 h 230"/>
                <a:gd name="T84" fmla="*/ 20 w 282"/>
                <a:gd name="T85" fmla="*/ 141 h 230"/>
                <a:gd name="T86" fmla="*/ 30 w 282"/>
                <a:gd name="T87" fmla="*/ 117 h 230"/>
                <a:gd name="T88" fmla="*/ 39 w 282"/>
                <a:gd name="T89" fmla="*/ 94 h 230"/>
                <a:gd name="T90" fmla="*/ 50 w 282"/>
                <a:gd name="T91" fmla="*/ 71 h 230"/>
                <a:gd name="T92" fmla="*/ 59 w 282"/>
                <a:gd name="T93" fmla="*/ 47 h 230"/>
                <a:gd name="T94" fmla="*/ 69 w 282"/>
                <a:gd name="T95" fmla="*/ 24 h 230"/>
                <a:gd name="T96" fmla="*/ 78 w 282"/>
                <a:gd name="T9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2" h="230">
                  <a:moveTo>
                    <a:pt x="78" y="0"/>
                  </a:moveTo>
                  <a:lnTo>
                    <a:pt x="84" y="15"/>
                  </a:lnTo>
                  <a:lnTo>
                    <a:pt x="91" y="31"/>
                  </a:lnTo>
                  <a:lnTo>
                    <a:pt x="97" y="46"/>
                  </a:lnTo>
                  <a:lnTo>
                    <a:pt x="103" y="61"/>
                  </a:lnTo>
                  <a:lnTo>
                    <a:pt x="108" y="77"/>
                  </a:lnTo>
                  <a:lnTo>
                    <a:pt x="115" y="92"/>
                  </a:lnTo>
                  <a:lnTo>
                    <a:pt x="121" y="108"/>
                  </a:lnTo>
                  <a:lnTo>
                    <a:pt x="127" y="123"/>
                  </a:lnTo>
                  <a:lnTo>
                    <a:pt x="146" y="132"/>
                  </a:lnTo>
                  <a:lnTo>
                    <a:pt x="166" y="140"/>
                  </a:lnTo>
                  <a:lnTo>
                    <a:pt x="185" y="149"/>
                  </a:lnTo>
                  <a:lnTo>
                    <a:pt x="205" y="157"/>
                  </a:lnTo>
                  <a:lnTo>
                    <a:pt x="223" y="167"/>
                  </a:lnTo>
                  <a:lnTo>
                    <a:pt x="243" y="176"/>
                  </a:lnTo>
                  <a:lnTo>
                    <a:pt x="263" y="184"/>
                  </a:lnTo>
                  <a:lnTo>
                    <a:pt x="282" y="193"/>
                  </a:lnTo>
                  <a:lnTo>
                    <a:pt x="272" y="198"/>
                  </a:lnTo>
                  <a:lnTo>
                    <a:pt x="260" y="202"/>
                  </a:lnTo>
                  <a:lnTo>
                    <a:pt x="250" y="207"/>
                  </a:lnTo>
                  <a:lnTo>
                    <a:pt x="240" y="212"/>
                  </a:lnTo>
                  <a:lnTo>
                    <a:pt x="228" y="216"/>
                  </a:lnTo>
                  <a:lnTo>
                    <a:pt x="218" y="221"/>
                  </a:lnTo>
                  <a:lnTo>
                    <a:pt x="206" y="225"/>
                  </a:lnTo>
                  <a:lnTo>
                    <a:pt x="196" y="230"/>
                  </a:lnTo>
                  <a:lnTo>
                    <a:pt x="183" y="228"/>
                  </a:lnTo>
                  <a:lnTo>
                    <a:pt x="172" y="224"/>
                  </a:lnTo>
                  <a:lnTo>
                    <a:pt x="159" y="222"/>
                  </a:lnTo>
                  <a:lnTo>
                    <a:pt x="147" y="220"/>
                  </a:lnTo>
                  <a:lnTo>
                    <a:pt x="135" y="217"/>
                  </a:lnTo>
                  <a:lnTo>
                    <a:pt x="123" y="214"/>
                  </a:lnTo>
                  <a:lnTo>
                    <a:pt x="111" y="212"/>
                  </a:lnTo>
                  <a:lnTo>
                    <a:pt x="98" y="209"/>
                  </a:lnTo>
                  <a:lnTo>
                    <a:pt x="86" y="207"/>
                  </a:lnTo>
                  <a:lnTo>
                    <a:pt x="74" y="204"/>
                  </a:lnTo>
                  <a:lnTo>
                    <a:pt x="61" y="201"/>
                  </a:lnTo>
                  <a:lnTo>
                    <a:pt x="50" y="199"/>
                  </a:lnTo>
                  <a:lnTo>
                    <a:pt x="37" y="197"/>
                  </a:lnTo>
                  <a:lnTo>
                    <a:pt x="24" y="193"/>
                  </a:lnTo>
                  <a:lnTo>
                    <a:pt x="13" y="191"/>
                  </a:lnTo>
                  <a:lnTo>
                    <a:pt x="0" y="189"/>
                  </a:lnTo>
                  <a:lnTo>
                    <a:pt x="10" y="164"/>
                  </a:lnTo>
                  <a:lnTo>
                    <a:pt x="20" y="141"/>
                  </a:lnTo>
                  <a:lnTo>
                    <a:pt x="30" y="117"/>
                  </a:lnTo>
                  <a:lnTo>
                    <a:pt x="39" y="94"/>
                  </a:lnTo>
                  <a:lnTo>
                    <a:pt x="50" y="71"/>
                  </a:lnTo>
                  <a:lnTo>
                    <a:pt x="59" y="47"/>
                  </a:lnTo>
                  <a:lnTo>
                    <a:pt x="69" y="24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0" name="Freeform 26">
              <a:extLst>
                <a:ext uri="{FF2B5EF4-FFF2-40B4-BE49-F238E27FC236}">
                  <a16:creationId xmlns:a16="http://schemas.microsoft.com/office/drawing/2014/main" id="{E41FB63D-EADE-4937-A849-384AEAFC4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499"/>
              <a:ext cx="132" cy="113"/>
            </a:xfrm>
            <a:custGeom>
              <a:avLst/>
              <a:gdLst>
                <a:gd name="T0" fmla="*/ 60 w 264"/>
                <a:gd name="T1" fmla="*/ 0 h 225"/>
                <a:gd name="T2" fmla="*/ 66 w 264"/>
                <a:gd name="T3" fmla="*/ 15 h 225"/>
                <a:gd name="T4" fmla="*/ 73 w 264"/>
                <a:gd name="T5" fmla="*/ 31 h 225"/>
                <a:gd name="T6" fmla="*/ 79 w 264"/>
                <a:gd name="T7" fmla="*/ 46 h 225"/>
                <a:gd name="T8" fmla="*/ 85 w 264"/>
                <a:gd name="T9" fmla="*/ 62 h 225"/>
                <a:gd name="T10" fmla="*/ 90 w 264"/>
                <a:gd name="T11" fmla="*/ 77 h 225"/>
                <a:gd name="T12" fmla="*/ 97 w 264"/>
                <a:gd name="T13" fmla="*/ 93 h 225"/>
                <a:gd name="T14" fmla="*/ 103 w 264"/>
                <a:gd name="T15" fmla="*/ 108 h 225"/>
                <a:gd name="T16" fmla="*/ 109 w 264"/>
                <a:gd name="T17" fmla="*/ 123 h 225"/>
                <a:gd name="T18" fmla="*/ 128 w 264"/>
                <a:gd name="T19" fmla="*/ 132 h 225"/>
                <a:gd name="T20" fmla="*/ 148 w 264"/>
                <a:gd name="T21" fmla="*/ 141 h 225"/>
                <a:gd name="T22" fmla="*/ 167 w 264"/>
                <a:gd name="T23" fmla="*/ 149 h 225"/>
                <a:gd name="T24" fmla="*/ 187 w 264"/>
                <a:gd name="T25" fmla="*/ 159 h 225"/>
                <a:gd name="T26" fmla="*/ 205 w 264"/>
                <a:gd name="T27" fmla="*/ 167 h 225"/>
                <a:gd name="T28" fmla="*/ 225 w 264"/>
                <a:gd name="T29" fmla="*/ 176 h 225"/>
                <a:gd name="T30" fmla="*/ 245 w 264"/>
                <a:gd name="T31" fmla="*/ 184 h 225"/>
                <a:gd name="T32" fmla="*/ 264 w 264"/>
                <a:gd name="T33" fmla="*/ 193 h 225"/>
                <a:gd name="T34" fmla="*/ 254 w 264"/>
                <a:gd name="T35" fmla="*/ 197 h 225"/>
                <a:gd name="T36" fmla="*/ 242 w 264"/>
                <a:gd name="T37" fmla="*/ 201 h 225"/>
                <a:gd name="T38" fmla="*/ 232 w 264"/>
                <a:gd name="T39" fmla="*/ 205 h 225"/>
                <a:gd name="T40" fmla="*/ 222 w 264"/>
                <a:gd name="T41" fmla="*/ 209 h 225"/>
                <a:gd name="T42" fmla="*/ 210 w 264"/>
                <a:gd name="T43" fmla="*/ 214 h 225"/>
                <a:gd name="T44" fmla="*/ 200 w 264"/>
                <a:gd name="T45" fmla="*/ 217 h 225"/>
                <a:gd name="T46" fmla="*/ 189 w 264"/>
                <a:gd name="T47" fmla="*/ 222 h 225"/>
                <a:gd name="T48" fmla="*/ 179 w 264"/>
                <a:gd name="T49" fmla="*/ 225 h 225"/>
                <a:gd name="T50" fmla="*/ 157 w 264"/>
                <a:gd name="T51" fmla="*/ 220 h 225"/>
                <a:gd name="T52" fmla="*/ 134 w 264"/>
                <a:gd name="T53" fmla="*/ 215 h 225"/>
                <a:gd name="T54" fmla="*/ 112 w 264"/>
                <a:gd name="T55" fmla="*/ 209 h 225"/>
                <a:gd name="T56" fmla="*/ 89 w 264"/>
                <a:gd name="T57" fmla="*/ 205 h 225"/>
                <a:gd name="T58" fmla="*/ 67 w 264"/>
                <a:gd name="T59" fmla="*/ 199 h 225"/>
                <a:gd name="T60" fmla="*/ 44 w 264"/>
                <a:gd name="T61" fmla="*/ 194 h 225"/>
                <a:gd name="T62" fmla="*/ 22 w 264"/>
                <a:gd name="T63" fmla="*/ 189 h 225"/>
                <a:gd name="T64" fmla="*/ 0 w 264"/>
                <a:gd name="T65" fmla="*/ 184 h 225"/>
                <a:gd name="T66" fmla="*/ 7 w 264"/>
                <a:gd name="T67" fmla="*/ 161 h 225"/>
                <a:gd name="T68" fmla="*/ 15 w 264"/>
                <a:gd name="T69" fmla="*/ 138 h 225"/>
                <a:gd name="T70" fmla="*/ 22 w 264"/>
                <a:gd name="T71" fmla="*/ 115 h 225"/>
                <a:gd name="T72" fmla="*/ 30 w 264"/>
                <a:gd name="T73" fmla="*/ 92 h 225"/>
                <a:gd name="T74" fmla="*/ 38 w 264"/>
                <a:gd name="T75" fmla="*/ 69 h 225"/>
                <a:gd name="T76" fmla="*/ 45 w 264"/>
                <a:gd name="T77" fmla="*/ 46 h 225"/>
                <a:gd name="T78" fmla="*/ 53 w 264"/>
                <a:gd name="T79" fmla="*/ 23 h 225"/>
                <a:gd name="T80" fmla="*/ 60 w 264"/>
                <a:gd name="T8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4" h="225">
                  <a:moveTo>
                    <a:pt x="60" y="0"/>
                  </a:moveTo>
                  <a:lnTo>
                    <a:pt x="66" y="15"/>
                  </a:lnTo>
                  <a:lnTo>
                    <a:pt x="73" y="31"/>
                  </a:lnTo>
                  <a:lnTo>
                    <a:pt x="79" y="46"/>
                  </a:lnTo>
                  <a:lnTo>
                    <a:pt x="85" y="62"/>
                  </a:lnTo>
                  <a:lnTo>
                    <a:pt x="90" y="77"/>
                  </a:lnTo>
                  <a:lnTo>
                    <a:pt x="97" y="93"/>
                  </a:lnTo>
                  <a:lnTo>
                    <a:pt x="103" y="108"/>
                  </a:lnTo>
                  <a:lnTo>
                    <a:pt x="109" y="123"/>
                  </a:lnTo>
                  <a:lnTo>
                    <a:pt x="128" y="132"/>
                  </a:lnTo>
                  <a:lnTo>
                    <a:pt x="148" y="141"/>
                  </a:lnTo>
                  <a:lnTo>
                    <a:pt x="167" y="149"/>
                  </a:lnTo>
                  <a:lnTo>
                    <a:pt x="187" y="159"/>
                  </a:lnTo>
                  <a:lnTo>
                    <a:pt x="205" y="167"/>
                  </a:lnTo>
                  <a:lnTo>
                    <a:pt x="225" y="176"/>
                  </a:lnTo>
                  <a:lnTo>
                    <a:pt x="245" y="184"/>
                  </a:lnTo>
                  <a:lnTo>
                    <a:pt x="264" y="193"/>
                  </a:lnTo>
                  <a:lnTo>
                    <a:pt x="254" y="197"/>
                  </a:lnTo>
                  <a:lnTo>
                    <a:pt x="242" y="201"/>
                  </a:lnTo>
                  <a:lnTo>
                    <a:pt x="232" y="205"/>
                  </a:lnTo>
                  <a:lnTo>
                    <a:pt x="222" y="209"/>
                  </a:lnTo>
                  <a:lnTo>
                    <a:pt x="210" y="214"/>
                  </a:lnTo>
                  <a:lnTo>
                    <a:pt x="200" y="217"/>
                  </a:lnTo>
                  <a:lnTo>
                    <a:pt x="189" y="222"/>
                  </a:lnTo>
                  <a:lnTo>
                    <a:pt x="179" y="225"/>
                  </a:lnTo>
                  <a:lnTo>
                    <a:pt x="157" y="220"/>
                  </a:lnTo>
                  <a:lnTo>
                    <a:pt x="134" y="215"/>
                  </a:lnTo>
                  <a:lnTo>
                    <a:pt x="112" y="209"/>
                  </a:lnTo>
                  <a:lnTo>
                    <a:pt x="89" y="205"/>
                  </a:lnTo>
                  <a:lnTo>
                    <a:pt x="67" y="199"/>
                  </a:lnTo>
                  <a:lnTo>
                    <a:pt x="44" y="194"/>
                  </a:lnTo>
                  <a:lnTo>
                    <a:pt x="22" y="189"/>
                  </a:lnTo>
                  <a:lnTo>
                    <a:pt x="0" y="184"/>
                  </a:lnTo>
                  <a:lnTo>
                    <a:pt x="7" y="161"/>
                  </a:lnTo>
                  <a:lnTo>
                    <a:pt x="15" y="138"/>
                  </a:lnTo>
                  <a:lnTo>
                    <a:pt x="22" y="115"/>
                  </a:lnTo>
                  <a:lnTo>
                    <a:pt x="30" y="92"/>
                  </a:lnTo>
                  <a:lnTo>
                    <a:pt x="38" y="69"/>
                  </a:lnTo>
                  <a:lnTo>
                    <a:pt x="45" y="46"/>
                  </a:lnTo>
                  <a:lnTo>
                    <a:pt x="53" y="2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1" name="Freeform 27">
              <a:extLst>
                <a:ext uri="{FF2B5EF4-FFF2-40B4-BE49-F238E27FC236}">
                  <a16:creationId xmlns:a16="http://schemas.microsoft.com/office/drawing/2014/main" id="{8064B7C7-93AF-4FAD-9FD6-76E0219D3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3499"/>
              <a:ext cx="123" cy="111"/>
            </a:xfrm>
            <a:custGeom>
              <a:avLst/>
              <a:gdLst>
                <a:gd name="T0" fmla="*/ 42 w 246"/>
                <a:gd name="T1" fmla="*/ 0 h 222"/>
                <a:gd name="T2" fmla="*/ 48 w 246"/>
                <a:gd name="T3" fmla="*/ 15 h 222"/>
                <a:gd name="T4" fmla="*/ 55 w 246"/>
                <a:gd name="T5" fmla="*/ 31 h 222"/>
                <a:gd name="T6" fmla="*/ 61 w 246"/>
                <a:gd name="T7" fmla="*/ 46 h 222"/>
                <a:gd name="T8" fmla="*/ 67 w 246"/>
                <a:gd name="T9" fmla="*/ 62 h 222"/>
                <a:gd name="T10" fmla="*/ 72 w 246"/>
                <a:gd name="T11" fmla="*/ 77 h 222"/>
                <a:gd name="T12" fmla="*/ 79 w 246"/>
                <a:gd name="T13" fmla="*/ 93 h 222"/>
                <a:gd name="T14" fmla="*/ 85 w 246"/>
                <a:gd name="T15" fmla="*/ 108 h 222"/>
                <a:gd name="T16" fmla="*/ 91 w 246"/>
                <a:gd name="T17" fmla="*/ 124 h 222"/>
                <a:gd name="T18" fmla="*/ 110 w 246"/>
                <a:gd name="T19" fmla="*/ 132 h 222"/>
                <a:gd name="T20" fmla="*/ 130 w 246"/>
                <a:gd name="T21" fmla="*/ 141 h 222"/>
                <a:gd name="T22" fmla="*/ 149 w 246"/>
                <a:gd name="T23" fmla="*/ 149 h 222"/>
                <a:gd name="T24" fmla="*/ 169 w 246"/>
                <a:gd name="T25" fmla="*/ 159 h 222"/>
                <a:gd name="T26" fmla="*/ 187 w 246"/>
                <a:gd name="T27" fmla="*/ 167 h 222"/>
                <a:gd name="T28" fmla="*/ 207 w 246"/>
                <a:gd name="T29" fmla="*/ 176 h 222"/>
                <a:gd name="T30" fmla="*/ 227 w 246"/>
                <a:gd name="T31" fmla="*/ 184 h 222"/>
                <a:gd name="T32" fmla="*/ 246 w 246"/>
                <a:gd name="T33" fmla="*/ 193 h 222"/>
                <a:gd name="T34" fmla="*/ 236 w 246"/>
                <a:gd name="T35" fmla="*/ 197 h 222"/>
                <a:gd name="T36" fmla="*/ 225 w 246"/>
                <a:gd name="T37" fmla="*/ 200 h 222"/>
                <a:gd name="T38" fmla="*/ 215 w 246"/>
                <a:gd name="T39" fmla="*/ 204 h 222"/>
                <a:gd name="T40" fmla="*/ 204 w 246"/>
                <a:gd name="T41" fmla="*/ 207 h 222"/>
                <a:gd name="T42" fmla="*/ 193 w 246"/>
                <a:gd name="T43" fmla="*/ 212 h 222"/>
                <a:gd name="T44" fmla="*/ 183 w 246"/>
                <a:gd name="T45" fmla="*/ 215 h 222"/>
                <a:gd name="T46" fmla="*/ 171 w 246"/>
                <a:gd name="T47" fmla="*/ 219 h 222"/>
                <a:gd name="T48" fmla="*/ 161 w 246"/>
                <a:gd name="T49" fmla="*/ 222 h 222"/>
                <a:gd name="T50" fmla="*/ 140 w 246"/>
                <a:gd name="T51" fmla="*/ 216 h 222"/>
                <a:gd name="T52" fmla="*/ 121 w 246"/>
                <a:gd name="T53" fmla="*/ 212 h 222"/>
                <a:gd name="T54" fmla="*/ 100 w 246"/>
                <a:gd name="T55" fmla="*/ 206 h 222"/>
                <a:gd name="T56" fmla="*/ 80 w 246"/>
                <a:gd name="T57" fmla="*/ 200 h 222"/>
                <a:gd name="T58" fmla="*/ 61 w 246"/>
                <a:gd name="T59" fmla="*/ 195 h 222"/>
                <a:gd name="T60" fmla="*/ 40 w 246"/>
                <a:gd name="T61" fmla="*/ 190 h 222"/>
                <a:gd name="T62" fmla="*/ 20 w 246"/>
                <a:gd name="T63" fmla="*/ 185 h 222"/>
                <a:gd name="T64" fmla="*/ 0 w 246"/>
                <a:gd name="T65" fmla="*/ 179 h 222"/>
                <a:gd name="T66" fmla="*/ 6 w 246"/>
                <a:gd name="T67" fmla="*/ 156 h 222"/>
                <a:gd name="T68" fmla="*/ 11 w 246"/>
                <a:gd name="T69" fmla="*/ 134 h 222"/>
                <a:gd name="T70" fmla="*/ 16 w 246"/>
                <a:gd name="T71" fmla="*/ 111 h 222"/>
                <a:gd name="T72" fmla="*/ 22 w 246"/>
                <a:gd name="T73" fmla="*/ 89 h 222"/>
                <a:gd name="T74" fmla="*/ 26 w 246"/>
                <a:gd name="T75" fmla="*/ 66 h 222"/>
                <a:gd name="T76" fmla="*/ 32 w 246"/>
                <a:gd name="T77" fmla="*/ 44 h 222"/>
                <a:gd name="T78" fmla="*/ 37 w 246"/>
                <a:gd name="T79" fmla="*/ 21 h 222"/>
                <a:gd name="T80" fmla="*/ 42 w 246"/>
                <a:gd name="T8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6" h="222">
                  <a:moveTo>
                    <a:pt x="42" y="0"/>
                  </a:moveTo>
                  <a:lnTo>
                    <a:pt x="48" y="15"/>
                  </a:lnTo>
                  <a:lnTo>
                    <a:pt x="55" y="31"/>
                  </a:lnTo>
                  <a:lnTo>
                    <a:pt x="61" y="46"/>
                  </a:lnTo>
                  <a:lnTo>
                    <a:pt x="67" y="62"/>
                  </a:lnTo>
                  <a:lnTo>
                    <a:pt x="72" y="77"/>
                  </a:lnTo>
                  <a:lnTo>
                    <a:pt x="79" y="93"/>
                  </a:lnTo>
                  <a:lnTo>
                    <a:pt x="85" y="108"/>
                  </a:lnTo>
                  <a:lnTo>
                    <a:pt x="91" y="124"/>
                  </a:lnTo>
                  <a:lnTo>
                    <a:pt x="110" y="132"/>
                  </a:lnTo>
                  <a:lnTo>
                    <a:pt x="130" y="141"/>
                  </a:lnTo>
                  <a:lnTo>
                    <a:pt x="149" y="149"/>
                  </a:lnTo>
                  <a:lnTo>
                    <a:pt x="169" y="159"/>
                  </a:lnTo>
                  <a:lnTo>
                    <a:pt x="187" y="167"/>
                  </a:lnTo>
                  <a:lnTo>
                    <a:pt x="207" y="176"/>
                  </a:lnTo>
                  <a:lnTo>
                    <a:pt x="227" y="184"/>
                  </a:lnTo>
                  <a:lnTo>
                    <a:pt x="246" y="193"/>
                  </a:lnTo>
                  <a:lnTo>
                    <a:pt x="236" y="197"/>
                  </a:lnTo>
                  <a:lnTo>
                    <a:pt x="225" y="200"/>
                  </a:lnTo>
                  <a:lnTo>
                    <a:pt x="215" y="204"/>
                  </a:lnTo>
                  <a:lnTo>
                    <a:pt x="204" y="207"/>
                  </a:lnTo>
                  <a:lnTo>
                    <a:pt x="193" y="212"/>
                  </a:lnTo>
                  <a:lnTo>
                    <a:pt x="183" y="215"/>
                  </a:lnTo>
                  <a:lnTo>
                    <a:pt x="171" y="219"/>
                  </a:lnTo>
                  <a:lnTo>
                    <a:pt x="161" y="222"/>
                  </a:lnTo>
                  <a:lnTo>
                    <a:pt x="140" y="216"/>
                  </a:lnTo>
                  <a:lnTo>
                    <a:pt x="121" y="212"/>
                  </a:lnTo>
                  <a:lnTo>
                    <a:pt x="100" y="206"/>
                  </a:lnTo>
                  <a:lnTo>
                    <a:pt x="80" y="200"/>
                  </a:lnTo>
                  <a:lnTo>
                    <a:pt x="61" y="195"/>
                  </a:lnTo>
                  <a:lnTo>
                    <a:pt x="40" y="190"/>
                  </a:lnTo>
                  <a:lnTo>
                    <a:pt x="20" y="185"/>
                  </a:lnTo>
                  <a:lnTo>
                    <a:pt x="0" y="179"/>
                  </a:lnTo>
                  <a:lnTo>
                    <a:pt x="6" y="156"/>
                  </a:lnTo>
                  <a:lnTo>
                    <a:pt x="11" y="134"/>
                  </a:lnTo>
                  <a:lnTo>
                    <a:pt x="16" y="111"/>
                  </a:lnTo>
                  <a:lnTo>
                    <a:pt x="22" y="89"/>
                  </a:lnTo>
                  <a:lnTo>
                    <a:pt x="26" y="66"/>
                  </a:lnTo>
                  <a:lnTo>
                    <a:pt x="32" y="44"/>
                  </a:lnTo>
                  <a:lnTo>
                    <a:pt x="37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2" name="Freeform 28">
              <a:extLst>
                <a:ext uri="{FF2B5EF4-FFF2-40B4-BE49-F238E27FC236}">
                  <a16:creationId xmlns:a16="http://schemas.microsoft.com/office/drawing/2014/main" id="{9E874A72-490D-4E54-903E-4EEF2727A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9" y="3499"/>
              <a:ext cx="114" cy="109"/>
            </a:xfrm>
            <a:custGeom>
              <a:avLst/>
              <a:gdLst>
                <a:gd name="T0" fmla="*/ 24 w 228"/>
                <a:gd name="T1" fmla="*/ 0 h 217"/>
                <a:gd name="T2" fmla="*/ 30 w 228"/>
                <a:gd name="T3" fmla="*/ 15 h 217"/>
                <a:gd name="T4" fmla="*/ 37 w 228"/>
                <a:gd name="T5" fmla="*/ 31 h 217"/>
                <a:gd name="T6" fmla="*/ 43 w 228"/>
                <a:gd name="T7" fmla="*/ 46 h 217"/>
                <a:gd name="T8" fmla="*/ 49 w 228"/>
                <a:gd name="T9" fmla="*/ 62 h 217"/>
                <a:gd name="T10" fmla="*/ 54 w 228"/>
                <a:gd name="T11" fmla="*/ 77 h 217"/>
                <a:gd name="T12" fmla="*/ 61 w 228"/>
                <a:gd name="T13" fmla="*/ 93 h 217"/>
                <a:gd name="T14" fmla="*/ 67 w 228"/>
                <a:gd name="T15" fmla="*/ 108 h 217"/>
                <a:gd name="T16" fmla="*/ 73 w 228"/>
                <a:gd name="T17" fmla="*/ 124 h 217"/>
                <a:gd name="T18" fmla="*/ 92 w 228"/>
                <a:gd name="T19" fmla="*/ 132 h 217"/>
                <a:gd name="T20" fmla="*/ 112 w 228"/>
                <a:gd name="T21" fmla="*/ 141 h 217"/>
                <a:gd name="T22" fmla="*/ 131 w 228"/>
                <a:gd name="T23" fmla="*/ 149 h 217"/>
                <a:gd name="T24" fmla="*/ 151 w 228"/>
                <a:gd name="T25" fmla="*/ 159 h 217"/>
                <a:gd name="T26" fmla="*/ 169 w 228"/>
                <a:gd name="T27" fmla="*/ 167 h 217"/>
                <a:gd name="T28" fmla="*/ 189 w 228"/>
                <a:gd name="T29" fmla="*/ 176 h 217"/>
                <a:gd name="T30" fmla="*/ 209 w 228"/>
                <a:gd name="T31" fmla="*/ 184 h 217"/>
                <a:gd name="T32" fmla="*/ 228 w 228"/>
                <a:gd name="T33" fmla="*/ 193 h 217"/>
                <a:gd name="T34" fmla="*/ 218 w 228"/>
                <a:gd name="T35" fmla="*/ 197 h 217"/>
                <a:gd name="T36" fmla="*/ 207 w 228"/>
                <a:gd name="T37" fmla="*/ 199 h 217"/>
                <a:gd name="T38" fmla="*/ 197 w 228"/>
                <a:gd name="T39" fmla="*/ 202 h 217"/>
                <a:gd name="T40" fmla="*/ 186 w 228"/>
                <a:gd name="T41" fmla="*/ 205 h 217"/>
                <a:gd name="T42" fmla="*/ 175 w 228"/>
                <a:gd name="T43" fmla="*/ 208 h 217"/>
                <a:gd name="T44" fmla="*/ 165 w 228"/>
                <a:gd name="T45" fmla="*/ 212 h 217"/>
                <a:gd name="T46" fmla="*/ 153 w 228"/>
                <a:gd name="T47" fmla="*/ 214 h 217"/>
                <a:gd name="T48" fmla="*/ 143 w 228"/>
                <a:gd name="T49" fmla="*/ 217 h 217"/>
                <a:gd name="T50" fmla="*/ 126 w 228"/>
                <a:gd name="T51" fmla="*/ 212 h 217"/>
                <a:gd name="T52" fmla="*/ 107 w 228"/>
                <a:gd name="T53" fmla="*/ 207 h 217"/>
                <a:gd name="T54" fmla="*/ 90 w 228"/>
                <a:gd name="T55" fmla="*/ 201 h 217"/>
                <a:gd name="T56" fmla="*/ 72 w 228"/>
                <a:gd name="T57" fmla="*/ 195 h 217"/>
                <a:gd name="T58" fmla="*/ 53 w 228"/>
                <a:gd name="T59" fmla="*/ 191 h 217"/>
                <a:gd name="T60" fmla="*/ 36 w 228"/>
                <a:gd name="T61" fmla="*/ 185 h 217"/>
                <a:gd name="T62" fmla="*/ 17 w 228"/>
                <a:gd name="T63" fmla="*/ 181 h 217"/>
                <a:gd name="T64" fmla="*/ 0 w 228"/>
                <a:gd name="T65" fmla="*/ 175 h 217"/>
                <a:gd name="T66" fmla="*/ 6 w 228"/>
                <a:gd name="T67" fmla="*/ 131 h 217"/>
                <a:gd name="T68" fmla="*/ 13 w 228"/>
                <a:gd name="T69" fmla="*/ 87 h 217"/>
                <a:gd name="T70" fmla="*/ 19 w 228"/>
                <a:gd name="T71" fmla="*/ 43 h 217"/>
                <a:gd name="T72" fmla="*/ 24 w 228"/>
                <a:gd name="T73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17">
                  <a:moveTo>
                    <a:pt x="24" y="0"/>
                  </a:moveTo>
                  <a:lnTo>
                    <a:pt x="30" y="15"/>
                  </a:lnTo>
                  <a:lnTo>
                    <a:pt x="37" y="31"/>
                  </a:lnTo>
                  <a:lnTo>
                    <a:pt x="43" y="46"/>
                  </a:lnTo>
                  <a:lnTo>
                    <a:pt x="49" y="62"/>
                  </a:lnTo>
                  <a:lnTo>
                    <a:pt x="54" y="77"/>
                  </a:lnTo>
                  <a:lnTo>
                    <a:pt x="61" y="93"/>
                  </a:lnTo>
                  <a:lnTo>
                    <a:pt x="67" y="108"/>
                  </a:lnTo>
                  <a:lnTo>
                    <a:pt x="73" y="124"/>
                  </a:lnTo>
                  <a:lnTo>
                    <a:pt x="92" y="132"/>
                  </a:lnTo>
                  <a:lnTo>
                    <a:pt x="112" y="141"/>
                  </a:lnTo>
                  <a:lnTo>
                    <a:pt x="131" y="149"/>
                  </a:lnTo>
                  <a:lnTo>
                    <a:pt x="151" y="159"/>
                  </a:lnTo>
                  <a:lnTo>
                    <a:pt x="169" y="167"/>
                  </a:lnTo>
                  <a:lnTo>
                    <a:pt x="189" y="176"/>
                  </a:lnTo>
                  <a:lnTo>
                    <a:pt x="209" y="184"/>
                  </a:lnTo>
                  <a:lnTo>
                    <a:pt x="228" y="193"/>
                  </a:lnTo>
                  <a:lnTo>
                    <a:pt x="218" y="197"/>
                  </a:lnTo>
                  <a:lnTo>
                    <a:pt x="207" y="199"/>
                  </a:lnTo>
                  <a:lnTo>
                    <a:pt x="197" y="202"/>
                  </a:lnTo>
                  <a:lnTo>
                    <a:pt x="186" y="205"/>
                  </a:lnTo>
                  <a:lnTo>
                    <a:pt x="175" y="208"/>
                  </a:lnTo>
                  <a:lnTo>
                    <a:pt x="165" y="212"/>
                  </a:lnTo>
                  <a:lnTo>
                    <a:pt x="153" y="214"/>
                  </a:lnTo>
                  <a:lnTo>
                    <a:pt x="143" y="217"/>
                  </a:lnTo>
                  <a:lnTo>
                    <a:pt x="126" y="212"/>
                  </a:lnTo>
                  <a:lnTo>
                    <a:pt x="107" y="207"/>
                  </a:lnTo>
                  <a:lnTo>
                    <a:pt x="90" y="201"/>
                  </a:lnTo>
                  <a:lnTo>
                    <a:pt x="72" y="195"/>
                  </a:lnTo>
                  <a:lnTo>
                    <a:pt x="53" y="191"/>
                  </a:lnTo>
                  <a:lnTo>
                    <a:pt x="36" y="185"/>
                  </a:lnTo>
                  <a:lnTo>
                    <a:pt x="17" y="181"/>
                  </a:lnTo>
                  <a:lnTo>
                    <a:pt x="0" y="175"/>
                  </a:lnTo>
                  <a:lnTo>
                    <a:pt x="6" y="131"/>
                  </a:lnTo>
                  <a:lnTo>
                    <a:pt x="13" y="87"/>
                  </a:lnTo>
                  <a:lnTo>
                    <a:pt x="19" y="4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3" name="Freeform 29">
              <a:extLst>
                <a:ext uri="{FF2B5EF4-FFF2-40B4-BE49-F238E27FC236}">
                  <a16:creationId xmlns:a16="http://schemas.microsoft.com/office/drawing/2014/main" id="{DEF69F94-DE4F-4B45-BEFC-F16E8CCAD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" y="3499"/>
              <a:ext cx="105" cy="107"/>
            </a:xfrm>
            <a:custGeom>
              <a:avLst/>
              <a:gdLst>
                <a:gd name="T0" fmla="*/ 7 w 211"/>
                <a:gd name="T1" fmla="*/ 0 h 214"/>
                <a:gd name="T2" fmla="*/ 13 w 211"/>
                <a:gd name="T3" fmla="*/ 16 h 214"/>
                <a:gd name="T4" fmla="*/ 20 w 211"/>
                <a:gd name="T5" fmla="*/ 31 h 214"/>
                <a:gd name="T6" fmla="*/ 26 w 211"/>
                <a:gd name="T7" fmla="*/ 47 h 214"/>
                <a:gd name="T8" fmla="*/ 32 w 211"/>
                <a:gd name="T9" fmla="*/ 62 h 214"/>
                <a:gd name="T10" fmla="*/ 37 w 211"/>
                <a:gd name="T11" fmla="*/ 78 h 214"/>
                <a:gd name="T12" fmla="*/ 44 w 211"/>
                <a:gd name="T13" fmla="*/ 93 h 214"/>
                <a:gd name="T14" fmla="*/ 50 w 211"/>
                <a:gd name="T15" fmla="*/ 109 h 214"/>
                <a:gd name="T16" fmla="*/ 56 w 211"/>
                <a:gd name="T17" fmla="*/ 125 h 214"/>
                <a:gd name="T18" fmla="*/ 75 w 211"/>
                <a:gd name="T19" fmla="*/ 133 h 214"/>
                <a:gd name="T20" fmla="*/ 95 w 211"/>
                <a:gd name="T21" fmla="*/ 141 h 214"/>
                <a:gd name="T22" fmla="*/ 114 w 211"/>
                <a:gd name="T23" fmla="*/ 151 h 214"/>
                <a:gd name="T24" fmla="*/ 134 w 211"/>
                <a:gd name="T25" fmla="*/ 159 h 214"/>
                <a:gd name="T26" fmla="*/ 152 w 211"/>
                <a:gd name="T27" fmla="*/ 168 h 214"/>
                <a:gd name="T28" fmla="*/ 172 w 211"/>
                <a:gd name="T29" fmla="*/ 176 h 214"/>
                <a:gd name="T30" fmla="*/ 192 w 211"/>
                <a:gd name="T31" fmla="*/ 185 h 214"/>
                <a:gd name="T32" fmla="*/ 211 w 211"/>
                <a:gd name="T33" fmla="*/ 193 h 214"/>
                <a:gd name="T34" fmla="*/ 201 w 211"/>
                <a:gd name="T35" fmla="*/ 195 h 214"/>
                <a:gd name="T36" fmla="*/ 190 w 211"/>
                <a:gd name="T37" fmla="*/ 198 h 214"/>
                <a:gd name="T38" fmla="*/ 180 w 211"/>
                <a:gd name="T39" fmla="*/ 201 h 214"/>
                <a:gd name="T40" fmla="*/ 170 w 211"/>
                <a:gd name="T41" fmla="*/ 204 h 214"/>
                <a:gd name="T42" fmla="*/ 158 w 211"/>
                <a:gd name="T43" fmla="*/ 206 h 214"/>
                <a:gd name="T44" fmla="*/ 148 w 211"/>
                <a:gd name="T45" fmla="*/ 208 h 214"/>
                <a:gd name="T46" fmla="*/ 137 w 211"/>
                <a:gd name="T47" fmla="*/ 212 h 214"/>
                <a:gd name="T48" fmla="*/ 127 w 211"/>
                <a:gd name="T49" fmla="*/ 214 h 214"/>
                <a:gd name="T50" fmla="*/ 111 w 211"/>
                <a:gd name="T51" fmla="*/ 208 h 214"/>
                <a:gd name="T52" fmla="*/ 95 w 211"/>
                <a:gd name="T53" fmla="*/ 202 h 214"/>
                <a:gd name="T54" fmla="*/ 80 w 211"/>
                <a:gd name="T55" fmla="*/ 198 h 214"/>
                <a:gd name="T56" fmla="*/ 64 w 211"/>
                <a:gd name="T57" fmla="*/ 192 h 214"/>
                <a:gd name="T58" fmla="*/ 48 w 211"/>
                <a:gd name="T59" fmla="*/ 186 h 214"/>
                <a:gd name="T60" fmla="*/ 33 w 211"/>
                <a:gd name="T61" fmla="*/ 182 h 214"/>
                <a:gd name="T62" fmla="*/ 17 w 211"/>
                <a:gd name="T63" fmla="*/ 176 h 214"/>
                <a:gd name="T64" fmla="*/ 0 w 211"/>
                <a:gd name="T65" fmla="*/ 170 h 214"/>
                <a:gd name="T66" fmla="*/ 3 w 211"/>
                <a:gd name="T67" fmla="*/ 127 h 214"/>
                <a:gd name="T68" fmla="*/ 4 w 211"/>
                <a:gd name="T69" fmla="*/ 85 h 214"/>
                <a:gd name="T70" fmla="*/ 6 w 211"/>
                <a:gd name="T71" fmla="*/ 42 h 214"/>
                <a:gd name="T72" fmla="*/ 7 w 211"/>
                <a:gd name="T73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1" h="214">
                  <a:moveTo>
                    <a:pt x="7" y="0"/>
                  </a:moveTo>
                  <a:lnTo>
                    <a:pt x="13" y="16"/>
                  </a:lnTo>
                  <a:lnTo>
                    <a:pt x="20" y="31"/>
                  </a:lnTo>
                  <a:lnTo>
                    <a:pt x="26" y="47"/>
                  </a:lnTo>
                  <a:lnTo>
                    <a:pt x="32" y="62"/>
                  </a:lnTo>
                  <a:lnTo>
                    <a:pt x="37" y="78"/>
                  </a:lnTo>
                  <a:lnTo>
                    <a:pt x="44" y="93"/>
                  </a:lnTo>
                  <a:lnTo>
                    <a:pt x="50" y="109"/>
                  </a:lnTo>
                  <a:lnTo>
                    <a:pt x="56" y="125"/>
                  </a:lnTo>
                  <a:lnTo>
                    <a:pt x="75" y="133"/>
                  </a:lnTo>
                  <a:lnTo>
                    <a:pt x="95" y="141"/>
                  </a:lnTo>
                  <a:lnTo>
                    <a:pt x="114" y="151"/>
                  </a:lnTo>
                  <a:lnTo>
                    <a:pt x="134" y="159"/>
                  </a:lnTo>
                  <a:lnTo>
                    <a:pt x="152" y="168"/>
                  </a:lnTo>
                  <a:lnTo>
                    <a:pt x="172" y="176"/>
                  </a:lnTo>
                  <a:lnTo>
                    <a:pt x="192" y="185"/>
                  </a:lnTo>
                  <a:lnTo>
                    <a:pt x="211" y="193"/>
                  </a:lnTo>
                  <a:lnTo>
                    <a:pt x="201" y="195"/>
                  </a:lnTo>
                  <a:lnTo>
                    <a:pt x="190" y="198"/>
                  </a:lnTo>
                  <a:lnTo>
                    <a:pt x="180" y="201"/>
                  </a:lnTo>
                  <a:lnTo>
                    <a:pt x="170" y="204"/>
                  </a:lnTo>
                  <a:lnTo>
                    <a:pt x="158" y="206"/>
                  </a:lnTo>
                  <a:lnTo>
                    <a:pt x="148" y="208"/>
                  </a:lnTo>
                  <a:lnTo>
                    <a:pt x="137" y="212"/>
                  </a:lnTo>
                  <a:lnTo>
                    <a:pt x="127" y="214"/>
                  </a:lnTo>
                  <a:lnTo>
                    <a:pt x="111" y="208"/>
                  </a:lnTo>
                  <a:lnTo>
                    <a:pt x="95" y="202"/>
                  </a:lnTo>
                  <a:lnTo>
                    <a:pt x="80" y="198"/>
                  </a:lnTo>
                  <a:lnTo>
                    <a:pt x="64" y="192"/>
                  </a:lnTo>
                  <a:lnTo>
                    <a:pt x="48" y="186"/>
                  </a:lnTo>
                  <a:lnTo>
                    <a:pt x="33" y="182"/>
                  </a:lnTo>
                  <a:lnTo>
                    <a:pt x="17" y="176"/>
                  </a:lnTo>
                  <a:lnTo>
                    <a:pt x="0" y="170"/>
                  </a:lnTo>
                  <a:lnTo>
                    <a:pt x="3" y="127"/>
                  </a:lnTo>
                  <a:lnTo>
                    <a:pt x="4" y="85"/>
                  </a:lnTo>
                  <a:lnTo>
                    <a:pt x="6" y="4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4" name="Freeform 30">
              <a:extLst>
                <a:ext uri="{FF2B5EF4-FFF2-40B4-BE49-F238E27FC236}">
                  <a16:creationId xmlns:a16="http://schemas.microsoft.com/office/drawing/2014/main" id="{C4FFD54F-386D-499D-93C8-F0CD7AF15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3499"/>
              <a:ext cx="102" cy="105"/>
            </a:xfrm>
            <a:custGeom>
              <a:avLst/>
              <a:gdLst>
                <a:gd name="T0" fmla="*/ 0 w 204"/>
                <a:gd name="T1" fmla="*/ 0 h 209"/>
                <a:gd name="T2" fmla="*/ 6 w 204"/>
                <a:gd name="T3" fmla="*/ 16 h 209"/>
                <a:gd name="T4" fmla="*/ 13 w 204"/>
                <a:gd name="T5" fmla="*/ 31 h 209"/>
                <a:gd name="T6" fmla="*/ 19 w 204"/>
                <a:gd name="T7" fmla="*/ 47 h 209"/>
                <a:gd name="T8" fmla="*/ 25 w 204"/>
                <a:gd name="T9" fmla="*/ 62 h 209"/>
                <a:gd name="T10" fmla="*/ 30 w 204"/>
                <a:gd name="T11" fmla="*/ 78 h 209"/>
                <a:gd name="T12" fmla="*/ 37 w 204"/>
                <a:gd name="T13" fmla="*/ 94 h 209"/>
                <a:gd name="T14" fmla="*/ 43 w 204"/>
                <a:gd name="T15" fmla="*/ 109 h 209"/>
                <a:gd name="T16" fmla="*/ 49 w 204"/>
                <a:gd name="T17" fmla="*/ 125 h 209"/>
                <a:gd name="T18" fmla="*/ 68 w 204"/>
                <a:gd name="T19" fmla="*/ 133 h 209"/>
                <a:gd name="T20" fmla="*/ 88 w 204"/>
                <a:gd name="T21" fmla="*/ 142 h 209"/>
                <a:gd name="T22" fmla="*/ 107 w 204"/>
                <a:gd name="T23" fmla="*/ 151 h 209"/>
                <a:gd name="T24" fmla="*/ 127 w 204"/>
                <a:gd name="T25" fmla="*/ 159 h 209"/>
                <a:gd name="T26" fmla="*/ 145 w 204"/>
                <a:gd name="T27" fmla="*/ 168 h 209"/>
                <a:gd name="T28" fmla="*/ 165 w 204"/>
                <a:gd name="T29" fmla="*/ 176 h 209"/>
                <a:gd name="T30" fmla="*/ 185 w 204"/>
                <a:gd name="T31" fmla="*/ 185 h 209"/>
                <a:gd name="T32" fmla="*/ 204 w 204"/>
                <a:gd name="T33" fmla="*/ 193 h 209"/>
                <a:gd name="T34" fmla="*/ 194 w 204"/>
                <a:gd name="T35" fmla="*/ 195 h 209"/>
                <a:gd name="T36" fmla="*/ 183 w 204"/>
                <a:gd name="T37" fmla="*/ 198 h 209"/>
                <a:gd name="T38" fmla="*/ 173 w 204"/>
                <a:gd name="T39" fmla="*/ 199 h 209"/>
                <a:gd name="T40" fmla="*/ 163 w 204"/>
                <a:gd name="T41" fmla="*/ 201 h 209"/>
                <a:gd name="T42" fmla="*/ 152 w 204"/>
                <a:gd name="T43" fmla="*/ 204 h 209"/>
                <a:gd name="T44" fmla="*/ 142 w 204"/>
                <a:gd name="T45" fmla="*/ 205 h 209"/>
                <a:gd name="T46" fmla="*/ 130 w 204"/>
                <a:gd name="T47" fmla="*/ 207 h 209"/>
                <a:gd name="T48" fmla="*/ 120 w 204"/>
                <a:gd name="T49" fmla="*/ 209 h 209"/>
                <a:gd name="T50" fmla="*/ 106 w 204"/>
                <a:gd name="T51" fmla="*/ 204 h 209"/>
                <a:gd name="T52" fmla="*/ 94 w 204"/>
                <a:gd name="T53" fmla="*/ 199 h 209"/>
                <a:gd name="T54" fmla="*/ 80 w 204"/>
                <a:gd name="T55" fmla="*/ 193 h 209"/>
                <a:gd name="T56" fmla="*/ 66 w 204"/>
                <a:gd name="T57" fmla="*/ 187 h 209"/>
                <a:gd name="T58" fmla="*/ 52 w 204"/>
                <a:gd name="T59" fmla="*/ 183 h 209"/>
                <a:gd name="T60" fmla="*/ 38 w 204"/>
                <a:gd name="T61" fmla="*/ 177 h 209"/>
                <a:gd name="T62" fmla="*/ 26 w 204"/>
                <a:gd name="T63" fmla="*/ 171 h 209"/>
                <a:gd name="T64" fmla="*/ 12 w 204"/>
                <a:gd name="T65" fmla="*/ 166 h 209"/>
                <a:gd name="T66" fmla="*/ 10 w 204"/>
                <a:gd name="T67" fmla="*/ 124 h 209"/>
                <a:gd name="T68" fmla="*/ 6 w 204"/>
                <a:gd name="T69" fmla="*/ 83 h 209"/>
                <a:gd name="T70" fmla="*/ 4 w 204"/>
                <a:gd name="T71" fmla="*/ 41 h 209"/>
                <a:gd name="T72" fmla="*/ 0 w 204"/>
                <a:gd name="T7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9">
                  <a:moveTo>
                    <a:pt x="0" y="0"/>
                  </a:moveTo>
                  <a:lnTo>
                    <a:pt x="6" y="16"/>
                  </a:lnTo>
                  <a:lnTo>
                    <a:pt x="13" y="31"/>
                  </a:lnTo>
                  <a:lnTo>
                    <a:pt x="19" y="47"/>
                  </a:lnTo>
                  <a:lnTo>
                    <a:pt x="25" y="62"/>
                  </a:lnTo>
                  <a:lnTo>
                    <a:pt x="30" y="78"/>
                  </a:lnTo>
                  <a:lnTo>
                    <a:pt x="37" y="94"/>
                  </a:lnTo>
                  <a:lnTo>
                    <a:pt x="43" y="109"/>
                  </a:lnTo>
                  <a:lnTo>
                    <a:pt x="49" y="125"/>
                  </a:lnTo>
                  <a:lnTo>
                    <a:pt x="68" y="133"/>
                  </a:lnTo>
                  <a:lnTo>
                    <a:pt x="88" y="142"/>
                  </a:lnTo>
                  <a:lnTo>
                    <a:pt x="107" y="151"/>
                  </a:lnTo>
                  <a:lnTo>
                    <a:pt x="127" y="159"/>
                  </a:lnTo>
                  <a:lnTo>
                    <a:pt x="145" y="168"/>
                  </a:lnTo>
                  <a:lnTo>
                    <a:pt x="165" y="176"/>
                  </a:lnTo>
                  <a:lnTo>
                    <a:pt x="185" y="185"/>
                  </a:lnTo>
                  <a:lnTo>
                    <a:pt x="204" y="193"/>
                  </a:lnTo>
                  <a:lnTo>
                    <a:pt x="194" y="195"/>
                  </a:lnTo>
                  <a:lnTo>
                    <a:pt x="183" y="198"/>
                  </a:lnTo>
                  <a:lnTo>
                    <a:pt x="173" y="199"/>
                  </a:lnTo>
                  <a:lnTo>
                    <a:pt x="163" y="201"/>
                  </a:lnTo>
                  <a:lnTo>
                    <a:pt x="152" y="204"/>
                  </a:lnTo>
                  <a:lnTo>
                    <a:pt x="142" y="205"/>
                  </a:lnTo>
                  <a:lnTo>
                    <a:pt x="130" y="207"/>
                  </a:lnTo>
                  <a:lnTo>
                    <a:pt x="120" y="209"/>
                  </a:lnTo>
                  <a:lnTo>
                    <a:pt x="106" y="204"/>
                  </a:lnTo>
                  <a:lnTo>
                    <a:pt x="94" y="199"/>
                  </a:lnTo>
                  <a:lnTo>
                    <a:pt x="80" y="193"/>
                  </a:lnTo>
                  <a:lnTo>
                    <a:pt x="66" y="187"/>
                  </a:lnTo>
                  <a:lnTo>
                    <a:pt x="52" y="183"/>
                  </a:lnTo>
                  <a:lnTo>
                    <a:pt x="38" y="177"/>
                  </a:lnTo>
                  <a:lnTo>
                    <a:pt x="26" y="171"/>
                  </a:lnTo>
                  <a:lnTo>
                    <a:pt x="12" y="166"/>
                  </a:lnTo>
                  <a:lnTo>
                    <a:pt x="10" y="124"/>
                  </a:lnTo>
                  <a:lnTo>
                    <a:pt x="6" y="83"/>
                  </a:lnTo>
                  <a:lnTo>
                    <a:pt x="4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5" name="Freeform 31">
              <a:extLst>
                <a:ext uri="{FF2B5EF4-FFF2-40B4-BE49-F238E27FC236}">
                  <a16:creationId xmlns:a16="http://schemas.microsoft.com/office/drawing/2014/main" id="{F609EC79-3D32-4AA1-A697-68443166A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3499"/>
              <a:ext cx="102" cy="103"/>
            </a:xfrm>
            <a:custGeom>
              <a:avLst/>
              <a:gdLst>
                <a:gd name="T0" fmla="*/ 0 w 204"/>
                <a:gd name="T1" fmla="*/ 0 h 206"/>
                <a:gd name="T2" fmla="*/ 49 w 204"/>
                <a:gd name="T3" fmla="*/ 125 h 206"/>
                <a:gd name="T4" fmla="*/ 204 w 204"/>
                <a:gd name="T5" fmla="*/ 193 h 206"/>
                <a:gd name="T6" fmla="*/ 120 w 204"/>
                <a:gd name="T7" fmla="*/ 206 h 206"/>
                <a:gd name="T8" fmla="*/ 30 w 204"/>
                <a:gd name="T9" fmla="*/ 161 h 206"/>
                <a:gd name="T10" fmla="*/ 0 w 204"/>
                <a:gd name="T1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206">
                  <a:moveTo>
                    <a:pt x="0" y="0"/>
                  </a:moveTo>
                  <a:lnTo>
                    <a:pt x="49" y="125"/>
                  </a:lnTo>
                  <a:lnTo>
                    <a:pt x="204" y="193"/>
                  </a:lnTo>
                  <a:lnTo>
                    <a:pt x="120" y="206"/>
                  </a:lnTo>
                  <a:lnTo>
                    <a:pt x="3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6" name="Freeform 32">
              <a:extLst>
                <a:ext uri="{FF2B5EF4-FFF2-40B4-BE49-F238E27FC236}">
                  <a16:creationId xmlns:a16="http://schemas.microsoft.com/office/drawing/2014/main" id="{91DB9743-D5B7-4D69-B594-D48DE847A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3385"/>
              <a:ext cx="90" cy="144"/>
            </a:xfrm>
            <a:custGeom>
              <a:avLst/>
              <a:gdLst>
                <a:gd name="T0" fmla="*/ 23 w 180"/>
                <a:gd name="T1" fmla="*/ 0 h 290"/>
                <a:gd name="T2" fmla="*/ 71 w 180"/>
                <a:gd name="T3" fmla="*/ 147 h 290"/>
                <a:gd name="T4" fmla="*/ 180 w 180"/>
                <a:gd name="T5" fmla="*/ 290 h 290"/>
                <a:gd name="T6" fmla="*/ 95 w 180"/>
                <a:gd name="T7" fmla="*/ 265 h 290"/>
                <a:gd name="T8" fmla="*/ 0 w 180"/>
                <a:gd name="T9" fmla="*/ 73 h 290"/>
                <a:gd name="T10" fmla="*/ 23 w 180"/>
                <a:gd name="T11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290">
                  <a:moveTo>
                    <a:pt x="23" y="0"/>
                  </a:moveTo>
                  <a:lnTo>
                    <a:pt x="71" y="147"/>
                  </a:lnTo>
                  <a:lnTo>
                    <a:pt x="180" y="290"/>
                  </a:lnTo>
                  <a:lnTo>
                    <a:pt x="95" y="265"/>
                  </a:lnTo>
                  <a:lnTo>
                    <a:pt x="0" y="7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7" name="Freeform 33">
              <a:extLst>
                <a:ext uri="{FF2B5EF4-FFF2-40B4-BE49-F238E27FC236}">
                  <a16:creationId xmlns:a16="http://schemas.microsoft.com/office/drawing/2014/main" id="{DA10F7B7-256D-4E68-9C06-848525909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9" y="3318"/>
              <a:ext cx="114" cy="217"/>
            </a:xfrm>
            <a:custGeom>
              <a:avLst/>
              <a:gdLst>
                <a:gd name="T0" fmla="*/ 59 w 228"/>
                <a:gd name="T1" fmla="*/ 0 h 433"/>
                <a:gd name="T2" fmla="*/ 168 w 228"/>
                <a:gd name="T3" fmla="*/ 121 h 433"/>
                <a:gd name="T4" fmla="*/ 228 w 228"/>
                <a:gd name="T5" fmla="*/ 169 h 433"/>
                <a:gd name="T6" fmla="*/ 191 w 228"/>
                <a:gd name="T7" fmla="*/ 279 h 433"/>
                <a:gd name="T8" fmla="*/ 111 w 228"/>
                <a:gd name="T9" fmla="*/ 433 h 433"/>
                <a:gd name="T10" fmla="*/ 131 w 228"/>
                <a:gd name="T11" fmla="*/ 303 h 433"/>
                <a:gd name="T12" fmla="*/ 155 w 228"/>
                <a:gd name="T13" fmla="*/ 157 h 433"/>
                <a:gd name="T14" fmla="*/ 0 w 228"/>
                <a:gd name="T15" fmla="*/ 24 h 433"/>
                <a:gd name="T16" fmla="*/ 59 w 228"/>
                <a:gd name="T1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33">
                  <a:moveTo>
                    <a:pt x="59" y="0"/>
                  </a:moveTo>
                  <a:lnTo>
                    <a:pt x="168" y="121"/>
                  </a:lnTo>
                  <a:lnTo>
                    <a:pt x="228" y="169"/>
                  </a:lnTo>
                  <a:lnTo>
                    <a:pt x="191" y="279"/>
                  </a:lnTo>
                  <a:lnTo>
                    <a:pt x="111" y="433"/>
                  </a:lnTo>
                  <a:lnTo>
                    <a:pt x="131" y="303"/>
                  </a:lnTo>
                  <a:lnTo>
                    <a:pt x="155" y="157"/>
                  </a:lnTo>
                  <a:lnTo>
                    <a:pt x="0" y="2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8" name="Freeform 34">
              <a:extLst>
                <a:ext uri="{FF2B5EF4-FFF2-40B4-BE49-F238E27FC236}">
                  <a16:creationId xmlns:a16="http://schemas.microsoft.com/office/drawing/2014/main" id="{E74B0F44-95ED-4CA7-9B82-3884C810D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" y="3076"/>
              <a:ext cx="182" cy="303"/>
            </a:xfrm>
            <a:custGeom>
              <a:avLst/>
              <a:gdLst>
                <a:gd name="T0" fmla="*/ 64 w 364"/>
                <a:gd name="T1" fmla="*/ 48 h 605"/>
                <a:gd name="T2" fmla="*/ 231 w 364"/>
                <a:gd name="T3" fmla="*/ 0 h 605"/>
                <a:gd name="T4" fmla="*/ 364 w 364"/>
                <a:gd name="T5" fmla="*/ 229 h 605"/>
                <a:gd name="T6" fmla="*/ 291 w 364"/>
                <a:gd name="T7" fmla="*/ 326 h 605"/>
                <a:gd name="T8" fmla="*/ 268 w 364"/>
                <a:gd name="T9" fmla="*/ 471 h 605"/>
                <a:gd name="T10" fmla="*/ 17 w 364"/>
                <a:gd name="T11" fmla="*/ 605 h 605"/>
                <a:gd name="T12" fmla="*/ 5 w 364"/>
                <a:gd name="T13" fmla="*/ 541 h 605"/>
                <a:gd name="T14" fmla="*/ 0 w 364"/>
                <a:gd name="T15" fmla="*/ 470 h 605"/>
                <a:gd name="T16" fmla="*/ 2 w 364"/>
                <a:gd name="T17" fmla="*/ 394 h 605"/>
                <a:gd name="T18" fmla="*/ 8 w 364"/>
                <a:gd name="T19" fmla="*/ 316 h 605"/>
                <a:gd name="T20" fmla="*/ 19 w 364"/>
                <a:gd name="T21" fmla="*/ 239 h 605"/>
                <a:gd name="T22" fmla="*/ 33 w 364"/>
                <a:gd name="T23" fmla="*/ 167 h 605"/>
                <a:gd name="T24" fmla="*/ 48 w 364"/>
                <a:gd name="T25" fmla="*/ 102 h 605"/>
                <a:gd name="T26" fmla="*/ 64 w 364"/>
                <a:gd name="T27" fmla="*/ 48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4" h="605">
                  <a:moveTo>
                    <a:pt x="64" y="48"/>
                  </a:moveTo>
                  <a:lnTo>
                    <a:pt x="231" y="0"/>
                  </a:lnTo>
                  <a:lnTo>
                    <a:pt x="364" y="229"/>
                  </a:lnTo>
                  <a:lnTo>
                    <a:pt x="291" y="326"/>
                  </a:lnTo>
                  <a:lnTo>
                    <a:pt x="268" y="471"/>
                  </a:lnTo>
                  <a:lnTo>
                    <a:pt x="17" y="605"/>
                  </a:lnTo>
                  <a:lnTo>
                    <a:pt x="5" y="541"/>
                  </a:lnTo>
                  <a:lnTo>
                    <a:pt x="0" y="470"/>
                  </a:lnTo>
                  <a:lnTo>
                    <a:pt x="2" y="394"/>
                  </a:lnTo>
                  <a:lnTo>
                    <a:pt x="8" y="316"/>
                  </a:lnTo>
                  <a:lnTo>
                    <a:pt x="19" y="239"/>
                  </a:lnTo>
                  <a:lnTo>
                    <a:pt x="33" y="167"/>
                  </a:lnTo>
                  <a:lnTo>
                    <a:pt x="48" y="102"/>
                  </a:lnTo>
                  <a:lnTo>
                    <a:pt x="64" y="48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9" name="Freeform 35">
              <a:extLst>
                <a:ext uri="{FF2B5EF4-FFF2-40B4-BE49-F238E27FC236}">
                  <a16:creationId xmlns:a16="http://schemas.microsoft.com/office/drawing/2014/main" id="{0DB95C6B-4C56-4C6C-B3DE-F638C9891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" y="2919"/>
              <a:ext cx="120" cy="236"/>
            </a:xfrm>
            <a:custGeom>
              <a:avLst/>
              <a:gdLst>
                <a:gd name="T0" fmla="*/ 0 w 238"/>
                <a:gd name="T1" fmla="*/ 0 h 471"/>
                <a:gd name="T2" fmla="*/ 94 w 238"/>
                <a:gd name="T3" fmla="*/ 36 h 471"/>
                <a:gd name="T4" fmla="*/ 191 w 238"/>
                <a:gd name="T5" fmla="*/ 194 h 471"/>
                <a:gd name="T6" fmla="*/ 238 w 238"/>
                <a:gd name="T7" fmla="*/ 471 h 471"/>
                <a:gd name="T8" fmla="*/ 119 w 238"/>
                <a:gd name="T9" fmla="*/ 302 h 471"/>
                <a:gd name="T10" fmla="*/ 71 w 238"/>
                <a:gd name="T11" fmla="*/ 133 h 471"/>
                <a:gd name="T12" fmla="*/ 0 w 238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471">
                  <a:moveTo>
                    <a:pt x="0" y="0"/>
                  </a:moveTo>
                  <a:lnTo>
                    <a:pt x="94" y="36"/>
                  </a:lnTo>
                  <a:lnTo>
                    <a:pt x="191" y="194"/>
                  </a:lnTo>
                  <a:lnTo>
                    <a:pt x="238" y="471"/>
                  </a:lnTo>
                  <a:lnTo>
                    <a:pt x="119" y="302"/>
                  </a:lnTo>
                  <a:lnTo>
                    <a:pt x="71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0" name="Freeform 36">
              <a:extLst>
                <a:ext uri="{FF2B5EF4-FFF2-40B4-BE49-F238E27FC236}">
                  <a16:creationId xmlns:a16="http://schemas.microsoft.com/office/drawing/2014/main" id="{8C9025E0-0521-4137-9927-A56AF1058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3023"/>
              <a:ext cx="257" cy="305"/>
            </a:xfrm>
            <a:custGeom>
              <a:avLst/>
              <a:gdLst>
                <a:gd name="T0" fmla="*/ 177 w 514"/>
                <a:gd name="T1" fmla="*/ 0 h 609"/>
                <a:gd name="T2" fmla="*/ 430 w 514"/>
                <a:gd name="T3" fmla="*/ 131 h 609"/>
                <a:gd name="T4" fmla="*/ 514 w 514"/>
                <a:gd name="T5" fmla="*/ 191 h 609"/>
                <a:gd name="T6" fmla="*/ 461 w 514"/>
                <a:gd name="T7" fmla="*/ 329 h 609"/>
                <a:gd name="T8" fmla="*/ 419 w 514"/>
                <a:gd name="T9" fmla="*/ 518 h 609"/>
                <a:gd name="T10" fmla="*/ 130 w 514"/>
                <a:gd name="T11" fmla="*/ 609 h 609"/>
                <a:gd name="T12" fmla="*/ 109 w 514"/>
                <a:gd name="T13" fmla="*/ 590 h 609"/>
                <a:gd name="T14" fmla="*/ 87 w 514"/>
                <a:gd name="T15" fmla="*/ 567 h 609"/>
                <a:gd name="T16" fmla="*/ 67 w 514"/>
                <a:gd name="T17" fmla="*/ 539 h 609"/>
                <a:gd name="T18" fmla="*/ 48 w 514"/>
                <a:gd name="T19" fmla="*/ 509 h 609"/>
                <a:gd name="T20" fmla="*/ 32 w 514"/>
                <a:gd name="T21" fmla="*/ 477 h 609"/>
                <a:gd name="T22" fmla="*/ 18 w 514"/>
                <a:gd name="T23" fmla="*/ 441 h 609"/>
                <a:gd name="T24" fmla="*/ 8 w 514"/>
                <a:gd name="T25" fmla="*/ 403 h 609"/>
                <a:gd name="T26" fmla="*/ 2 w 514"/>
                <a:gd name="T27" fmla="*/ 363 h 609"/>
                <a:gd name="T28" fmla="*/ 0 w 514"/>
                <a:gd name="T29" fmla="*/ 321 h 609"/>
                <a:gd name="T30" fmla="*/ 4 w 514"/>
                <a:gd name="T31" fmla="*/ 277 h 609"/>
                <a:gd name="T32" fmla="*/ 13 w 514"/>
                <a:gd name="T33" fmla="*/ 232 h 609"/>
                <a:gd name="T34" fmla="*/ 31 w 514"/>
                <a:gd name="T35" fmla="*/ 187 h 609"/>
                <a:gd name="T36" fmla="*/ 54 w 514"/>
                <a:gd name="T37" fmla="*/ 140 h 609"/>
                <a:gd name="T38" fmla="*/ 86 w 514"/>
                <a:gd name="T39" fmla="*/ 94 h 609"/>
                <a:gd name="T40" fmla="*/ 127 w 514"/>
                <a:gd name="T41" fmla="*/ 47 h 609"/>
                <a:gd name="T42" fmla="*/ 177 w 514"/>
                <a:gd name="T43" fmla="*/ 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4" h="609">
                  <a:moveTo>
                    <a:pt x="177" y="0"/>
                  </a:moveTo>
                  <a:lnTo>
                    <a:pt x="430" y="131"/>
                  </a:lnTo>
                  <a:lnTo>
                    <a:pt x="514" y="191"/>
                  </a:lnTo>
                  <a:lnTo>
                    <a:pt x="461" y="329"/>
                  </a:lnTo>
                  <a:lnTo>
                    <a:pt x="419" y="518"/>
                  </a:lnTo>
                  <a:lnTo>
                    <a:pt x="130" y="609"/>
                  </a:lnTo>
                  <a:lnTo>
                    <a:pt x="109" y="590"/>
                  </a:lnTo>
                  <a:lnTo>
                    <a:pt x="87" y="567"/>
                  </a:lnTo>
                  <a:lnTo>
                    <a:pt x="67" y="539"/>
                  </a:lnTo>
                  <a:lnTo>
                    <a:pt x="48" y="509"/>
                  </a:lnTo>
                  <a:lnTo>
                    <a:pt x="32" y="477"/>
                  </a:lnTo>
                  <a:lnTo>
                    <a:pt x="18" y="441"/>
                  </a:lnTo>
                  <a:lnTo>
                    <a:pt x="8" y="403"/>
                  </a:lnTo>
                  <a:lnTo>
                    <a:pt x="2" y="363"/>
                  </a:lnTo>
                  <a:lnTo>
                    <a:pt x="0" y="321"/>
                  </a:lnTo>
                  <a:lnTo>
                    <a:pt x="4" y="277"/>
                  </a:lnTo>
                  <a:lnTo>
                    <a:pt x="13" y="232"/>
                  </a:lnTo>
                  <a:lnTo>
                    <a:pt x="31" y="187"/>
                  </a:lnTo>
                  <a:lnTo>
                    <a:pt x="54" y="140"/>
                  </a:lnTo>
                  <a:lnTo>
                    <a:pt x="86" y="94"/>
                  </a:lnTo>
                  <a:lnTo>
                    <a:pt x="127" y="47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1" name="Freeform 37">
              <a:extLst>
                <a:ext uri="{FF2B5EF4-FFF2-40B4-BE49-F238E27FC236}">
                  <a16:creationId xmlns:a16="http://schemas.microsoft.com/office/drawing/2014/main" id="{BCD811B6-1FEC-406F-A070-BEB83DFCA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4" y="2973"/>
              <a:ext cx="209" cy="236"/>
            </a:xfrm>
            <a:custGeom>
              <a:avLst/>
              <a:gdLst>
                <a:gd name="T0" fmla="*/ 419 w 419"/>
                <a:gd name="T1" fmla="*/ 49 h 473"/>
                <a:gd name="T2" fmla="*/ 288 w 419"/>
                <a:gd name="T3" fmla="*/ 412 h 473"/>
                <a:gd name="T4" fmla="*/ 156 w 419"/>
                <a:gd name="T5" fmla="*/ 412 h 473"/>
                <a:gd name="T6" fmla="*/ 0 w 419"/>
                <a:gd name="T7" fmla="*/ 473 h 473"/>
                <a:gd name="T8" fmla="*/ 4 w 419"/>
                <a:gd name="T9" fmla="*/ 443 h 473"/>
                <a:gd name="T10" fmla="*/ 8 w 419"/>
                <a:gd name="T11" fmla="*/ 412 h 473"/>
                <a:gd name="T12" fmla="*/ 15 w 419"/>
                <a:gd name="T13" fmla="*/ 378 h 473"/>
                <a:gd name="T14" fmla="*/ 23 w 419"/>
                <a:gd name="T15" fmla="*/ 343 h 473"/>
                <a:gd name="T16" fmla="*/ 34 w 419"/>
                <a:gd name="T17" fmla="*/ 307 h 473"/>
                <a:gd name="T18" fmla="*/ 46 w 419"/>
                <a:gd name="T19" fmla="*/ 271 h 473"/>
                <a:gd name="T20" fmla="*/ 61 w 419"/>
                <a:gd name="T21" fmla="*/ 236 h 473"/>
                <a:gd name="T22" fmla="*/ 80 w 419"/>
                <a:gd name="T23" fmla="*/ 200 h 473"/>
                <a:gd name="T24" fmla="*/ 100 w 419"/>
                <a:gd name="T25" fmla="*/ 165 h 473"/>
                <a:gd name="T26" fmla="*/ 126 w 419"/>
                <a:gd name="T27" fmla="*/ 133 h 473"/>
                <a:gd name="T28" fmla="*/ 153 w 419"/>
                <a:gd name="T29" fmla="*/ 103 h 473"/>
                <a:gd name="T30" fmla="*/ 186 w 419"/>
                <a:gd name="T31" fmla="*/ 75 h 473"/>
                <a:gd name="T32" fmla="*/ 223 w 419"/>
                <a:gd name="T33" fmla="*/ 50 h 473"/>
                <a:gd name="T34" fmla="*/ 263 w 419"/>
                <a:gd name="T35" fmla="*/ 29 h 473"/>
                <a:gd name="T36" fmla="*/ 309 w 419"/>
                <a:gd name="T37" fmla="*/ 13 h 473"/>
                <a:gd name="T38" fmla="*/ 360 w 419"/>
                <a:gd name="T39" fmla="*/ 0 h 473"/>
                <a:gd name="T40" fmla="*/ 419 w 419"/>
                <a:gd name="T41" fmla="*/ 4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9" h="473">
                  <a:moveTo>
                    <a:pt x="419" y="49"/>
                  </a:moveTo>
                  <a:lnTo>
                    <a:pt x="288" y="412"/>
                  </a:lnTo>
                  <a:lnTo>
                    <a:pt x="156" y="412"/>
                  </a:lnTo>
                  <a:lnTo>
                    <a:pt x="0" y="473"/>
                  </a:lnTo>
                  <a:lnTo>
                    <a:pt x="4" y="443"/>
                  </a:lnTo>
                  <a:lnTo>
                    <a:pt x="8" y="412"/>
                  </a:lnTo>
                  <a:lnTo>
                    <a:pt x="15" y="378"/>
                  </a:lnTo>
                  <a:lnTo>
                    <a:pt x="23" y="343"/>
                  </a:lnTo>
                  <a:lnTo>
                    <a:pt x="34" y="307"/>
                  </a:lnTo>
                  <a:lnTo>
                    <a:pt x="46" y="271"/>
                  </a:lnTo>
                  <a:lnTo>
                    <a:pt x="61" y="236"/>
                  </a:lnTo>
                  <a:lnTo>
                    <a:pt x="80" y="200"/>
                  </a:lnTo>
                  <a:lnTo>
                    <a:pt x="100" y="165"/>
                  </a:lnTo>
                  <a:lnTo>
                    <a:pt x="126" y="133"/>
                  </a:lnTo>
                  <a:lnTo>
                    <a:pt x="153" y="103"/>
                  </a:lnTo>
                  <a:lnTo>
                    <a:pt x="186" y="75"/>
                  </a:lnTo>
                  <a:lnTo>
                    <a:pt x="223" y="50"/>
                  </a:lnTo>
                  <a:lnTo>
                    <a:pt x="263" y="29"/>
                  </a:lnTo>
                  <a:lnTo>
                    <a:pt x="309" y="13"/>
                  </a:lnTo>
                  <a:lnTo>
                    <a:pt x="360" y="0"/>
                  </a:lnTo>
                  <a:lnTo>
                    <a:pt x="419" y="49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2" name="Freeform 38">
              <a:extLst>
                <a:ext uri="{FF2B5EF4-FFF2-40B4-BE49-F238E27FC236}">
                  <a16:creationId xmlns:a16="http://schemas.microsoft.com/office/drawing/2014/main" id="{D5E79AD1-30EF-487A-A90F-04D604D78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3227"/>
              <a:ext cx="170" cy="260"/>
            </a:xfrm>
            <a:custGeom>
              <a:avLst/>
              <a:gdLst>
                <a:gd name="T0" fmla="*/ 185 w 340"/>
                <a:gd name="T1" fmla="*/ 0 h 518"/>
                <a:gd name="T2" fmla="*/ 281 w 340"/>
                <a:gd name="T3" fmla="*/ 158 h 518"/>
                <a:gd name="T4" fmla="*/ 340 w 340"/>
                <a:gd name="T5" fmla="*/ 230 h 518"/>
                <a:gd name="T6" fmla="*/ 256 w 340"/>
                <a:gd name="T7" fmla="*/ 387 h 518"/>
                <a:gd name="T8" fmla="*/ 209 w 340"/>
                <a:gd name="T9" fmla="*/ 509 h 518"/>
                <a:gd name="T10" fmla="*/ 89 w 340"/>
                <a:gd name="T11" fmla="*/ 518 h 518"/>
                <a:gd name="T12" fmla="*/ 49 w 340"/>
                <a:gd name="T13" fmla="*/ 464 h 518"/>
                <a:gd name="T14" fmla="*/ 23 w 340"/>
                <a:gd name="T15" fmla="*/ 402 h 518"/>
                <a:gd name="T16" fmla="*/ 6 w 340"/>
                <a:gd name="T17" fmla="*/ 333 h 518"/>
                <a:gd name="T18" fmla="*/ 0 w 340"/>
                <a:gd name="T19" fmla="*/ 261 h 518"/>
                <a:gd name="T20" fmla="*/ 0 w 340"/>
                <a:gd name="T21" fmla="*/ 191 h 518"/>
                <a:gd name="T22" fmla="*/ 4 w 340"/>
                <a:gd name="T23" fmla="*/ 125 h 518"/>
                <a:gd name="T24" fmla="*/ 12 w 340"/>
                <a:gd name="T25" fmla="*/ 67 h 518"/>
                <a:gd name="T26" fmla="*/ 21 w 340"/>
                <a:gd name="T27" fmla="*/ 19 h 518"/>
                <a:gd name="T28" fmla="*/ 185 w 340"/>
                <a:gd name="T29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0" h="518">
                  <a:moveTo>
                    <a:pt x="185" y="0"/>
                  </a:moveTo>
                  <a:lnTo>
                    <a:pt x="281" y="158"/>
                  </a:lnTo>
                  <a:lnTo>
                    <a:pt x="340" y="230"/>
                  </a:lnTo>
                  <a:lnTo>
                    <a:pt x="256" y="387"/>
                  </a:lnTo>
                  <a:lnTo>
                    <a:pt x="209" y="509"/>
                  </a:lnTo>
                  <a:lnTo>
                    <a:pt x="89" y="518"/>
                  </a:lnTo>
                  <a:lnTo>
                    <a:pt x="49" y="464"/>
                  </a:lnTo>
                  <a:lnTo>
                    <a:pt x="23" y="402"/>
                  </a:lnTo>
                  <a:lnTo>
                    <a:pt x="6" y="333"/>
                  </a:lnTo>
                  <a:lnTo>
                    <a:pt x="0" y="261"/>
                  </a:lnTo>
                  <a:lnTo>
                    <a:pt x="0" y="191"/>
                  </a:lnTo>
                  <a:lnTo>
                    <a:pt x="4" y="125"/>
                  </a:lnTo>
                  <a:lnTo>
                    <a:pt x="12" y="67"/>
                  </a:lnTo>
                  <a:lnTo>
                    <a:pt x="21" y="19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3" name="Freeform 39">
              <a:extLst>
                <a:ext uri="{FF2B5EF4-FFF2-40B4-BE49-F238E27FC236}">
                  <a16:creationId xmlns:a16="http://schemas.microsoft.com/office/drawing/2014/main" id="{9035E0DF-2BB8-49DA-916C-EB1386694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0" y="3170"/>
              <a:ext cx="117" cy="190"/>
            </a:xfrm>
            <a:custGeom>
              <a:avLst/>
              <a:gdLst>
                <a:gd name="T0" fmla="*/ 224 w 235"/>
                <a:gd name="T1" fmla="*/ 88 h 382"/>
                <a:gd name="T2" fmla="*/ 127 w 235"/>
                <a:gd name="T3" fmla="*/ 343 h 382"/>
                <a:gd name="T4" fmla="*/ 0 w 235"/>
                <a:gd name="T5" fmla="*/ 382 h 382"/>
                <a:gd name="T6" fmla="*/ 107 w 235"/>
                <a:gd name="T7" fmla="*/ 304 h 382"/>
                <a:gd name="T8" fmla="*/ 235 w 235"/>
                <a:gd name="T9" fmla="*/ 0 h 382"/>
                <a:gd name="T10" fmla="*/ 224 w 235"/>
                <a:gd name="T11" fmla="*/ 8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5" h="382">
                  <a:moveTo>
                    <a:pt x="224" y="88"/>
                  </a:moveTo>
                  <a:lnTo>
                    <a:pt x="127" y="343"/>
                  </a:lnTo>
                  <a:lnTo>
                    <a:pt x="0" y="382"/>
                  </a:lnTo>
                  <a:lnTo>
                    <a:pt x="107" y="304"/>
                  </a:lnTo>
                  <a:lnTo>
                    <a:pt x="235" y="0"/>
                  </a:lnTo>
                  <a:lnTo>
                    <a:pt x="224" y="88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4" name="Freeform 40">
              <a:extLst>
                <a:ext uri="{FF2B5EF4-FFF2-40B4-BE49-F238E27FC236}">
                  <a16:creationId xmlns:a16="http://schemas.microsoft.com/office/drawing/2014/main" id="{EA1DD840-D2B7-4607-986F-830550561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" y="3326"/>
              <a:ext cx="190" cy="249"/>
            </a:xfrm>
            <a:custGeom>
              <a:avLst/>
              <a:gdLst>
                <a:gd name="T0" fmla="*/ 235 w 380"/>
                <a:gd name="T1" fmla="*/ 0 h 498"/>
                <a:gd name="T2" fmla="*/ 380 w 380"/>
                <a:gd name="T3" fmla="*/ 166 h 498"/>
                <a:gd name="T4" fmla="*/ 321 w 380"/>
                <a:gd name="T5" fmla="*/ 370 h 498"/>
                <a:gd name="T6" fmla="*/ 283 w 380"/>
                <a:gd name="T7" fmla="*/ 419 h 498"/>
                <a:gd name="T8" fmla="*/ 147 w 380"/>
                <a:gd name="T9" fmla="*/ 498 h 498"/>
                <a:gd name="T10" fmla="*/ 88 w 380"/>
                <a:gd name="T11" fmla="*/ 468 h 498"/>
                <a:gd name="T12" fmla="*/ 66 w 380"/>
                <a:gd name="T13" fmla="*/ 452 h 498"/>
                <a:gd name="T14" fmla="*/ 47 w 380"/>
                <a:gd name="T15" fmla="*/ 428 h 498"/>
                <a:gd name="T16" fmla="*/ 32 w 380"/>
                <a:gd name="T17" fmla="*/ 396 h 498"/>
                <a:gd name="T18" fmla="*/ 20 w 380"/>
                <a:gd name="T19" fmla="*/ 355 h 498"/>
                <a:gd name="T20" fmla="*/ 11 w 380"/>
                <a:gd name="T21" fmla="*/ 302 h 498"/>
                <a:gd name="T22" fmla="*/ 4 w 380"/>
                <a:gd name="T23" fmla="*/ 235 h 498"/>
                <a:gd name="T24" fmla="*/ 1 w 380"/>
                <a:gd name="T25" fmla="*/ 154 h 498"/>
                <a:gd name="T26" fmla="*/ 0 w 380"/>
                <a:gd name="T27" fmla="*/ 58 h 498"/>
                <a:gd name="T28" fmla="*/ 235 w 380"/>
                <a:gd name="T29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0" h="498">
                  <a:moveTo>
                    <a:pt x="235" y="0"/>
                  </a:moveTo>
                  <a:lnTo>
                    <a:pt x="380" y="166"/>
                  </a:lnTo>
                  <a:lnTo>
                    <a:pt x="321" y="370"/>
                  </a:lnTo>
                  <a:lnTo>
                    <a:pt x="283" y="419"/>
                  </a:lnTo>
                  <a:lnTo>
                    <a:pt x="147" y="498"/>
                  </a:lnTo>
                  <a:lnTo>
                    <a:pt x="88" y="468"/>
                  </a:lnTo>
                  <a:lnTo>
                    <a:pt x="66" y="452"/>
                  </a:lnTo>
                  <a:lnTo>
                    <a:pt x="47" y="428"/>
                  </a:lnTo>
                  <a:lnTo>
                    <a:pt x="32" y="396"/>
                  </a:lnTo>
                  <a:lnTo>
                    <a:pt x="20" y="355"/>
                  </a:lnTo>
                  <a:lnTo>
                    <a:pt x="11" y="302"/>
                  </a:lnTo>
                  <a:lnTo>
                    <a:pt x="4" y="235"/>
                  </a:lnTo>
                  <a:lnTo>
                    <a:pt x="1" y="154"/>
                  </a:lnTo>
                  <a:lnTo>
                    <a:pt x="0" y="58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5" name="Freeform 41">
              <a:extLst>
                <a:ext uri="{FF2B5EF4-FFF2-40B4-BE49-F238E27FC236}">
                  <a16:creationId xmlns:a16="http://schemas.microsoft.com/office/drawing/2014/main" id="{EBFB1553-11B7-45D9-8841-6523AD3BF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" y="2890"/>
              <a:ext cx="161" cy="177"/>
            </a:xfrm>
            <a:custGeom>
              <a:avLst/>
              <a:gdLst>
                <a:gd name="T0" fmla="*/ 206 w 323"/>
                <a:gd name="T1" fmla="*/ 20 h 353"/>
                <a:gd name="T2" fmla="*/ 284 w 323"/>
                <a:gd name="T3" fmla="*/ 138 h 353"/>
                <a:gd name="T4" fmla="*/ 323 w 323"/>
                <a:gd name="T5" fmla="*/ 285 h 353"/>
                <a:gd name="T6" fmla="*/ 235 w 323"/>
                <a:gd name="T7" fmla="*/ 324 h 353"/>
                <a:gd name="T8" fmla="*/ 128 w 323"/>
                <a:gd name="T9" fmla="*/ 353 h 353"/>
                <a:gd name="T10" fmla="*/ 97 w 323"/>
                <a:gd name="T11" fmla="*/ 327 h 353"/>
                <a:gd name="T12" fmla="*/ 68 w 323"/>
                <a:gd name="T13" fmla="*/ 292 h 353"/>
                <a:gd name="T14" fmla="*/ 43 w 323"/>
                <a:gd name="T15" fmla="*/ 253 h 353"/>
                <a:gd name="T16" fmla="*/ 22 w 323"/>
                <a:gd name="T17" fmla="*/ 209 h 353"/>
                <a:gd name="T18" fmla="*/ 8 w 323"/>
                <a:gd name="T19" fmla="*/ 161 h 353"/>
                <a:gd name="T20" fmla="*/ 0 w 323"/>
                <a:gd name="T21" fmla="*/ 109 h 353"/>
                <a:gd name="T22" fmla="*/ 1 w 323"/>
                <a:gd name="T23" fmla="*/ 56 h 353"/>
                <a:gd name="T24" fmla="*/ 12 w 323"/>
                <a:gd name="T25" fmla="*/ 0 h 353"/>
                <a:gd name="T26" fmla="*/ 206 w 323"/>
                <a:gd name="T2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353">
                  <a:moveTo>
                    <a:pt x="206" y="20"/>
                  </a:moveTo>
                  <a:lnTo>
                    <a:pt x="284" y="138"/>
                  </a:lnTo>
                  <a:lnTo>
                    <a:pt x="323" y="285"/>
                  </a:lnTo>
                  <a:lnTo>
                    <a:pt x="235" y="324"/>
                  </a:lnTo>
                  <a:lnTo>
                    <a:pt x="128" y="353"/>
                  </a:lnTo>
                  <a:lnTo>
                    <a:pt x="97" y="327"/>
                  </a:lnTo>
                  <a:lnTo>
                    <a:pt x="68" y="292"/>
                  </a:lnTo>
                  <a:lnTo>
                    <a:pt x="43" y="253"/>
                  </a:lnTo>
                  <a:lnTo>
                    <a:pt x="22" y="209"/>
                  </a:lnTo>
                  <a:lnTo>
                    <a:pt x="8" y="161"/>
                  </a:lnTo>
                  <a:lnTo>
                    <a:pt x="0" y="109"/>
                  </a:lnTo>
                  <a:lnTo>
                    <a:pt x="1" y="56"/>
                  </a:lnTo>
                  <a:lnTo>
                    <a:pt x="12" y="0"/>
                  </a:lnTo>
                  <a:lnTo>
                    <a:pt x="206" y="2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6" name="Freeform 42">
              <a:extLst>
                <a:ext uri="{FF2B5EF4-FFF2-40B4-BE49-F238E27FC236}">
                  <a16:creationId xmlns:a16="http://schemas.microsoft.com/office/drawing/2014/main" id="{AB32269B-D6DE-4390-B208-4BD9424A8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7" y="2900"/>
              <a:ext cx="107" cy="176"/>
            </a:xfrm>
            <a:custGeom>
              <a:avLst/>
              <a:gdLst>
                <a:gd name="T0" fmla="*/ 97 w 213"/>
                <a:gd name="T1" fmla="*/ 20 h 353"/>
                <a:gd name="T2" fmla="*/ 194 w 213"/>
                <a:gd name="T3" fmla="*/ 187 h 353"/>
                <a:gd name="T4" fmla="*/ 213 w 213"/>
                <a:gd name="T5" fmla="*/ 314 h 353"/>
                <a:gd name="T6" fmla="*/ 0 w 213"/>
                <a:gd name="T7" fmla="*/ 353 h 353"/>
                <a:gd name="T8" fmla="*/ 68 w 213"/>
                <a:gd name="T9" fmla="*/ 314 h 353"/>
                <a:gd name="T10" fmla="*/ 185 w 213"/>
                <a:gd name="T11" fmla="*/ 274 h 353"/>
                <a:gd name="T12" fmla="*/ 117 w 213"/>
                <a:gd name="T13" fmla="*/ 108 h 353"/>
                <a:gd name="T14" fmla="*/ 49 w 213"/>
                <a:gd name="T15" fmla="*/ 0 h 353"/>
                <a:gd name="T16" fmla="*/ 97 w 213"/>
                <a:gd name="T1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353">
                  <a:moveTo>
                    <a:pt x="97" y="20"/>
                  </a:moveTo>
                  <a:lnTo>
                    <a:pt x="194" y="187"/>
                  </a:lnTo>
                  <a:lnTo>
                    <a:pt x="213" y="314"/>
                  </a:lnTo>
                  <a:lnTo>
                    <a:pt x="0" y="353"/>
                  </a:lnTo>
                  <a:lnTo>
                    <a:pt x="68" y="314"/>
                  </a:lnTo>
                  <a:lnTo>
                    <a:pt x="185" y="274"/>
                  </a:lnTo>
                  <a:lnTo>
                    <a:pt x="117" y="108"/>
                  </a:lnTo>
                  <a:lnTo>
                    <a:pt x="49" y="0"/>
                  </a:lnTo>
                  <a:lnTo>
                    <a:pt x="97" y="2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7" name="Freeform 43">
              <a:extLst>
                <a:ext uri="{FF2B5EF4-FFF2-40B4-BE49-F238E27FC236}">
                  <a16:creationId xmlns:a16="http://schemas.microsoft.com/office/drawing/2014/main" id="{B3829239-8AAD-4CF0-A067-126559A58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2763"/>
              <a:ext cx="279" cy="204"/>
            </a:xfrm>
            <a:custGeom>
              <a:avLst/>
              <a:gdLst>
                <a:gd name="T0" fmla="*/ 0 w 559"/>
                <a:gd name="T1" fmla="*/ 268 h 407"/>
                <a:gd name="T2" fmla="*/ 326 w 559"/>
                <a:gd name="T3" fmla="*/ 407 h 407"/>
                <a:gd name="T4" fmla="*/ 403 w 559"/>
                <a:gd name="T5" fmla="*/ 387 h 407"/>
                <a:gd name="T6" fmla="*/ 458 w 559"/>
                <a:gd name="T7" fmla="*/ 276 h 407"/>
                <a:gd name="T8" fmla="*/ 559 w 559"/>
                <a:gd name="T9" fmla="*/ 131 h 407"/>
                <a:gd name="T10" fmla="*/ 458 w 559"/>
                <a:gd name="T11" fmla="*/ 30 h 407"/>
                <a:gd name="T12" fmla="*/ 380 w 559"/>
                <a:gd name="T13" fmla="*/ 18 h 407"/>
                <a:gd name="T14" fmla="*/ 314 w 559"/>
                <a:gd name="T15" fmla="*/ 10 h 407"/>
                <a:gd name="T16" fmla="*/ 255 w 559"/>
                <a:gd name="T17" fmla="*/ 4 h 407"/>
                <a:gd name="T18" fmla="*/ 204 w 559"/>
                <a:gd name="T19" fmla="*/ 1 h 407"/>
                <a:gd name="T20" fmla="*/ 160 w 559"/>
                <a:gd name="T21" fmla="*/ 0 h 407"/>
                <a:gd name="T22" fmla="*/ 124 w 559"/>
                <a:gd name="T23" fmla="*/ 3 h 407"/>
                <a:gd name="T24" fmla="*/ 94 w 559"/>
                <a:gd name="T25" fmla="*/ 10 h 407"/>
                <a:gd name="T26" fmla="*/ 68 w 559"/>
                <a:gd name="T27" fmla="*/ 21 h 407"/>
                <a:gd name="T28" fmla="*/ 49 w 559"/>
                <a:gd name="T29" fmla="*/ 34 h 407"/>
                <a:gd name="T30" fmla="*/ 34 w 559"/>
                <a:gd name="T31" fmla="*/ 53 h 407"/>
                <a:gd name="T32" fmla="*/ 22 w 559"/>
                <a:gd name="T33" fmla="*/ 76 h 407"/>
                <a:gd name="T34" fmla="*/ 14 w 559"/>
                <a:gd name="T35" fmla="*/ 105 h 407"/>
                <a:gd name="T36" fmla="*/ 8 w 559"/>
                <a:gd name="T37" fmla="*/ 137 h 407"/>
                <a:gd name="T38" fmla="*/ 4 w 559"/>
                <a:gd name="T39" fmla="*/ 175 h 407"/>
                <a:gd name="T40" fmla="*/ 1 w 559"/>
                <a:gd name="T41" fmla="*/ 219 h 407"/>
                <a:gd name="T42" fmla="*/ 0 w 559"/>
                <a:gd name="T43" fmla="*/ 26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9" h="407">
                  <a:moveTo>
                    <a:pt x="0" y="268"/>
                  </a:moveTo>
                  <a:lnTo>
                    <a:pt x="326" y="407"/>
                  </a:lnTo>
                  <a:lnTo>
                    <a:pt x="403" y="387"/>
                  </a:lnTo>
                  <a:lnTo>
                    <a:pt x="458" y="276"/>
                  </a:lnTo>
                  <a:lnTo>
                    <a:pt x="559" y="131"/>
                  </a:lnTo>
                  <a:lnTo>
                    <a:pt x="458" y="30"/>
                  </a:lnTo>
                  <a:lnTo>
                    <a:pt x="380" y="18"/>
                  </a:lnTo>
                  <a:lnTo>
                    <a:pt x="314" y="10"/>
                  </a:lnTo>
                  <a:lnTo>
                    <a:pt x="255" y="4"/>
                  </a:lnTo>
                  <a:lnTo>
                    <a:pt x="204" y="1"/>
                  </a:lnTo>
                  <a:lnTo>
                    <a:pt x="160" y="0"/>
                  </a:lnTo>
                  <a:lnTo>
                    <a:pt x="124" y="3"/>
                  </a:lnTo>
                  <a:lnTo>
                    <a:pt x="94" y="10"/>
                  </a:lnTo>
                  <a:lnTo>
                    <a:pt x="68" y="21"/>
                  </a:lnTo>
                  <a:lnTo>
                    <a:pt x="49" y="34"/>
                  </a:lnTo>
                  <a:lnTo>
                    <a:pt x="34" y="53"/>
                  </a:lnTo>
                  <a:lnTo>
                    <a:pt x="22" y="76"/>
                  </a:lnTo>
                  <a:lnTo>
                    <a:pt x="14" y="105"/>
                  </a:lnTo>
                  <a:lnTo>
                    <a:pt x="8" y="137"/>
                  </a:lnTo>
                  <a:lnTo>
                    <a:pt x="4" y="175"/>
                  </a:lnTo>
                  <a:lnTo>
                    <a:pt x="1" y="219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8" name="Freeform 44">
              <a:extLst>
                <a:ext uri="{FF2B5EF4-FFF2-40B4-BE49-F238E27FC236}">
                  <a16:creationId xmlns:a16="http://schemas.microsoft.com/office/drawing/2014/main" id="{B543578F-61B4-4FD7-9C5F-801E9560B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" y="3360"/>
              <a:ext cx="166" cy="196"/>
            </a:xfrm>
            <a:custGeom>
              <a:avLst/>
              <a:gdLst>
                <a:gd name="T0" fmla="*/ 118 w 332"/>
                <a:gd name="T1" fmla="*/ 60 h 393"/>
                <a:gd name="T2" fmla="*/ 332 w 332"/>
                <a:gd name="T3" fmla="*/ 0 h 393"/>
                <a:gd name="T4" fmla="*/ 332 w 332"/>
                <a:gd name="T5" fmla="*/ 60 h 393"/>
                <a:gd name="T6" fmla="*/ 226 w 332"/>
                <a:gd name="T7" fmla="*/ 237 h 393"/>
                <a:gd name="T8" fmla="*/ 118 w 332"/>
                <a:gd name="T9" fmla="*/ 352 h 393"/>
                <a:gd name="T10" fmla="*/ 59 w 332"/>
                <a:gd name="T11" fmla="*/ 393 h 393"/>
                <a:gd name="T12" fmla="*/ 0 w 332"/>
                <a:gd name="T13" fmla="*/ 363 h 393"/>
                <a:gd name="T14" fmla="*/ 118 w 332"/>
                <a:gd name="T15" fmla="*/ 6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2" h="393">
                  <a:moveTo>
                    <a:pt x="118" y="60"/>
                  </a:moveTo>
                  <a:lnTo>
                    <a:pt x="332" y="0"/>
                  </a:lnTo>
                  <a:lnTo>
                    <a:pt x="332" y="60"/>
                  </a:lnTo>
                  <a:lnTo>
                    <a:pt x="226" y="237"/>
                  </a:lnTo>
                  <a:lnTo>
                    <a:pt x="118" y="352"/>
                  </a:lnTo>
                  <a:lnTo>
                    <a:pt x="59" y="393"/>
                  </a:lnTo>
                  <a:lnTo>
                    <a:pt x="0" y="363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9" name="Freeform 45">
              <a:extLst>
                <a:ext uri="{FF2B5EF4-FFF2-40B4-BE49-F238E27FC236}">
                  <a16:creationId xmlns:a16="http://schemas.microsoft.com/office/drawing/2014/main" id="{A21154C0-8F65-41F8-91CF-2151E5EA17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0" y="3025"/>
              <a:ext cx="249" cy="301"/>
            </a:xfrm>
            <a:custGeom>
              <a:avLst/>
              <a:gdLst>
                <a:gd name="T0" fmla="*/ 184 w 498"/>
                <a:gd name="T1" fmla="*/ 8 h 603"/>
                <a:gd name="T2" fmla="*/ 215 w 498"/>
                <a:gd name="T3" fmla="*/ 24 h 603"/>
                <a:gd name="T4" fmla="*/ 246 w 498"/>
                <a:gd name="T5" fmla="*/ 39 h 603"/>
                <a:gd name="T6" fmla="*/ 276 w 498"/>
                <a:gd name="T7" fmla="*/ 55 h 603"/>
                <a:gd name="T8" fmla="*/ 307 w 498"/>
                <a:gd name="T9" fmla="*/ 72 h 603"/>
                <a:gd name="T10" fmla="*/ 337 w 498"/>
                <a:gd name="T11" fmla="*/ 88 h 603"/>
                <a:gd name="T12" fmla="*/ 368 w 498"/>
                <a:gd name="T13" fmla="*/ 103 h 603"/>
                <a:gd name="T14" fmla="*/ 399 w 498"/>
                <a:gd name="T15" fmla="*/ 119 h 603"/>
                <a:gd name="T16" fmla="*/ 425 w 498"/>
                <a:gd name="T17" fmla="*/ 134 h 603"/>
                <a:gd name="T18" fmla="*/ 445 w 498"/>
                <a:gd name="T19" fmla="*/ 149 h 603"/>
                <a:gd name="T20" fmla="*/ 467 w 498"/>
                <a:gd name="T21" fmla="*/ 165 h 603"/>
                <a:gd name="T22" fmla="*/ 488 w 498"/>
                <a:gd name="T23" fmla="*/ 180 h 603"/>
                <a:gd name="T24" fmla="*/ 493 w 498"/>
                <a:gd name="T25" fmla="*/ 204 h 603"/>
                <a:gd name="T26" fmla="*/ 480 w 498"/>
                <a:gd name="T27" fmla="*/ 239 h 603"/>
                <a:gd name="T28" fmla="*/ 467 w 498"/>
                <a:gd name="T29" fmla="*/ 273 h 603"/>
                <a:gd name="T30" fmla="*/ 455 w 498"/>
                <a:gd name="T31" fmla="*/ 308 h 603"/>
                <a:gd name="T32" fmla="*/ 443 w 498"/>
                <a:gd name="T33" fmla="*/ 349 h 603"/>
                <a:gd name="T34" fmla="*/ 431 w 498"/>
                <a:gd name="T35" fmla="*/ 397 h 603"/>
                <a:gd name="T36" fmla="*/ 420 w 498"/>
                <a:gd name="T37" fmla="*/ 443 h 603"/>
                <a:gd name="T38" fmla="*/ 408 w 498"/>
                <a:gd name="T39" fmla="*/ 490 h 603"/>
                <a:gd name="T40" fmla="*/ 385 w 498"/>
                <a:gd name="T41" fmla="*/ 520 h 603"/>
                <a:gd name="T42" fmla="*/ 350 w 498"/>
                <a:gd name="T43" fmla="*/ 531 h 603"/>
                <a:gd name="T44" fmla="*/ 314 w 498"/>
                <a:gd name="T45" fmla="*/ 542 h 603"/>
                <a:gd name="T46" fmla="*/ 278 w 498"/>
                <a:gd name="T47" fmla="*/ 553 h 603"/>
                <a:gd name="T48" fmla="*/ 243 w 498"/>
                <a:gd name="T49" fmla="*/ 564 h 603"/>
                <a:gd name="T50" fmla="*/ 207 w 498"/>
                <a:gd name="T51" fmla="*/ 575 h 603"/>
                <a:gd name="T52" fmla="*/ 171 w 498"/>
                <a:gd name="T53" fmla="*/ 586 h 603"/>
                <a:gd name="T54" fmla="*/ 136 w 498"/>
                <a:gd name="T55" fmla="*/ 597 h 603"/>
                <a:gd name="T56" fmla="*/ 99 w 498"/>
                <a:gd name="T57" fmla="*/ 583 h 603"/>
                <a:gd name="T58" fmla="*/ 61 w 498"/>
                <a:gd name="T59" fmla="*/ 533 h 603"/>
                <a:gd name="T60" fmla="*/ 28 w 498"/>
                <a:gd name="T61" fmla="*/ 470 h 603"/>
                <a:gd name="T62" fmla="*/ 7 w 498"/>
                <a:gd name="T63" fmla="*/ 397 h 603"/>
                <a:gd name="T64" fmla="*/ 0 w 498"/>
                <a:gd name="T65" fmla="*/ 316 h 603"/>
                <a:gd name="T66" fmla="*/ 15 w 498"/>
                <a:gd name="T67" fmla="*/ 228 h 603"/>
                <a:gd name="T68" fmla="*/ 53 w 498"/>
                <a:gd name="T69" fmla="*/ 138 h 603"/>
                <a:gd name="T70" fmla="*/ 122 w 498"/>
                <a:gd name="T71" fmla="*/ 46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98" h="603">
                  <a:moveTo>
                    <a:pt x="169" y="0"/>
                  </a:moveTo>
                  <a:lnTo>
                    <a:pt x="184" y="8"/>
                  </a:lnTo>
                  <a:lnTo>
                    <a:pt x="200" y="16"/>
                  </a:lnTo>
                  <a:lnTo>
                    <a:pt x="215" y="24"/>
                  </a:lnTo>
                  <a:lnTo>
                    <a:pt x="230" y="32"/>
                  </a:lnTo>
                  <a:lnTo>
                    <a:pt x="246" y="39"/>
                  </a:lnTo>
                  <a:lnTo>
                    <a:pt x="261" y="47"/>
                  </a:lnTo>
                  <a:lnTo>
                    <a:pt x="276" y="55"/>
                  </a:lnTo>
                  <a:lnTo>
                    <a:pt x="292" y="64"/>
                  </a:lnTo>
                  <a:lnTo>
                    <a:pt x="307" y="72"/>
                  </a:lnTo>
                  <a:lnTo>
                    <a:pt x="322" y="80"/>
                  </a:lnTo>
                  <a:lnTo>
                    <a:pt x="337" y="88"/>
                  </a:lnTo>
                  <a:lnTo>
                    <a:pt x="353" y="95"/>
                  </a:lnTo>
                  <a:lnTo>
                    <a:pt x="368" y="103"/>
                  </a:lnTo>
                  <a:lnTo>
                    <a:pt x="383" y="111"/>
                  </a:lnTo>
                  <a:lnTo>
                    <a:pt x="399" y="119"/>
                  </a:lnTo>
                  <a:lnTo>
                    <a:pt x="414" y="127"/>
                  </a:lnTo>
                  <a:lnTo>
                    <a:pt x="425" y="134"/>
                  </a:lnTo>
                  <a:lnTo>
                    <a:pt x="435" y="142"/>
                  </a:lnTo>
                  <a:lnTo>
                    <a:pt x="445" y="149"/>
                  </a:lnTo>
                  <a:lnTo>
                    <a:pt x="457" y="157"/>
                  </a:lnTo>
                  <a:lnTo>
                    <a:pt x="467" y="165"/>
                  </a:lnTo>
                  <a:lnTo>
                    <a:pt x="478" y="172"/>
                  </a:lnTo>
                  <a:lnTo>
                    <a:pt x="488" y="180"/>
                  </a:lnTo>
                  <a:lnTo>
                    <a:pt x="498" y="187"/>
                  </a:lnTo>
                  <a:lnTo>
                    <a:pt x="493" y="204"/>
                  </a:lnTo>
                  <a:lnTo>
                    <a:pt x="486" y="221"/>
                  </a:lnTo>
                  <a:lnTo>
                    <a:pt x="480" y="239"/>
                  </a:lnTo>
                  <a:lnTo>
                    <a:pt x="474" y="256"/>
                  </a:lnTo>
                  <a:lnTo>
                    <a:pt x="467" y="273"/>
                  </a:lnTo>
                  <a:lnTo>
                    <a:pt x="461" y="291"/>
                  </a:lnTo>
                  <a:lnTo>
                    <a:pt x="455" y="308"/>
                  </a:lnTo>
                  <a:lnTo>
                    <a:pt x="449" y="325"/>
                  </a:lnTo>
                  <a:lnTo>
                    <a:pt x="443" y="349"/>
                  </a:lnTo>
                  <a:lnTo>
                    <a:pt x="437" y="372"/>
                  </a:lnTo>
                  <a:lnTo>
                    <a:pt x="431" y="397"/>
                  </a:lnTo>
                  <a:lnTo>
                    <a:pt x="426" y="420"/>
                  </a:lnTo>
                  <a:lnTo>
                    <a:pt x="420" y="443"/>
                  </a:lnTo>
                  <a:lnTo>
                    <a:pt x="414" y="467"/>
                  </a:lnTo>
                  <a:lnTo>
                    <a:pt x="408" y="490"/>
                  </a:lnTo>
                  <a:lnTo>
                    <a:pt x="403" y="514"/>
                  </a:lnTo>
                  <a:lnTo>
                    <a:pt x="385" y="520"/>
                  </a:lnTo>
                  <a:lnTo>
                    <a:pt x="367" y="526"/>
                  </a:lnTo>
                  <a:lnTo>
                    <a:pt x="350" y="531"/>
                  </a:lnTo>
                  <a:lnTo>
                    <a:pt x="331" y="536"/>
                  </a:lnTo>
                  <a:lnTo>
                    <a:pt x="314" y="542"/>
                  </a:lnTo>
                  <a:lnTo>
                    <a:pt x="296" y="548"/>
                  </a:lnTo>
                  <a:lnTo>
                    <a:pt x="278" y="553"/>
                  </a:lnTo>
                  <a:lnTo>
                    <a:pt x="261" y="558"/>
                  </a:lnTo>
                  <a:lnTo>
                    <a:pt x="243" y="564"/>
                  </a:lnTo>
                  <a:lnTo>
                    <a:pt x="225" y="570"/>
                  </a:lnTo>
                  <a:lnTo>
                    <a:pt x="207" y="575"/>
                  </a:lnTo>
                  <a:lnTo>
                    <a:pt x="190" y="581"/>
                  </a:lnTo>
                  <a:lnTo>
                    <a:pt x="171" y="586"/>
                  </a:lnTo>
                  <a:lnTo>
                    <a:pt x="154" y="591"/>
                  </a:lnTo>
                  <a:lnTo>
                    <a:pt x="136" y="597"/>
                  </a:lnTo>
                  <a:lnTo>
                    <a:pt x="118" y="603"/>
                  </a:lnTo>
                  <a:lnTo>
                    <a:pt x="99" y="583"/>
                  </a:lnTo>
                  <a:lnTo>
                    <a:pt x="79" y="560"/>
                  </a:lnTo>
                  <a:lnTo>
                    <a:pt x="61" y="533"/>
                  </a:lnTo>
                  <a:lnTo>
                    <a:pt x="43" y="503"/>
                  </a:lnTo>
                  <a:lnTo>
                    <a:pt x="28" y="470"/>
                  </a:lnTo>
                  <a:lnTo>
                    <a:pt x="16" y="435"/>
                  </a:lnTo>
                  <a:lnTo>
                    <a:pt x="7" y="397"/>
                  </a:lnTo>
                  <a:lnTo>
                    <a:pt x="1" y="357"/>
                  </a:lnTo>
                  <a:lnTo>
                    <a:pt x="0" y="316"/>
                  </a:lnTo>
                  <a:lnTo>
                    <a:pt x="4" y="273"/>
                  </a:lnTo>
                  <a:lnTo>
                    <a:pt x="15" y="228"/>
                  </a:lnTo>
                  <a:lnTo>
                    <a:pt x="31" y="183"/>
                  </a:lnTo>
                  <a:lnTo>
                    <a:pt x="53" y="138"/>
                  </a:lnTo>
                  <a:lnTo>
                    <a:pt x="84" y="92"/>
                  </a:lnTo>
                  <a:lnTo>
                    <a:pt x="122" y="46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0" name="Freeform 46">
              <a:extLst>
                <a:ext uri="{FF2B5EF4-FFF2-40B4-BE49-F238E27FC236}">
                  <a16:creationId xmlns:a16="http://schemas.microsoft.com/office/drawing/2014/main" id="{4B3152AE-2512-4C67-B9CF-B81B2BBBF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8" y="3027"/>
              <a:ext cx="241" cy="298"/>
            </a:xfrm>
            <a:custGeom>
              <a:avLst/>
              <a:gdLst>
                <a:gd name="T0" fmla="*/ 176 w 481"/>
                <a:gd name="T1" fmla="*/ 8 h 596"/>
                <a:gd name="T2" fmla="*/ 206 w 481"/>
                <a:gd name="T3" fmla="*/ 23 h 596"/>
                <a:gd name="T4" fmla="*/ 235 w 481"/>
                <a:gd name="T5" fmla="*/ 38 h 596"/>
                <a:gd name="T6" fmla="*/ 265 w 481"/>
                <a:gd name="T7" fmla="*/ 53 h 596"/>
                <a:gd name="T8" fmla="*/ 295 w 481"/>
                <a:gd name="T9" fmla="*/ 68 h 596"/>
                <a:gd name="T10" fmla="*/ 324 w 481"/>
                <a:gd name="T11" fmla="*/ 84 h 596"/>
                <a:gd name="T12" fmla="*/ 353 w 481"/>
                <a:gd name="T13" fmla="*/ 99 h 596"/>
                <a:gd name="T14" fmla="*/ 382 w 481"/>
                <a:gd name="T15" fmla="*/ 114 h 596"/>
                <a:gd name="T16" fmla="*/ 408 w 481"/>
                <a:gd name="T17" fmla="*/ 129 h 596"/>
                <a:gd name="T18" fmla="*/ 428 w 481"/>
                <a:gd name="T19" fmla="*/ 144 h 596"/>
                <a:gd name="T20" fmla="*/ 450 w 481"/>
                <a:gd name="T21" fmla="*/ 160 h 596"/>
                <a:gd name="T22" fmla="*/ 471 w 481"/>
                <a:gd name="T23" fmla="*/ 175 h 596"/>
                <a:gd name="T24" fmla="*/ 476 w 481"/>
                <a:gd name="T25" fmla="*/ 199 h 596"/>
                <a:gd name="T26" fmla="*/ 464 w 481"/>
                <a:gd name="T27" fmla="*/ 234 h 596"/>
                <a:gd name="T28" fmla="*/ 452 w 481"/>
                <a:gd name="T29" fmla="*/ 268 h 596"/>
                <a:gd name="T30" fmla="*/ 441 w 481"/>
                <a:gd name="T31" fmla="*/ 303 h 596"/>
                <a:gd name="T32" fmla="*/ 429 w 481"/>
                <a:gd name="T33" fmla="*/ 344 h 596"/>
                <a:gd name="T34" fmla="*/ 417 w 481"/>
                <a:gd name="T35" fmla="*/ 392 h 596"/>
                <a:gd name="T36" fmla="*/ 404 w 481"/>
                <a:gd name="T37" fmla="*/ 438 h 596"/>
                <a:gd name="T38" fmla="*/ 391 w 481"/>
                <a:gd name="T39" fmla="*/ 485 h 596"/>
                <a:gd name="T40" fmla="*/ 368 w 481"/>
                <a:gd name="T41" fmla="*/ 515 h 596"/>
                <a:gd name="T42" fmla="*/ 334 w 481"/>
                <a:gd name="T43" fmla="*/ 525 h 596"/>
                <a:gd name="T44" fmla="*/ 298 w 481"/>
                <a:gd name="T45" fmla="*/ 536 h 596"/>
                <a:gd name="T46" fmla="*/ 264 w 481"/>
                <a:gd name="T47" fmla="*/ 547 h 596"/>
                <a:gd name="T48" fmla="*/ 229 w 481"/>
                <a:gd name="T49" fmla="*/ 558 h 596"/>
                <a:gd name="T50" fmla="*/ 195 w 481"/>
                <a:gd name="T51" fmla="*/ 569 h 596"/>
                <a:gd name="T52" fmla="*/ 159 w 481"/>
                <a:gd name="T53" fmla="*/ 579 h 596"/>
                <a:gd name="T54" fmla="*/ 124 w 481"/>
                <a:gd name="T55" fmla="*/ 590 h 596"/>
                <a:gd name="T56" fmla="*/ 89 w 481"/>
                <a:gd name="T57" fmla="*/ 576 h 596"/>
                <a:gd name="T58" fmla="*/ 53 w 481"/>
                <a:gd name="T59" fmla="*/ 525 h 596"/>
                <a:gd name="T60" fmla="*/ 24 w 481"/>
                <a:gd name="T61" fmla="*/ 463 h 596"/>
                <a:gd name="T62" fmla="*/ 5 w 481"/>
                <a:gd name="T63" fmla="*/ 389 h 596"/>
                <a:gd name="T64" fmla="*/ 0 w 481"/>
                <a:gd name="T65" fmla="*/ 310 h 596"/>
                <a:gd name="T66" fmla="*/ 14 w 481"/>
                <a:gd name="T67" fmla="*/ 223 h 596"/>
                <a:gd name="T68" fmla="*/ 51 w 481"/>
                <a:gd name="T69" fmla="*/ 135 h 596"/>
                <a:gd name="T70" fmla="*/ 116 w 481"/>
                <a:gd name="T71" fmla="*/ 4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81" h="596">
                  <a:moveTo>
                    <a:pt x="161" y="0"/>
                  </a:moveTo>
                  <a:lnTo>
                    <a:pt x="176" y="8"/>
                  </a:lnTo>
                  <a:lnTo>
                    <a:pt x="191" y="15"/>
                  </a:lnTo>
                  <a:lnTo>
                    <a:pt x="206" y="23"/>
                  </a:lnTo>
                  <a:lnTo>
                    <a:pt x="221" y="30"/>
                  </a:lnTo>
                  <a:lnTo>
                    <a:pt x="235" y="38"/>
                  </a:lnTo>
                  <a:lnTo>
                    <a:pt x="250" y="45"/>
                  </a:lnTo>
                  <a:lnTo>
                    <a:pt x="265" y="53"/>
                  </a:lnTo>
                  <a:lnTo>
                    <a:pt x="280" y="61"/>
                  </a:lnTo>
                  <a:lnTo>
                    <a:pt x="295" y="68"/>
                  </a:lnTo>
                  <a:lnTo>
                    <a:pt x="309" y="76"/>
                  </a:lnTo>
                  <a:lnTo>
                    <a:pt x="324" y="84"/>
                  </a:lnTo>
                  <a:lnTo>
                    <a:pt x="338" y="91"/>
                  </a:lnTo>
                  <a:lnTo>
                    <a:pt x="353" y="99"/>
                  </a:lnTo>
                  <a:lnTo>
                    <a:pt x="367" y="107"/>
                  </a:lnTo>
                  <a:lnTo>
                    <a:pt x="382" y="114"/>
                  </a:lnTo>
                  <a:lnTo>
                    <a:pt x="397" y="122"/>
                  </a:lnTo>
                  <a:lnTo>
                    <a:pt x="408" y="129"/>
                  </a:lnTo>
                  <a:lnTo>
                    <a:pt x="418" y="137"/>
                  </a:lnTo>
                  <a:lnTo>
                    <a:pt x="428" y="144"/>
                  </a:lnTo>
                  <a:lnTo>
                    <a:pt x="440" y="152"/>
                  </a:lnTo>
                  <a:lnTo>
                    <a:pt x="450" y="160"/>
                  </a:lnTo>
                  <a:lnTo>
                    <a:pt x="461" y="167"/>
                  </a:lnTo>
                  <a:lnTo>
                    <a:pt x="471" y="175"/>
                  </a:lnTo>
                  <a:lnTo>
                    <a:pt x="481" y="182"/>
                  </a:lnTo>
                  <a:lnTo>
                    <a:pt x="476" y="199"/>
                  </a:lnTo>
                  <a:lnTo>
                    <a:pt x="470" y="216"/>
                  </a:lnTo>
                  <a:lnTo>
                    <a:pt x="464" y="234"/>
                  </a:lnTo>
                  <a:lnTo>
                    <a:pt x="458" y="251"/>
                  </a:lnTo>
                  <a:lnTo>
                    <a:pt x="452" y="268"/>
                  </a:lnTo>
                  <a:lnTo>
                    <a:pt x="447" y="286"/>
                  </a:lnTo>
                  <a:lnTo>
                    <a:pt x="441" y="303"/>
                  </a:lnTo>
                  <a:lnTo>
                    <a:pt x="435" y="320"/>
                  </a:lnTo>
                  <a:lnTo>
                    <a:pt x="429" y="344"/>
                  </a:lnTo>
                  <a:lnTo>
                    <a:pt x="423" y="367"/>
                  </a:lnTo>
                  <a:lnTo>
                    <a:pt x="417" y="392"/>
                  </a:lnTo>
                  <a:lnTo>
                    <a:pt x="411" y="415"/>
                  </a:lnTo>
                  <a:lnTo>
                    <a:pt x="404" y="438"/>
                  </a:lnTo>
                  <a:lnTo>
                    <a:pt x="398" y="462"/>
                  </a:lnTo>
                  <a:lnTo>
                    <a:pt x="391" y="485"/>
                  </a:lnTo>
                  <a:lnTo>
                    <a:pt x="386" y="509"/>
                  </a:lnTo>
                  <a:lnTo>
                    <a:pt x="368" y="515"/>
                  </a:lnTo>
                  <a:lnTo>
                    <a:pt x="351" y="520"/>
                  </a:lnTo>
                  <a:lnTo>
                    <a:pt x="334" y="525"/>
                  </a:lnTo>
                  <a:lnTo>
                    <a:pt x="315" y="531"/>
                  </a:lnTo>
                  <a:lnTo>
                    <a:pt x="298" y="536"/>
                  </a:lnTo>
                  <a:lnTo>
                    <a:pt x="281" y="541"/>
                  </a:lnTo>
                  <a:lnTo>
                    <a:pt x="264" y="547"/>
                  </a:lnTo>
                  <a:lnTo>
                    <a:pt x="246" y="552"/>
                  </a:lnTo>
                  <a:lnTo>
                    <a:pt x="229" y="558"/>
                  </a:lnTo>
                  <a:lnTo>
                    <a:pt x="212" y="563"/>
                  </a:lnTo>
                  <a:lnTo>
                    <a:pt x="195" y="569"/>
                  </a:lnTo>
                  <a:lnTo>
                    <a:pt x="177" y="574"/>
                  </a:lnTo>
                  <a:lnTo>
                    <a:pt x="159" y="579"/>
                  </a:lnTo>
                  <a:lnTo>
                    <a:pt x="142" y="585"/>
                  </a:lnTo>
                  <a:lnTo>
                    <a:pt x="124" y="590"/>
                  </a:lnTo>
                  <a:lnTo>
                    <a:pt x="107" y="596"/>
                  </a:lnTo>
                  <a:lnTo>
                    <a:pt x="89" y="576"/>
                  </a:lnTo>
                  <a:lnTo>
                    <a:pt x="70" y="552"/>
                  </a:lnTo>
                  <a:lnTo>
                    <a:pt x="53" y="525"/>
                  </a:lnTo>
                  <a:lnTo>
                    <a:pt x="38" y="495"/>
                  </a:lnTo>
                  <a:lnTo>
                    <a:pt x="24" y="463"/>
                  </a:lnTo>
                  <a:lnTo>
                    <a:pt x="13" y="427"/>
                  </a:lnTo>
                  <a:lnTo>
                    <a:pt x="5" y="389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3" y="267"/>
                  </a:lnTo>
                  <a:lnTo>
                    <a:pt x="14" y="223"/>
                  </a:lnTo>
                  <a:lnTo>
                    <a:pt x="29" y="180"/>
                  </a:lnTo>
                  <a:lnTo>
                    <a:pt x="51" y="135"/>
                  </a:lnTo>
                  <a:lnTo>
                    <a:pt x="81" y="90"/>
                  </a:lnTo>
                  <a:lnTo>
                    <a:pt x="116" y="45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1" name="Freeform 47">
              <a:extLst>
                <a:ext uri="{FF2B5EF4-FFF2-40B4-BE49-F238E27FC236}">
                  <a16:creationId xmlns:a16="http://schemas.microsoft.com/office/drawing/2014/main" id="{5258AF02-BCAF-4574-AD0B-14F677BF1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" y="3029"/>
              <a:ext cx="232" cy="295"/>
            </a:xfrm>
            <a:custGeom>
              <a:avLst/>
              <a:gdLst>
                <a:gd name="T0" fmla="*/ 167 w 465"/>
                <a:gd name="T1" fmla="*/ 8 h 590"/>
                <a:gd name="T2" fmla="*/ 196 w 465"/>
                <a:gd name="T3" fmla="*/ 23 h 590"/>
                <a:gd name="T4" fmla="*/ 225 w 465"/>
                <a:gd name="T5" fmla="*/ 38 h 590"/>
                <a:gd name="T6" fmla="*/ 253 w 465"/>
                <a:gd name="T7" fmla="*/ 52 h 590"/>
                <a:gd name="T8" fmla="*/ 281 w 465"/>
                <a:gd name="T9" fmla="*/ 67 h 590"/>
                <a:gd name="T10" fmla="*/ 310 w 465"/>
                <a:gd name="T11" fmla="*/ 82 h 590"/>
                <a:gd name="T12" fmla="*/ 339 w 465"/>
                <a:gd name="T13" fmla="*/ 97 h 590"/>
                <a:gd name="T14" fmla="*/ 367 w 465"/>
                <a:gd name="T15" fmla="*/ 112 h 590"/>
                <a:gd name="T16" fmla="*/ 392 w 465"/>
                <a:gd name="T17" fmla="*/ 126 h 590"/>
                <a:gd name="T18" fmla="*/ 412 w 465"/>
                <a:gd name="T19" fmla="*/ 141 h 590"/>
                <a:gd name="T20" fmla="*/ 434 w 465"/>
                <a:gd name="T21" fmla="*/ 157 h 590"/>
                <a:gd name="T22" fmla="*/ 455 w 465"/>
                <a:gd name="T23" fmla="*/ 172 h 590"/>
                <a:gd name="T24" fmla="*/ 460 w 465"/>
                <a:gd name="T25" fmla="*/ 196 h 590"/>
                <a:gd name="T26" fmla="*/ 449 w 465"/>
                <a:gd name="T27" fmla="*/ 231 h 590"/>
                <a:gd name="T28" fmla="*/ 439 w 465"/>
                <a:gd name="T29" fmla="*/ 265 h 590"/>
                <a:gd name="T30" fmla="*/ 428 w 465"/>
                <a:gd name="T31" fmla="*/ 300 h 590"/>
                <a:gd name="T32" fmla="*/ 416 w 465"/>
                <a:gd name="T33" fmla="*/ 341 h 590"/>
                <a:gd name="T34" fmla="*/ 403 w 465"/>
                <a:gd name="T35" fmla="*/ 389 h 590"/>
                <a:gd name="T36" fmla="*/ 389 w 465"/>
                <a:gd name="T37" fmla="*/ 435 h 590"/>
                <a:gd name="T38" fmla="*/ 377 w 465"/>
                <a:gd name="T39" fmla="*/ 482 h 590"/>
                <a:gd name="T40" fmla="*/ 352 w 465"/>
                <a:gd name="T41" fmla="*/ 512 h 590"/>
                <a:gd name="T42" fmla="*/ 319 w 465"/>
                <a:gd name="T43" fmla="*/ 522 h 590"/>
                <a:gd name="T44" fmla="*/ 284 w 465"/>
                <a:gd name="T45" fmla="*/ 533 h 590"/>
                <a:gd name="T46" fmla="*/ 250 w 465"/>
                <a:gd name="T47" fmla="*/ 543 h 590"/>
                <a:gd name="T48" fmla="*/ 217 w 465"/>
                <a:gd name="T49" fmla="*/ 553 h 590"/>
                <a:gd name="T50" fmla="*/ 182 w 465"/>
                <a:gd name="T51" fmla="*/ 564 h 590"/>
                <a:gd name="T52" fmla="*/ 147 w 465"/>
                <a:gd name="T53" fmla="*/ 574 h 590"/>
                <a:gd name="T54" fmla="*/ 114 w 465"/>
                <a:gd name="T55" fmla="*/ 585 h 590"/>
                <a:gd name="T56" fmla="*/ 79 w 465"/>
                <a:gd name="T57" fmla="*/ 571 h 590"/>
                <a:gd name="T58" fmla="*/ 47 w 465"/>
                <a:gd name="T59" fmla="*/ 520 h 590"/>
                <a:gd name="T60" fmla="*/ 21 w 465"/>
                <a:gd name="T61" fmla="*/ 458 h 590"/>
                <a:gd name="T62" fmla="*/ 3 w 465"/>
                <a:gd name="T63" fmla="*/ 385 h 590"/>
                <a:gd name="T64" fmla="*/ 0 w 465"/>
                <a:gd name="T65" fmla="*/ 306 h 590"/>
                <a:gd name="T66" fmla="*/ 14 w 465"/>
                <a:gd name="T67" fmla="*/ 220 h 590"/>
                <a:gd name="T68" fmla="*/ 50 w 465"/>
                <a:gd name="T69" fmla="*/ 133 h 590"/>
                <a:gd name="T70" fmla="*/ 112 w 465"/>
                <a:gd name="T71" fmla="*/ 4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5" h="590">
                  <a:moveTo>
                    <a:pt x="153" y="0"/>
                  </a:moveTo>
                  <a:lnTo>
                    <a:pt x="167" y="8"/>
                  </a:lnTo>
                  <a:lnTo>
                    <a:pt x="182" y="15"/>
                  </a:lnTo>
                  <a:lnTo>
                    <a:pt x="196" y="23"/>
                  </a:lnTo>
                  <a:lnTo>
                    <a:pt x="211" y="30"/>
                  </a:lnTo>
                  <a:lnTo>
                    <a:pt x="225" y="38"/>
                  </a:lnTo>
                  <a:lnTo>
                    <a:pt x="238" y="45"/>
                  </a:lnTo>
                  <a:lnTo>
                    <a:pt x="253" y="52"/>
                  </a:lnTo>
                  <a:lnTo>
                    <a:pt x="267" y="60"/>
                  </a:lnTo>
                  <a:lnTo>
                    <a:pt x="281" y="67"/>
                  </a:lnTo>
                  <a:lnTo>
                    <a:pt x="296" y="75"/>
                  </a:lnTo>
                  <a:lnTo>
                    <a:pt x="310" y="82"/>
                  </a:lnTo>
                  <a:lnTo>
                    <a:pt x="325" y="89"/>
                  </a:lnTo>
                  <a:lnTo>
                    <a:pt x="339" y="97"/>
                  </a:lnTo>
                  <a:lnTo>
                    <a:pt x="352" y="104"/>
                  </a:lnTo>
                  <a:lnTo>
                    <a:pt x="367" y="112"/>
                  </a:lnTo>
                  <a:lnTo>
                    <a:pt x="381" y="119"/>
                  </a:lnTo>
                  <a:lnTo>
                    <a:pt x="392" y="126"/>
                  </a:lnTo>
                  <a:lnTo>
                    <a:pt x="402" y="134"/>
                  </a:lnTo>
                  <a:lnTo>
                    <a:pt x="412" y="141"/>
                  </a:lnTo>
                  <a:lnTo>
                    <a:pt x="424" y="149"/>
                  </a:lnTo>
                  <a:lnTo>
                    <a:pt x="434" y="157"/>
                  </a:lnTo>
                  <a:lnTo>
                    <a:pt x="445" y="164"/>
                  </a:lnTo>
                  <a:lnTo>
                    <a:pt x="455" y="172"/>
                  </a:lnTo>
                  <a:lnTo>
                    <a:pt x="465" y="179"/>
                  </a:lnTo>
                  <a:lnTo>
                    <a:pt x="460" y="196"/>
                  </a:lnTo>
                  <a:lnTo>
                    <a:pt x="455" y="213"/>
                  </a:lnTo>
                  <a:lnTo>
                    <a:pt x="449" y="231"/>
                  </a:lnTo>
                  <a:lnTo>
                    <a:pt x="445" y="248"/>
                  </a:lnTo>
                  <a:lnTo>
                    <a:pt x="439" y="265"/>
                  </a:lnTo>
                  <a:lnTo>
                    <a:pt x="434" y="283"/>
                  </a:lnTo>
                  <a:lnTo>
                    <a:pt x="428" y="300"/>
                  </a:lnTo>
                  <a:lnTo>
                    <a:pt x="423" y="317"/>
                  </a:lnTo>
                  <a:lnTo>
                    <a:pt x="416" y="341"/>
                  </a:lnTo>
                  <a:lnTo>
                    <a:pt x="410" y="364"/>
                  </a:lnTo>
                  <a:lnTo>
                    <a:pt x="403" y="389"/>
                  </a:lnTo>
                  <a:lnTo>
                    <a:pt x="396" y="412"/>
                  </a:lnTo>
                  <a:lnTo>
                    <a:pt x="389" y="435"/>
                  </a:lnTo>
                  <a:lnTo>
                    <a:pt x="382" y="459"/>
                  </a:lnTo>
                  <a:lnTo>
                    <a:pt x="377" y="482"/>
                  </a:lnTo>
                  <a:lnTo>
                    <a:pt x="370" y="506"/>
                  </a:lnTo>
                  <a:lnTo>
                    <a:pt x="352" y="512"/>
                  </a:lnTo>
                  <a:lnTo>
                    <a:pt x="335" y="517"/>
                  </a:lnTo>
                  <a:lnTo>
                    <a:pt x="319" y="522"/>
                  </a:lnTo>
                  <a:lnTo>
                    <a:pt x="302" y="527"/>
                  </a:lnTo>
                  <a:lnTo>
                    <a:pt x="284" y="533"/>
                  </a:lnTo>
                  <a:lnTo>
                    <a:pt x="267" y="537"/>
                  </a:lnTo>
                  <a:lnTo>
                    <a:pt x="250" y="543"/>
                  </a:lnTo>
                  <a:lnTo>
                    <a:pt x="234" y="548"/>
                  </a:lnTo>
                  <a:lnTo>
                    <a:pt x="217" y="553"/>
                  </a:lnTo>
                  <a:lnTo>
                    <a:pt x="199" y="559"/>
                  </a:lnTo>
                  <a:lnTo>
                    <a:pt x="182" y="564"/>
                  </a:lnTo>
                  <a:lnTo>
                    <a:pt x="165" y="570"/>
                  </a:lnTo>
                  <a:lnTo>
                    <a:pt x="147" y="574"/>
                  </a:lnTo>
                  <a:lnTo>
                    <a:pt x="131" y="580"/>
                  </a:lnTo>
                  <a:lnTo>
                    <a:pt x="114" y="585"/>
                  </a:lnTo>
                  <a:lnTo>
                    <a:pt x="97" y="590"/>
                  </a:lnTo>
                  <a:lnTo>
                    <a:pt x="79" y="571"/>
                  </a:lnTo>
                  <a:lnTo>
                    <a:pt x="63" y="547"/>
                  </a:lnTo>
                  <a:lnTo>
                    <a:pt x="47" y="520"/>
                  </a:lnTo>
                  <a:lnTo>
                    <a:pt x="33" y="490"/>
                  </a:lnTo>
                  <a:lnTo>
                    <a:pt x="21" y="458"/>
                  </a:lnTo>
                  <a:lnTo>
                    <a:pt x="12" y="423"/>
                  </a:lnTo>
                  <a:lnTo>
                    <a:pt x="3" y="385"/>
                  </a:lnTo>
                  <a:lnTo>
                    <a:pt x="0" y="346"/>
                  </a:lnTo>
                  <a:lnTo>
                    <a:pt x="0" y="306"/>
                  </a:lnTo>
                  <a:lnTo>
                    <a:pt x="5" y="263"/>
                  </a:lnTo>
                  <a:lnTo>
                    <a:pt x="14" y="220"/>
                  </a:lnTo>
                  <a:lnTo>
                    <a:pt x="29" y="177"/>
                  </a:lnTo>
                  <a:lnTo>
                    <a:pt x="50" y="133"/>
                  </a:lnTo>
                  <a:lnTo>
                    <a:pt x="77" y="88"/>
                  </a:lnTo>
                  <a:lnTo>
                    <a:pt x="112" y="4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2" name="Freeform 48">
              <a:extLst>
                <a:ext uri="{FF2B5EF4-FFF2-40B4-BE49-F238E27FC236}">
                  <a16:creationId xmlns:a16="http://schemas.microsoft.com/office/drawing/2014/main" id="{21424711-4794-4577-8E34-A65BC179B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3031"/>
              <a:ext cx="224" cy="292"/>
            </a:xfrm>
            <a:custGeom>
              <a:avLst/>
              <a:gdLst>
                <a:gd name="T0" fmla="*/ 159 w 449"/>
                <a:gd name="T1" fmla="*/ 7 h 583"/>
                <a:gd name="T2" fmla="*/ 187 w 449"/>
                <a:gd name="T3" fmla="*/ 22 h 583"/>
                <a:gd name="T4" fmla="*/ 214 w 449"/>
                <a:gd name="T5" fmla="*/ 36 h 583"/>
                <a:gd name="T6" fmla="*/ 242 w 449"/>
                <a:gd name="T7" fmla="*/ 49 h 583"/>
                <a:gd name="T8" fmla="*/ 268 w 449"/>
                <a:gd name="T9" fmla="*/ 64 h 583"/>
                <a:gd name="T10" fmla="*/ 296 w 449"/>
                <a:gd name="T11" fmla="*/ 78 h 583"/>
                <a:gd name="T12" fmla="*/ 324 w 449"/>
                <a:gd name="T13" fmla="*/ 92 h 583"/>
                <a:gd name="T14" fmla="*/ 351 w 449"/>
                <a:gd name="T15" fmla="*/ 107 h 583"/>
                <a:gd name="T16" fmla="*/ 376 w 449"/>
                <a:gd name="T17" fmla="*/ 121 h 583"/>
                <a:gd name="T18" fmla="*/ 396 w 449"/>
                <a:gd name="T19" fmla="*/ 136 h 583"/>
                <a:gd name="T20" fmla="*/ 418 w 449"/>
                <a:gd name="T21" fmla="*/ 152 h 583"/>
                <a:gd name="T22" fmla="*/ 439 w 449"/>
                <a:gd name="T23" fmla="*/ 167 h 583"/>
                <a:gd name="T24" fmla="*/ 445 w 449"/>
                <a:gd name="T25" fmla="*/ 191 h 583"/>
                <a:gd name="T26" fmla="*/ 435 w 449"/>
                <a:gd name="T27" fmla="*/ 226 h 583"/>
                <a:gd name="T28" fmla="*/ 426 w 449"/>
                <a:gd name="T29" fmla="*/ 260 h 583"/>
                <a:gd name="T30" fmla="*/ 416 w 449"/>
                <a:gd name="T31" fmla="*/ 295 h 583"/>
                <a:gd name="T32" fmla="*/ 404 w 449"/>
                <a:gd name="T33" fmla="*/ 336 h 583"/>
                <a:gd name="T34" fmla="*/ 389 w 449"/>
                <a:gd name="T35" fmla="*/ 384 h 583"/>
                <a:gd name="T36" fmla="*/ 374 w 449"/>
                <a:gd name="T37" fmla="*/ 430 h 583"/>
                <a:gd name="T38" fmla="*/ 361 w 449"/>
                <a:gd name="T39" fmla="*/ 477 h 583"/>
                <a:gd name="T40" fmla="*/ 336 w 449"/>
                <a:gd name="T41" fmla="*/ 506 h 583"/>
                <a:gd name="T42" fmla="*/ 303 w 449"/>
                <a:gd name="T43" fmla="*/ 516 h 583"/>
                <a:gd name="T44" fmla="*/ 270 w 449"/>
                <a:gd name="T45" fmla="*/ 527 h 583"/>
                <a:gd name="T46" fmla="*/ 236 w 449"/>
                <a:gd name="T47" fmla="*/ 537 h 583"/>
                <a:gd name="T48" fmla="*/ 203 w 449"/>
                <a:gd name="T49" fmla="*/ 547 h 583"/>
                <a:gd name="T50" fmla="*/ 169 w 449"/>
                <a:gd name="T51" fmla="*/ 558 h 583"/>
                <a:gd name="T52" fmla="*/ 136 w 449"/>
                <a:gd name="T53" fmla="*/ 568 h 583"/>
                <a:gd name="T54" fmla="*/ 103 w 449"/>
                <a:gd name="T55" fmla="*/ 578 h 583"/>
                <a:gd name="T56" fmla="*/ 70 w 449"/>
                <a:gd name="T57" fmla="*/ 563 h 583"/>
                <a:gd name="T58" fmla="*/ 42 w 449"/>
                <a:gd name="T59" fmla="*/ 513 h 583"/>
                <a:gd name="T60" fmla="*/ 17 w 449"/>
                <a:gd name="T61" fmla="*/ 450 h 583"/>
                <a:gd name="T62" fmla="*/ 2 w 449"/>
                <a:gd name="T63" fmla="*/ 379 h 583"/>
                <a:gd name="T64" fmla="*/ 1 w 449"/>
                <a:gd name="T65" fmla="*/ 299 h 583"/>
                <a:gd name="T66" fmla="*/ 15 w 449"/>
                <a:gd name="T67" fmla="*/ 215 h 583"/>
                <a:gd name="T68" fmla="*/ 49 w 449"/>
                <a:gd name="T69" fmla="*/ 129 h 583"/>
                <a:gd name="T70" fmla="*/ 106 w 449"/>
                <a:gd name="T71" fmla="*/ 42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9" h="583">
                  <a:moveTo>
                    <a:pt x="145" y="0"/>
                  </a:moveTo>
                  <a:lnTo>
                    <a:pt x="159" y="7"/>
                  </a:lnTo>
                  <a:lnTo>
                    <a:pt x="173" y="14"/>
                  </a:lnTo>
                  <a:lnTo>
                    <a:pt x="187" y="22"/>
                  </a:lnTo>
                  <a:lnTo>
                    <a:pt x="201" y="29"/>
                  </a:lnTo>
                  <a:lnTo>
                    <a:pt x="214" y="36"/>
                  </a:lnTo>
                  <a:lnTo>
                    <a:pt x="228" y="42"/>
                  </a:lnTo>
                  <a:lnTo>
                    <a:pt x="242" y="49"/>
                  </a:lnTo>
                  <a:lnTo>
                    <a:pt x="256" y="56"/>
                  </a:lnTo>
                  <a:lnTo>
                    <a:pt x="268" y="64"/>
                  </a:lnTo>
                  <a:lnTo>
                    <a:pt x="282" y="71"/>
                  </a:lnTo>
                  <a:lnTo>
                    <a:pt x="296" y="78"/>
                  </a:lnTo>
                  <a:lnTo>
                    <a:pt x="310" y="85"/>
                  </a:lnTo>
                  <a:lnTo>
                    <a:pt x="324" y="92"/>
                  </a:lnTo>
                  <a:lnTo>
                    <a:pt x="338" y="100"/>
                  </a:lnTo>
                  <a:lnTo>
                    <a:pt x="351" y="107"/>
                  </a:lnTo>
                  <a:lnTo>
                    <a:pt x="365" y="114"/>
                  </a:lnTo>
                  <a:lnTo>
                    <a:pt x="376" y="121"/>
                  </a:lnTo>
                  <a:lnTo>
                    <a:pt x="386" y="129"/>
                  </a:lnTo>
                  <a:lnTo>
                    <a:pt x="396" y="136"/>
                  </a:lnTo>
                  <a:lnTo>
                    <a:pt x="408" y="144"/>
                  </a:lnTo>
                  <a:lnTo>
                    <a:pt x="418" y="152"/>
                  </a:lnTo>
                  <a:lnTo>
                    <a:pt x="429" y="159"/>
                  </a:lnTo>
                  <a:lnTo>
                    <a:pt x="439" y="167"/>
                  </a:lnTo>
                  <a:lnTo>
                    <a:pt x="449" y="174"/>
                  </a:lnTo>
                  <a:lnTo>
                    <a:pt x="445" y="191"/>
                  </a:lnTo>
                  <a:lnTo>
                    <a:pt x="440" y="208"/>
                  </a:lnTo>
                  <a:lnTo>
                    <a:pt x="435" y="226"/>
                  </a:lnTo>
                  <a:lnTo>
                    <a:pt x="431" y="243"/>
                  </a:lnTo>
                  <a:lnTo>
                    <a:pt x="426" y="260"/>
                  </a:lnTo>
                  <a:lnTo>
                    <a:pt x="422" y="278"/>
                  </a:lnTo>
                  <a:lnTo>
                    <a:pt x="416" y="295"/>
                  </a:lnTo>
                  <a:lnTo>
                    <a:pt x="411" y="312"/>
                  </a:lnTo>
                  <a:lnTo>
                    <a:pt x="404" y="336"/>
                  </a:lnTo>
                  <a:lnTo>
                    <a:pt x="396" y="359"/>
                  </a:lnTo>
                  <a:lnTo>
                    <a:pt x="389" y="384"/>
                  </a:lnTo>
                  <a:lnTo>
                    <a:pt x="382" y="407"/>
                  </a:lnTo>
                  <a:lnTo>
                    <a:pt x="374" y="430"/>
                  </a:lnTo>
                  <a:lnTo>
                    <a:pt x="368" y="454"/>
                  </a:lnTo>
                  <a:lnTo>
                    <a:pt x="361" y="477"/>
                  </a:lnTo>
                  <a:lnTo>
                    <a:pt x="354" y="501"/>
                  </a:lnTo>
                  <a:lnTo>
                    <a:pt x="336" y="506"/>
                  </a:lnTo>
                  <a:lnTo>
                    <a:pt x="320" y="512"/>
                  </a:lnTo>
                  <a:lnTo>
                    <a:pt x="303" y="516"/>
                  </a:lnTo>
                  <a:lnTo>
                    <a:pt x="287" y="522"/>
                  </a:lnTo>
                  <a:lnTo>
                    <a:pt x="270" y="527"/>
                  </a:lnTo>
                  <a:lnTo>
                    <a:pt x="254" y="532"/>
                  </a:lnTo>
                  <a:lnTo>
                    <a:pt x="236" y="537"/>
                  </a:lnTo>
                  <a:lnTo>
                    <a:pt x="220" y="542"/>
                  </a:lnTo>
                  <a:lnTo>
                    <a:pt x="203" y="547"/>
                  </a:lnTo>
                  <a:lnTo>
                    <a:pt x="186" y="552"/>
                  </a:lnTo>
                  <a:lnTo>
                    <a:pt x="169" y="558"/>
                  </a:lnTo>
                  <a:lnTo>
                    <a:pt x="152" y="562"/>
                  </a:lnTo>
                  <a:lnTo>
                    <a:pt x="136" y="568"/>
                  </a:lnTo>
                  <a:lnTo>
                    <a:pt x="119" y="573"/>
                  </a:lnTo>
                  <a:lnTo>
                    <a:pt x="103" y="578"/>
                  </a:lnTo>
                  <a:lnTo>
                    <a:pt x="85" y="583"/>
                  </a:lnTo>
                  <a:lnTo>
                    <a:pt x="70" y="563"/>
                  </a:lnTo>
                  <a:lnTo>
                    <a:pt x="55" y="539"/>
                  </a:lnTo>
                  <a:lnTo>
                    <a:pt x="42" y="513"/>
                  </a:lnTo>
                  <a:lnTo>
                    <a:pt x="29" y="483"/>
                  </a:lnTo>
                  <a:lnTo>
                    <a:pt x="17" y="450"/>
                  </a:lnTo>
                  <a:lnTo>
                    <a:pt x="9" y="416"/>
                  </a:lnTo>
                  <a:lnTo>
                    <a:pt x="2" y="379"/>
                  </a:lnTo>
                  <a:lnTo>
                    <a:pt x="0" y="340"/>
                  </a:lnTo>
                  <a:lnTo>
                    <a:pt x="1" y="299"/>
                  </a:lnTo>
                  <a:lnTo>
                    <a:pt x="6" y="258"/>
                  </a:lnTo>
                  <a:lnTo>
                    <a:pt x="15" y="215"/>
                  </a:lnTo>
                  <a:lnTo>
                    <a:pt x="29" y="173"/>
                  </a:lnTo>
                  <a:lnTo>
                    <a:pt x="49" y="129"/>
                  </a:lnTo>
                  <a:lnTo>
                    <a:pt x="75" y="85"/>
                  </a:lnTo>
                  <a:lnTo>
                    <a:pt x="106" y="4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3" name="Freeform 49">
              <a:extLst>
                <a:ext uri="{FF2B5EF4-FFF2-40B4-BE49-F238E27FC236}">
                  <a16:creationId xmlns:a16="http://schemas.microsoft.com/office/drawing/2014/main" id="{284F867C-F4CB-40A5-A018-804ECCE69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034"/>
              <a:ext cx="217" cy="288"/>
            </a:xfrm>
            <a:custGeom>
              <a:avLst/>
              <a:gdLst>
                <a:gd name="T0" fmla="*/ 152 w 434"/>
                <a:gd name="T1" fmla="*/ 7 h 577"/>
                <a:gd name="T2" fmla="*/ 179 w 434"/>
                <a:gd name="T3" fmla="*/ 21 h 577"/>
                <a:gd name="T4" fmla="*/ 205 w 434"/>
                <a:gd name="T5" fmla="*/ 34 h 577"/>
                <a:gd name="T6" fmla="*/ 232 w 434"/>
                <a:gd name="T7" fmla="*/ 48 h 577"/>
                <a:gd name="T8" fmla="*/ 258 w 434"/>
                <a:gd name="T9" fmla="*/ 62 h 577"/>
                <a:gd name="T10" fmla="*/ 285 w 434"/>
                <a:gd name="T11" fmla="*/ 75 h 577"/>
                <a:gd name="T12" fmla="*/ 311 w 434"/>
                <a:gd name="T13" fmla="*/ 89 h 577"/>
                <a:gd name="T14" fmla="*/ 338 w 434"/>
                <a:gd name="T15" fmla="*/ 103 h 577"/>
                <a:gd name="T16" fmla="*/ 361 w 434"/>
                <a:gd name="T17" fmla="*/ 117 h 577"/>
                <a:gd name="T18" fmla="*/ 381 w 434"/>
                <a:gd name="T19" fmla="*/ 132 h 577"/>
                <a:gd name="T20" fmla="*/ 403 w 434"/>
                <a:gd name="T21" fmla="*/ 148 h 577"/>
                <a:gd name="T22" fmla="*/ 424 w 434"/>
                <a:gd name="T23" fmla="*/ 163 h 577"/>
                <a:gd name="T24" fmla="*/ 430 w 434"/>
                <a:gd name="T25" fmla="*/ 187 h 577"/>
                <a:gd name="T26" fmla="*/ 422 w 434"/>
                <a:gd name="T27" fmla="*/ 222 h 577"/>
                <a:gd name="T28" fmla="*/ 412 w 434"/>
                <a:gd name="T29" fmla="*/ 256 h 577"/>
                <a:gd name="T30" fmla="*/ 404 w 434"/>
                <a:gd name="T31" fmla="*/ 291 h 577"/>
                <a:gd name="T32" fmla="*/ 392 w 434"/>
                <a:gd name="T33" fmla="*/ 332 h 577"/>
                <a:gd name="T34" fmla="*/ 377 w 434"/>
                <a:gd name="T35" fmla="*/ 380 h 577"/>
                <a:gd name="T36" fmla="*/ 361 w 434"/>
                <a:gd name="T37" fmla="*/ 426 h 577"/>
                <a:gd name="T38" fmla="*/ 346 w 434"/>
                <a:gd name="T39" fmla="*/ 473 h 577"/>
                <a:gd name="T40" fmla="*/ 323 w 434"/>
                <a:gd name="T41" fmla="*/ 502 h 577"/>
                <a:gd name="T42" fmla="*/ 289 w 434"/>
                <a:gd name="T43" fmla="*/ 512 h 577"/>
                <a:gd name="T44" fmla="*/ 257 w 434"/>
                <a:gd name="T45" fmla="*/ 523 h 577"/>
                <a:gd name="T46" fmla="*/ 224 w 434"/>
                <a:gd name="T47" fmla="*/ 532 h 577"/>
                <a:gd name="T48" fmla="*/ 191 w 434"/>
                <a:gd name="T49" fmla="*/ 542 h 577"/>
                <a:gd name="T50" fmla="*/ 158 w 434"/>
                <a:gd name="T51" fmla="*/ 551 h 577"/>
                <a:gd name="T52" fmla="*/ 126 w 434"/>
                <a:gd name="T53" fmla="*/ 562 h 577"/>
                <a:gd name="T54" fmla="*/ 92 w 434"/>
                <a:gd name="T55" fmla="*/ 572 h 577"/>
                <a:gd name="T56" fmla="*/ 62 w 434"/>
                <a:gd name="T57" fmla="*/ 557 h 577"/>
                <a:gd name="T58" fmla="*/ 36 w 434"/>
                <a:gd name="T59" fmla="*/ 506 h 577"/>
                <a:gd name="T60" fmla="*/ 15 w 434"/>
                <a:gd name="T61" fmla="*/ 444 h 577"/>
                <a:gd name="T62" fmla="*/ 2 w 434"/>
                <a:gd name="T63" fmla="*/ 373 h 577"/>
                <a:gd name="T64" fmla="*/ 1 w 434"/>
                <a:gd name="T65" fmla="*/ 294 h 577"/>
                <a:gd name="T66" fmla="*/ 16 w 434"/>
                <a:gd name="T67" fmla="*/ 211 h 577"/>
                <a:gd name="T68" fmla="*/ 48 w 434"/>
                <a:gd name="T69" fmla="*/ 126 h 577"/>
                <a:gd name="T70" fmla="*/ 103 w 434"/>
                <a:gd name="T71" fmla="*/ 42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4" h="577">
                  <a:moveTo>
                    <a:pt x="138" y="0"/>
                  </a:moveTo>
                  <a:lnTo>
                    <a:pt x="152" y="7"/>
                  </a:lnTo>
                  <a:lnTo>
                    <a:pt x="165" y="14"/>
                  </a:lnTo>
                  <a:lnTo>
                    <a:pt x="179" y="21"/>
                  </a:lnTo>
                  <a:lnTo>
                    <a:pt x="191" y="27"/>
                  </a:lnTo>
                  <a:lnTo>
                    <a:pt x="205" y="34"/>
                  </a:lnTo>
                  <a:lnTo>
                    <a:pt x="218" y="41"/>
                  </a:lnTo>
                  <a:lnTo>
                    <a:pt x="232" y="48"/>
                  </a:lnTo>
                  <a:lnTo>
                    <a:pt x="244" y="55"/>
                  </a:lnTo>
                  <a:lnTo>
                    <a:pt x="258" y="62"/>
                  </a:lnTo>
                  <a:lnTo>
                    <a:pt x="271" y="68"/>
                  </a:lnTo>
                  <a:lnTo>
                    <a:pt x="285" y="75"/>
                  </a:lnTo>
                  <a:lnTo>
                    <a:pt x="297" y="82"/>
                  </a:lnTo>
                  <a:lnTo>
                    <a:pt x="311" y="89"/>
                  </a:lnTo>
                  <a:lnTo>
                    <a:pt x="324" y="96"/>
                  </a:lnTo>
                  <a:lnTo>
                    <a:pt x="338" y="103"/>
                  </a:lnTo>
                  <a:lnTo>
                    <a:pt x="350" y="110"/>
                  </a:lnTo>
                  <a:lnTo>
                    <a:pt x="361" y="117"/>
                  </a:lnTo>
                  <a:lnTo>
                    <a:pt x="371" y="125"/>
                  </a:lnTo>
                  <a:lnTo>
                    <a:pt x="381" y="132"/>
                  </a:lnTo>
                  <a:lnTo>
                    <a:pt x="393" y="140"/>
                  </a:lnTo>
                  <a:lnTo>
                    <a:pt x="403" y="148"/>
                  </a:lnTo>
                  <a:lnTo>
                    <a:pt x="414" y="155"/>
                  </a:lnTo>
                  <a:lnTo>
                    <a:pt x="424" y="163"/>
                  </a:lnTo>
                  <a:lnTo>
                    <a:pt x="434" y="170"/>
                  </a:lnTo>
                  <a:lnTo>
                    <a:pt x="430" y="187"/>
                  </a:lnTo>
                  <a:lnTo>
                    <a:pt x="426" y="204"/>
                  </a:lnTo>
                  <a:lnTo>
                    <a:pt x="422" y="222"/>
                  </a:lnTo>
                  <a:lnTo>
                    <a:pt x="417" y="239"/>
                  </a:lnTo>
                  <a:lnTo>
                    <a:pt x="412" y="256"/>
                  </a:lnTo>
                  <a:lnTo>
                    <a:pt x="409" y="274"/>
                  </a:lnTo>
                  <a:lnTo>
                    <a:pt x="404" y="291"/>
                  </a:lnTo>
                  <a:lnTo>
                    <a:pt x="400" y="308"/>
                  </a:lnTo>
                  <a:lnTo>
                    <a:pt x="392" y="332"/>
                  </a:lnTo>
                  <a:lnTo>
                    <a:pt x="385" y="355"/>
                  </a:lnTo>
                  <a:lnTo>
                    <a:pt x="377" y="380"/>
                  </a:lnTo>
                  <a:lnTo>
                    <a:pt x="369" y="403"/>
                  </a:lnTo>
                  <a:lnTo>
                    <a:pt x="361" y="426"/>
                  </a:lnTo>
                  <a:lnTo>
                    <a:pt x="354" y="450"/>
                  </a:lnTo>
                  <a:lnTo>
                    <a:pt x="346" y="473"/>
                  </a:lnTo>
                  <a:lnTo>
                    <a:pt x="339" y="497"/>
                  </a:lnTo>
                  <a:lnTo>
                    <a:pt x="323" y="502"/>
                  </a:lnTo>
                  <a:lnTo>
                    <a:pt x="306" y="508"/>
                  </a:lnTo>
                  <a:lnTo>
                    <a:pt x="289" y="512"/>
                  </a:lnTo>
                  <a:lnTo>
                    <a:pt x="273" y="517"/>
                  </a:lnTo>
                  <a:lnTo>
                    <a:pt x="257" y="523"/>
                  </a:lnTo>
                  <a:lnTo>
                    <a:pt x="241" y="527"/>
                  </a:lnTo>
                  <a:lnTo>
                    <a:pt x="224" y="532"/>
                  </a:lnTo>
                  <a:lnTo>
                    <a:pt x="207" y="536"/>
                  </a:lnTo>
                  <a:lnTo>
                    <a:pt x="191" y="542"/>
                  </a:lnTo>
                  <a:lnTo>
                    <a:pt x="175" y="547"/>
                  </a:lnTo>
                  <a:lnTo>
                    <a:pt x="158" y="551"/>
                  </a:lnTo>
                  <a:lnTo>
                    <a:pt x="142" y="557"/>
                  </a:lnTo>
                  <a:lnTo>
                    <a:pt x="126" y="562"/>
                  </a:lnTo>
                  <a:lnTo>
                    <a:pt x="110" y="566"/>
                  </a:lnTo>
                  <a:lnTo>
                    <a:pt x="92" y="572"/>
                  </a:lnTo>
                  <a:lnTo>
                    <a:pt x="76" y="577"/>
                  </a:lnTo>
                  <a:lnTo>
                    <a:pt x="62" y="557"/>
                  </a:lnTo>
                  <a:lnTo>
                    <a:pt x="48" y="533"/>
                  </a:lnTo>
                  <a:lnTo>
                    <a:pt x="36" y="506"/>
                  </a:lnTo>
                  <a:lnTo>
                    <a:pt x="24" y="476"/>
                  </a:lnTo>
                  <a:lnTo>
                    <a:pt x="15" y="444"/>
                  </a:lnTo>
                  <a:lnTo>
                    <a:pt x="8" y="410"/>
                  </a:lnTo>
                  <a:lnTo>
                    <a:pt x="2" y="373"/>
                  </a:lnTo>
                  <a:lnTo>
                    <a:pt x="0" y="335"/>
                  </a:lnTo>
                  <a:lnTo>
                    <a:pt x="1" y="294"/>
                  </a:lnTo>
                  <a:lnTo>
                    <a:pt x="7" y="253"/>
                  </a:lnTo>
                  <a:lnTo>
                    <a:pt x="16" y="211"/>
                  </a:lnTo>
                  <a:lnTo>
                    <a:pt x="30" y="169"/>
                  </a:lnTo>
                  <a:lnTo>
                    <a:pt x="48" y="126"/>
                  </a:lnTo>
                  <a:lnTo>
                    <a:pt x="73" y="83"/>
                  </a:lnTo>
                  <a:lnTo>
                    <a:pt x="103" y="42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4" name="Freeform 50">
              <a:extLst>
                <a:ext uri="{FF2B5EF4-FFF2-40B4-BE49-F238E27FC236}">
                  <a16:creationId xmlns:a16="http://schemas.microsoft.com/office/drawing/2014/main" id="{A93118C0-AAA4-419A-9CB8-9C0F0E269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3035"/>
              <a:ext cx="208" cy="286"/>
            </a:xfrm>
            <a:custGeom>
              <a:avLst/>
              <a:gdLst>
                <a:gd name="T0" fmla="*/ 143 w 417"/>
                <a:gd name="T1" fmla="*/ 7 h 572"/>
                <a:gd name="T2" fmla="*/ 169 w 417"/>
                <a:gd name="T3" fmla="*/ 19 h 572"/>
                <a:gd name="T4" fmla="*/ 194 w 417"/>
                <a:gd name="T5" fmla="*/ 33 h 572"/>
                <a:gd name="T6" fmla="*/ 219 w 417"/>
                <a:gd name="T7" fmla="*/ 46 h 572"/>
                <a:gd name="T8" fmla="*/ 245 w 417"/>
                <a:gd name="T9" fmla="*/ 60 h 572"/>
                <a:gd name="T10" fmla="*/ 270 w 417"/>
                <a:gd name="T11" fmla="*/ 72 h 572"/>
                <a:gd name="T12" fmla="*/ 295 w 417"/>
                <a:gd name="T13" fmla="*/ 86 h 572"/>
                <a:gd name="T14" fmla="*/ 321 w 417"/>
                <a:gd name="T15" fmla="*/ 99 h 572"/>
                <a:gd name="T16" fmla="*/ 344 w 417"/>
                <a:gd name="T17" fmla="*/ 113 h 572"/>
                <a:gd name="T18" fmla="*/ 364 w 417"/>
                <a:gd name="T19" fmla="*/ 128 h 572"/>
                <a:gd name="T20" fmla="*/ 386 w 417"/>
                <a:gd name="T21" fmla="*/ 144 h 572"/>
                <a:gd name="T22" fmla="*/ 407 w 417"/>
                <a:gd name="T23" fmla="*/ 159 h 572"/>
                <a:gd name="T24" fmla="*/ 409 w 417"/>
                <a:gd name="T25" fmla="*/ 200 h 572"/>
                <a:gd name="T26" fmla="*/ 394 w 417"/>
                <a:gd name="T27" fmla="*/ 270 h 572"/>
                <a:gd name="T28" fmla="*/ 378 w 417"/>
                <a:gd name="T29" fmla="*/ 328 h 572"/>
                <a:gd name="T30" fmla="*/ 362 w 417"/>
                <a:gd name="T31" fmla="*/ 376 h 572"/>
                <a:gd name="T32" fmla="*/ 346 w 417"/>
                <a:gd name="T33" fmla="*/ 422 h 572"/>
                <a:gd name="T34" fmla="*/ 330 w 417"/>
                <a:gd name="T35" fmla="*/ 469 h 572"/>
                <a:gd name="T36" fmla="*/ 306 w 417"/>
                <a:gd name="T37" fmla="*/ 498 h 572"/>
                <a:gd name="T38" fmla="*/ 273 w 417"/>
                <a:gd name="T39" fmla="*/ 507 h 572"/>
                <a:gd name="T40" fmla="*/ 241 w 417"/>
                <a:gd name="T41" fmla="*/ 517 h 572"/>
                <a:gd name="T42" fmla="*/ 209 w 417"/>
                <a:gd name="T43" fmla="*/ 527 h 572"/>
                <a:gd name="T44" fmla="*/ 177 w 417"/>
                <a:gd name="T45" fmla="*/ 537 h 572"/>
                <a:gd name="T46" fmla="*/ 144 w 417"/>
                <a:gd name="T47" fmla="*/ 546 h 572"/>
                <a:gd name="T48" fmla="*/ 113 w 417"/>
                <a:gd name="T49" fmla="*/ 557 h 572"/>
                <a:gd name="T50" fmla="*/ 81 w 417"/>
                <a:gd name="T51" fmla="*/ 567 h 572"/>
                <a:gd name="T52" fmla="*/ 52 w 417"/>
                <a:gd name="T53" fmla="*/ 551 h 572"/>
                <a:gd name="T54" fmla="*/ 29 w 417"/>
                <a:gd name="T55" fmla="*/ 501 h 572"/>
                <a:gd name="T56" fmla="*/ 12 w 417"/>
                <a:gd name="T57" fmla="*/ 439 h 572"/>
                <a:gd name="T58" fmla="*/ 2 w 417"/>
                <a:gd name="T59" fmla="*/ 368 h 572"/>
                <a:gd name="T60" fmla="*/ 2 w 417"/>
                <a:gd name="T61" fmla="*/ 289 h 572"/>
                <a:gd name="T62" fmla="*/ 17 w 417"/>
                <a:gd name="T63" fmla="*/ 207 h 572"/>
                <a:gd name="T64" fmla="*/ 46 w 417"/>
                <a:gd name="T65" fmla="*/ 123 h 572"/>
                <a:gd name="T66" fmla="*/ 97 w 417"/>
                <a:gd name="T67" fmla="*/ 4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572">
                  <a:moveTo>
                    <a:pt x="131" y="0"/>
                  </a:moveTo>
                  <a:lnTo>
                    <a:pt x="143" y="7"/>
                  </a:lnTo>
                  <a:lnTo>
                    <a:pt x="156" y="14"/>
                  </a:lnTo>
                  <a:lnTo>
                    <a:pt x="169" y="19"/>
                  </a:lnTo>
                  <a:lnTo>
                    <a:pt x="181" y="26"/>
                  </a:lnTo>
                  <a:lnTo>
                    <a:pt x="194" y="33"/>
                  </a:lnTo>
                  <a:lnTo>
                    <a:pt x="207" y="40"/>
                  </a:lnTo>
                  <a:lnTo>
                    <a:pt x="219" y="46"/>
                  </a:lnTo>
                  <a:lnTo>
                    <a:pt x="232" y="53"/>
                  </a:lnTo>
                  <a:lnTo>
                    <a:pt x="245" y="60"/>
                  </a:lnTo>
                  <a:lnTo>
                    <a:pt x="257" y="66"/>
                  </a:lnTo>
                  <a:lnTo>
                    <a:pt x="270" y="72"/>
                  </a:lnTo>
                  <a:lnTo>
                    <a:pt x="283" y="79"/>
                  </a:lnTo>
                  <a:lnTo>
                    <a:pt x="295" y="86"/>
                  </a:lnTo>
                  <a:lnTo>
                    <a:pt x="308" y="92"/>
                  </a:lnTo>
                  <a:lnTo>
                    <a:pt x="321" y="99"/>
                  </a:lnTo>
                  <a:lnTo>
                    <a:pt x="333" y="106"/>
                  </a:lnTo>
                  <a:lnTo>
                    <a:pt x="344" y="113"/>
                  </a:lnTo>
                  <a:lnTo>
                    <a:pt x="354" y="121"/>
                  </a:lnTo>
                  <a:lnTo>
                    <a:pt x="364" y="128"/>
                  </a:lnTo>
                  <a:lnTo>
                    <a:pt x="376" y="136"/>
                  </a:lnTo>
                  <a:lnTo>
                    <a:pt x="386" y="144"/>
                  </a:lnTo>
                  <a:lnTo>
                    <a:pt x="397" y="151"/>
                  </a:lnTo>
                  <a:lnTo>
                    <a:pt x="407" y="159"/>
                  </a:lnTo>
                  <a:lnTo>
                    <a:pt x="417" y="166"/>
                  </a:lnTo>
                  <a:lnTo>
                    <a:pt x="409" y="200"/>
                  </a:lnTo>
                  <a:lnTo>
                    <a:pt x="402" y="235"/>
                  </a:lnTo>
                  <a:lnTo>
                    <a:pt x="394" y="270"/>
                  </a:lnTo>
                  <a:lnTo>
                    <a:pt x="386" y="304"/>
                  </a:lnTo>
                  <a:lnTo>
                    <a:pt x="378" y="328"/>
                  </a:lnTo>
                  <a:lnTo>
                    <a:pt x="370" y="351"/>
                  </a:lnTo>
                  <a:lnTo>
                    <a:pt x="362" y="376"/>
                  </a:lnTo>
                  <a:lnTo>
                    <a:pt x="354" y="399"/>
                  </a:lnTo>
                  <a:lnTo>
                    <a:pt x="346" y="422"/>
                  </a:lnTo>
                  <a:lnTo>
                    <a:pt x="338" y="446"/>
                  </a:lnTo>
                  <a:lnTo>
                    <a:pt x="330" y="469"/>
                  </a:lnTo>
                  <a:lnTo>
                    <a:pt x="322" y="493"/>
                  </a:lnTo>
                  <a:lnTo>
                    <a:pt x="306" y="498"/>
                  </a:lnTo>
                  <a:lnTo>
                    <a:pt x="289" y="502"/>
                  </a:lnTo>
                  <a:lnTo>
                    <a:pt x="273" y="507"/>
                  </a:lnTo>
                  <a:lnTo>
                    <a:pt x="257" y="513"/>
                  </a:lnTo>
                  <a:lnTo>
                    <a:pt x="241" y="517"/>
                  </a:lnTo>
                  <a:lnTo>
                    <a:pt x="225" y="522"/>
                  </a:lnTo>
                  <a:lnTo>
                    <a:pt x="209" y="527"/>
                  </a:lnTo>
                  <a:lnTo>
                    <a:pt x="193" y="532"/>
                  </a:lnTo>
                  <a:lnTo>
                    <a:pt x="177" y="537"/>
                  </a:lnTo>
                  <a:lnTo>
                    <a:pt x="160" y="542"/>
                  </a:lnTo>
                  <a:lnTo>
                    <a:pt x="144" y="546"/>
                  </a:lnTo>
                  <a:lnTo>
                    <a:pt x="129" y="552"/>
                  </a:lnTo>
                  <a:lnTo>
                    <a:pt x="113" y="557"/>
                  </a:lnTo>
                  <a:lnTo>
                    <a:pt x="97" y="561"/>
                  </a:lnTo>
                  <a:lnTo>
                    <a:pt x="81" y="567"/>
                  </a:lnTo>
                  <a:lnTo>
                    <a:pt x="65" y="572"/>
                  </a:lnTo>
                  <a:lnTo>
                    <a:pt x="52" y="551"/>
                  </a:lnTo>
                  <a:lnTo>
                    <a:pt x="41" y="528"/>
                  </a:lnTo>
                  <a:lnTo>
                    <a:pt x="29" y="501"/>
                  </a:lnTo>
                  <a:lnTo>
                    <a:pt x="20" y="471"/>
                  </a:lnTo>
                  <a:lnTo>
                    <a:pt x="12" y="439"/>
                  </a:lnTo>
                  <a:lnTo>
                    <a:pt x="5" y="403"/>
                  </a:lnTo>
                  <a:lnTo>
                    <a:pt x="2" y="368"/>
                  </a:lnTo>
                  <a:lnTo>
                    <a:pt x="0" y="328"/>
                  </a:lnTo>
                  <a:lnTo>
                    <a:pt x="2" y="289"/>
                  </a:lnTo>
                  <a:lnTo>
                    <a:pt x="7" y="249"/>
                  </a:lnTo>
                  <a:lnTo>
                    <a:pt x="17" y="207"/>
                  </a:lnTo>
                  <a:lnTo>
                    <a:pt x="29" y="166"/>
                  </a:lnTo>
                  <a:lnTo>
                    <a:pt x="46" y="123"/>
                  </a:lnTo>
                  <a:lnTo>
                    <a:pt x="70" y="82"/>
                  </a:lnTo>
                  <a:lnTo>
                    <a:pt x="97" y="4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5" name="Freeform 51">
              <a:extLst>
                <a:ext uri="{FF2B5EF4-FFF2-40B4-BE49-F238E27FC236}">
                  <a16:creationId xmlns:a16="http://schemas.microsoft.com/office/drawing/2014/main" id="{1985F4A4-AE88-4572-8362-47EF54722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" y="3038"/>
              <a:ext cx="200" cy="282"/>
            </a:xfrm>
            <a:custGeom>
              <a:avLst/>
              <a:gdLst>
                <a:gd name="T0" fmla="*/ 122 w 400"/>
                <a:gd name="T1" fmla="*/ 0 h 565"/>
                <a:gd name="T2" fmla="*/ 134 w 400"/>
                <a:gd name="T3" fmla="*/ 6 h 565"/>
                <a:gd name="T4" fmla="*/ 146 w 400"/>
                <a:gd name="T5" fmla="*/ 13 h 565"/>
                <a:gd name="T6" fmla="*/ 158 w 400"/>
                <a:gd name="T7" fmla="*/ 19 h 565"/>
                <a:gd name="T8" fmla="*/ 170 w 400"/>
                <a:gd name="T9" fmla="*/ 26 h 565"/>
                <a:gd name="T10" fmla="*/ 183 w 400"/>
                <a:gd name="T11" fmla="*/ 32 h 565"/>
                <a:gd name="T12" fmla="*/ 194 w 400"/>
                <a:gd name="T13" fmla="*/ 39 h 565"/>
                <a:gd name="T14" fmla="*/ 207 w 400"/>
                <a:gd name="T15" fmla="*/ 44 h 565"/>
                <a:gd name="T16" fmla="*/ 219 w 400"/>
                <a:gd name="T17" fmla="*/ 51 h 565"/>
                <a:gd name="T18" fmla="*/ 231 w 400"/>
                <a:gd name="T19" fmla="*/ 58 h 565"/>
                <a:gd name="T20" fmla="*/ 244 w 400"/>
                <a:gd name="T21" fmla="*/ 64 h 565"/>
                <a:gd name="T22" fmla="*/ 255 w 400"/>
                <a:gd name="T23" fmla="*/ 71 h 565"/>
                <a:gd name="T24" fmla="*/ 268 w 400"/>
                <a:gd name="T25" fmla="*/ 77 h 565"/>
                <a:gd name="T26" fmla="*/ 279 w 400"/>
                <a:gd name="T27" fmla="*/ 83 h 565"/>
                <a:gd name="T28" fmla="*/ 292 w 400"/>
                <a:gd name="T29" fmla="*/ 89 h 565"/>
                <a:gd name="T30" fmla="*/ 304 w 400"/>
                <a:gd name="T31" fmla="*/ 96 h 565"/>
                <a:gd name="T32" fmla="*/ 316 w 400"/>
                <a:gd name="T33" fmla="*/ 102 h 565"/>
                <a:gd name="T34" fmla="*/ 327 w 400"/>
                <a:gd name="T35" fmla="*/ 109 h 565"/>
                <a:gd name="T36" fmla="*/ 337 w 400"/>
                <a:gd name="T37" fmla="*/ 117 h 565"/>
                <a:gd name="T38" fmla="*/ 347 w 400"/>
                <a:gd name="T39" fmla="*/ 124 h 565"/>
                <a:gd name="T40" fmla="*/ 359 w 400"/>
                <a:gd name="T41" fmla="*/ 132 h 565"/>
                <a:gd name="T42" fmla="*/ 369 w 400"/>
                <a:gd name="T43" fmla="*/ 140 h 565"/>
                <a:gd name="T44" fmla="*/ 380 w 400"/>
                <a:gd name="T45" fmla="*/ 147 h 565"/>
                <a:gd name="T46" fmla="*/ 390 w 400"/>
                <a:gd name="T47" fmla="*/ 155 h 565"/>
                <a:gd name="T48" fmla="*/ 400 w 400"/>
                <a:gd name="T49" fmla="*/ 162 h 565"/>
                <a:gd name="T50" fmla="*/ 393 w 400"/>
                <a:gd name="T51" fmla="*/ 196 h 565"/>
                <a:gd name="T52" fmla="*/ 386 w 400"/>
                <a:gd name="T53" fmla="*/ 231 h 565"/>
                <a:gd name="T54" fmla="*/ 380 w 400"/>
                <a:gd name="T55" fmla="*/ 266 h 565"/>
                <a:gd name="T56" fmla="*/ 373 w 400"/>
                <a:gd name="T57" fmla="*/ 300 h 565"/>
                <a:gd name="T58" fmla="*/ 365 w 400"/>
                <a:gd name="T59" fmla="*/ 324 h 565"/>
                <a:gd name="T60" fmla="*/ 357 w 400"/>
                <a:gd name="T61" fmla="*/ 347 h 565"/>
                <a:gd name="T62" fmla="*/ 347 w 400"/>
                <a:gd name="T63" fmla="*/ 372 h 565"/>
                <a:gd name="T64" fmla="*/ 339 w 400"/>
                <a:gd name="T65" fmla="*/ 395 h 565"/>
                <a:gd name="T66" fmla="*/ 330 w 400"/>
                <a:gd name="T67" fmla="*/ 418 h 565"/>
                <a:gd name="T68" fmla="*/ 322 w 400"/>
                <a:gd name="T69" fmla="*/ 442 h 565"/>
                <a:gd name="T70" fmla="*/ 313 w 400"/>
                <a:gd name="T71" fmla="*/ 465 h 565"/>
                <a:gd name="T72" fmla="*/ 305 w 400"/>
                <a:gd name="T73" fmla="*/ 489 h 565"/>
                <a:gd name="T74" fmla="*/ 289 w 400"/>
                <a:gd name="T75" fmla="*/ 494 h 565"/>
                <a:gd name="T76" fmla="*/ 274 w 400"/>
                <a:gd name="T77" fmla="*/ 498 h 565"/>
                <a:gd name="T78" fmla="*/ 257 w 400"/>
                <a:gd name="T79" fmla="*/ 503 h 565"/>
                <a:gd name="T80" fmla="*/ 241 w 400"/>
                <a:gd name="T81" fmla="*/ 508 h 565"/>
                <a:gd name="T82" fmla="*/ 226 w 400"/>
                <a:gd name="T83" fmla="*/ 513 h 565"/>
                <a:gd name="T84" fmla="*/ 210 w 400"/>
                <a:gd name="T85" fmla="*/ 518 h 565"/>
                <a:gd name="T86" fmla="*/ 194 w 400"/>
                <a:gd name="T87" fmla="*/ 523 h 565"/>
                <a:gd name="T88" fmla="*/ 179 w 400"/>
                <a:gd name="T89" fmla="*/ 527 h 565"/>
                <a:gd name="T90" fmla="*/ 163 w 400"/>
                <a:gd name="T91" fmla="*/ 532 h 565"/>
                <a:gd name="T92" fmla="*/ 147 w 400"/>
                <a:gd name="T93" fmla="*/ 536 h 565"/>
                <a:gd name="T94" fmla="*/ 132 w 400"/>
                <a:gd name="T95" fmla="*/ 541 h 565"/>
                <a:gd name="T96" fmla="*/ 116 w 400"/>
                <a:gd name="T97" fmla="*/ 546 h 565"/>
                <a:gd name="T98" fmla="*/ 101 w 400"/>
                <a:gd name="T99" fmla="*/ 551 h 565"/>
                <a:gd name="T100" fmla="*/ 85 w 400"/>
                <a:gd name="T101" fmla="*/ 556 h 565"/>
                <a:gd name="T102" fmla="*/ 70 w 400"/>
                <a:gd name="T103" fmla="*/ 561 h 565"/>
                <a:gd name="T104" fmla="*/ 54 w 400"/>
                <a:gd name="T105" fmla="*/ 565 h 565"/>
                <a:gd name="T106" fmla="*/ 32 w 400"/>
                <a:gd name="T107" fmla="*/ 521 h 565"/>
                <a:gd name="T108" fmla="*/ 14 w 400"/>
                <a:gd name="T109" fmla="*/ 465 h 565"/>
                <a:gd name="T110" fmla="*/ 2 w 400"/>
                <a:gd name="T111" fmla="*/ 398 h 565"/>
                <a:gd name="T112" fmla="*/ 0 w 400"/>
                <a:gd name="T113" fmla="*/ 323 h 565"/>
                <a:gd name="T114" fmla="*/ 6 w 400"/>
                <a:gd name="T115" fmla="*/ 244 h 565"/>
                <a:gd name="T116" fmla="*/ 28 w 400"/>
                <a:gd name="T117" fmla="*/ 162 h 565"/>
                <a:gd name="T118" fmla="*/ 65 w 400"/>
                <a:gd name="T119" fmla="*/ 80 h 565"/>
                <a:gd name="T120" fmla="*/ 122 w 400"/>
                <a:gd name="T121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0" h="565">
                  <a:moveTo>
                    <a:pt x="122" y="0"/>
                  </a:moveTo>
                  <a:lnTo>
                    <a:pt x="134" y="6"/>
                  </a:lnTo>
                  <a:lnTo>
                    <a:pt x="146" y="13"/>
                  </a:lnTo>
                  <a:lnTo>
                    <a:pt x="158" y="19"/>
                  </a:lnTo>
                  <a:lnTo>
                    <a:pt x="170" y="26"/>
                  </a:lnTo>
                  <a:lnTo>
                    <a:pt x="183" y="32"/>
                  </a:lnTo>
                  <a:lnTo>
                    <a:pt x="194" y="39"/>
                  </a:lnTo>
                  <a:lnTo>
                    <a:pt x="207" y="44"/>
                  </a:lnTo>
                  <a:lnTo>
                    <a:pt x="219" y="51"/>
                  </a:lnTo>
                  <a:lnTo>
                    <a:pt x="231" y="58"/>
                  </a:lnTo>
                  <a:lnTo>
                    <a:pt x="244" y="64"/>
                  </a:lnTo>
                  <a:lnTo>
                    <a:pt x="255" y="71"/>
                  </a:lnTo>
                  <a:lnTo>
                    <a:pt x="268" y="77"/>
                  </a:lnTo>
                  <a:lnTo>
                    <a:pt x="279" y="83"/>
                  </a:lnTo>
                  <a:lnTo>
                    <a:pt x="292" y="89"/>
                  </a:lnTo>
                  <a:lnTo>
                    <a:pt x="304" y="96"/>
                  </a:lnTo>
                  <a:lnTo>
                    <a:pt x="316" y="102"/>
                  </a:lnTo>
                  <a:lnTo>
                    <a:pt x="327" y="109"/>
                  </a:lnTo>
                  <a:lnTo>
                    <a:pt x="337" y="117"/>
                  </a:lnTo>
                  <a:lnTo>
                    <a:pt x="347" y="124"/>
                  </a:lnTo>
                  <a:lnTo>
                    <a:pt x="359" y="132"/>
                  </a:lnTo>
                  <a:lnTo>
                    <a:pt x="369" y="140"/>
                  </a:lnTo>
                  <a:lnTo>
                    <a:pt x="380" y="147"/>
                  </a:lnTo>
                  <a:lnTo>
                    <a:pt x="390" y="155"/>
                  </a:lnTo>
                  <a:lnTo>
                    <a:pt x="400" y="162"/>
                  </a:lnTo>
                  <a:lnTo>
                    <a:pt x="393" y="196"/>
                  </a:lnTo>
                  <a:lnTo>
                    <a:pt x="386" y="231"/>
                  </a:lnTo>
                  <a:lnTo>
                    <a:pt x="380" y="266"/>
                  </a:lnTo>
                  <a:lnTo>
                    <a:pt x="373" y="300"/>
                  </a:lnTo>
                  <a:lnTo>
                    <a:pt x="365" y="324"/>
                  </a:lnTo>
                  <a:lnTo>
                    <a:pt x="357" y="347"/>
                  </a:lnTo>
                  <a:lnTo>
                    <a:pt x="347" y="372"/>
                  </a:lnTo>
                  <a:lnTo>
                    <a:pt x="339" y="395"/>
                  </a:lnTo>
                  <a:lnTo>
                    <a:pt x="330" y="418"/>
                  </a:lnTo>
                  <a:lnTo>
                    <a:pt x="322" y="442"/>
                  </a:lnTo>
                  <a:lnTo>
                    <a:pt x="313" y="465"/>
                  </a:lnTo>
                  <a:lnTo>
                    <a:pt x="305" y="489"/>
                  </a:lnTo>
                  <a:lnTo>
                    <a:pt x="289" y="494"/>
                  </a:lnTo>
                  <a:lnTo>
                    <a:pt x="274" y="498"/>
                  </a:lnTo>
                  <a:lnTo>
                    <a:pt x="257" y="503"/>
                  </a:lnTo>
                  <a:lnTo>
                    <a:pt x="241" y="508"/>
                  </a:lnTo>
                  <a:lnTo>
                    <a:pt x="226" y="513"/>
                  </a:lnTo>
                  <a:lnTo>
                    <a:pt x="210" y="518"/>
                  </a:lnTo>
                  <a:lnTo>
                    <a:pt x="194" y="523"/>
                  </a:lnTo>
                  <a:lnTo>
                    <a:pt x="179" y="527"/>
                  </a:lnTo>
                  <a:lnTo>
                    <a:pt x="163" y="532"/>
                  </a:lnTo>
                  <a:lnTo>
                    <a:pt x="147" y="536"/>
                  </a:lnTo>
                  <a:lnTo>
                    <a:pt x="132" y="541"/>
                  </a:lnTo>
                  <a:lnTo>
                    <a:pt x="116" y="546"/>
                  </a:lnTo>
                  <a:lnTo>
                    <a:pt x="101" y="551"/>
                  </a:lnTo>
                  <a:lnTo>
                    <a:pt x="85" y="556"/>
                  </a:lnTo>
                  <a:lnTo>
                    <a:pt x="70" y="561"/>
                  </a:lnTo>
                  <a:lnTo>
                    <a:pt x="54" y="565"/>
                  </a:lnTo>
                  <a:lnTo>
                    <a:pt x="32" y="521"/>
                  </a:lnTo>
                  <a:lnTo>
                    <a:pt x="14" y="465"/>
                  </a:lnTo>
                  <a:lnTo>
                    <a:pt x="2" y="398"/>
                  </a:lnTo>
                  <a:lnTo>
                    <a:pt x="0" y="323"/>
                  </a:lnTo>
                  <a:lnTo>
                    <a:pt x="6" y="244"/>
                  </a:lnTo>
                  <a:lnTo>
                    <a:pt x="28" y="162"/>
                  </a:lnTo>
                  <a:lnTo>
                    <a:pt x="65" y="8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6" name="Freeform 52">
              <a:extLst>
                <a:ext uri="{FF2B5EF4-FFF2-40B4-BE49-F238E27FC236}">
                  <a16:creationId xmlns:a16="http://schemas.microsoft.com/office/drawing/2014/main" id="{D1DFE4F7-0D39-4B78-AE01-FB0985313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6" y="3040"/>
              <a:ext cx="193" cy="279"/>
            </a:xfrm>
            <a:custGeom>
              <a:avLst/>
              <a:gdLst>
                <a:gd name="T0" fmla="*/ 116 w 386"/>
                <a:gd name="T1" fmla="*/ 0 h 558"/>
                <a:gd name="T2" fmla="*/ 127 w 386"/>
                <a:gd name="T3" fmla="*/ 6 h 558"/>
                <a:gd name="T4" fmla="*/ 139 w 386"/>
                <a:gd name="T5" fmla="*/ 12 h 558"/>
                <a:gd name="T6" fmla="*/ 150 w 386"/>
                <a:gd name="T7" fmla="*/ 19 h 558"/>
                <a:gd name="T8" fmla="*/ 163 w 386"/>
                <a:gd name="T9" fmla="*/ 24 h 558"/>
                <a:gd name="T10" fmla="*/ 174 w 386"/>
                <a:gd name="T11" fmla="*/ 30 h 558"/>
                <a:gd name="T12" fmla="*/ 186 w 386"/>
                <a:gd name="T13" fmla="*/ 36 h 558"/>
                <a:gd name="T14" fmla="*/ 197 w 386"/>
                <a:gd name="T15" fmla="*/ 43 h 558"/>
                <a:gd name="T16" fmla="*/ 209 w 386"/>
                <a:gd name="T17" fmla="*/ 49 h 558"/>
                <a:gd name="T18" fmla="*/ 220 w 386"/>
                <a:gd name="T19" fmla="*/ 54 h 558"/>
                <a:gd name="T20" fmla="*/ 232 w 386"/>
                <a:gd name="T21" fmla="*/ 60 h 558"/>
                <a:gd name="T22" fmla="*/ 243 w 386"/>
                <a:gd name="T23" fmla="*/ 67 h 558"/>
                <a:gd name="T24" fmla="*/ 256 w 386"/>
                <a:gd name="T25" fmla="*/ 73 h 558"/>
                <a:gd name="T26" fmla="*/ 268 w 386"/>
                <a:gd name="T27" fmla="*/ 78 h 558"/>
                <a:gd name="T28" fmla="*/ 279 w 386"/>
                <a:gd name="T29" fmla="*/ 84 h 558"/>
                <a:gd name="T30" fmla="*/ 291 w 386"/>
                <a:gd name="T31" fmla="*/ 91 h 558"/>
                <a:gd name="T32" fmla="*/ 302 w 386"/>
                <a:gd name="T33" fmla="*/ 97 h 558"/>
                <a:gd name="T34" fmla="*/ 313 w 386"/>
                <a:gd name="T35" fmla="*/ 104 h 558"/>
                <a:gd name="T36" fmla="*/ 323 w 386"/>
                <a:gd name="T37" fmla="*/ 112 h 558"/>
                <a:gd name="T38" fmla="*/ 333 w 386"/>
                <a:gd name="T39" fmla="*/ 119 h 558"/>
                <a:gd name="T40" fmla="*/ 345 w 386"/>
                <a:gd name="T41" fmla="*/ 127 h 558"/>
                <a:gd name="T42" fmla="*/ 355 w 386"/>
                <a:gd name="T43" fmla="*/ 135 h 558"/>
                <a:gd name="T44" fmla="*/ 366 w 386"/>
                <a:gd name="T45" fmla="*/ 142 h 558"/>
                <a:gd name="T46" fmla="*/ 376 w 386"/>
                <a:gd name="T47" fmla="*/ 150 h 558"/>
                <a:gd name="T48" fmla="*/ 386 w 386"/>
                <a:gd name="T49" fmla="*/ 157 h 558"/>
                <a:gd name="T50" fmla="*/ 381 w 386"/>
                <a:gd name="T51" fmla="*/ 191 h 558"/>
                <a:gd name="T52" fmla="*/ 375 w 386"/>
                <a:gd name="T53" fmla="*/ 226 h 558"/>
                <a:gd name="T54" fmla="*/ 369 w 386"/>
                <a:gd name="T55" fmla="*/ 261 h 558"/>
                <a:gd name="T56" fmla="*/ 363 w 386"/>
                <a:gd name="T57" fmla="*/ 295 h 558"/>
                <a:gd name="T58" fmla="*/ 354 w 386"/>
                <a:gd name="T59" fmla="*/ 319 h 558"/>
                <a:gd name="T60" fmla="*/ 345 w 386"/>
                <a:gd name="T61" fmla="*/ 342 h 558"/>
                <a:gd name="T62" fmla="*/ 337 w 386"/>
                <a:gd name="T63" fmla="*/ 367 h 558"/>
                <a:gd name="T64" fmla="*/ 328 w 386"/>
                <a:gd name="T65" fmla="*/ 390 h 558"/>
                <a:gd name="T66" fmla="*/ 318 w 386"/>
                <a:gd name="T67" fmla="*/ 413 h 558"/>
                <a:gd name="T68" fmla="*/ 309 w 386"/>
                <a:gd name="T69" fmla="*/ 437 h 558"/>
                <a:gd name="T70" fmla="*/ 300 w 386"/>
                <a:gd name="T71" fmla="*/ 460 h 558"/>
                <a:gd name="T72" fmla="*/ 291 w 386"/>
                <a:gd name="T73" fmla="*/ 484 h 558"/>
                <a:gd name="T74" fmla="*/ 276 w 386"/>
                <a:gd name="T75" fmla="*/ 489 h 558"/>
                <a:gd name="T76" fmla="*/ 260 w 386"/>
                <a:gd name="T77" fmla="*/ 493 h 558"/>
                <a:gd name="T78" fmla="*/ 245 w 386"/>
                <a:gd name="T79" fmla="*/ 498 h 558"/>
                <a:gd name="T80" fmla="*/ 230 w 386"/>
                <a:gd name="T81" fmla="*/ 503 h 558"/>
                <a:gd name="T82" fmla="*/ 214 w 386"/>
                <a:gd name="T83" fmla="*/ 507 h 558"/>
                <a:gd name="T84" fmla="*/ 199 w 386"/>
                <a:gd name="T85" fmla="*/ 512 h 558"/>
                <a:gd name="T86" fmla="*/ 182 w 386"/>
                <a:gd name="T87" fmla="*/ 516 h 558"/>
                <a:gd name="T88" fmla="*/ 167 w 386"/>
                <a:gd name="T89" fmla="*/ 521 h 558"/>
                <a:gd name="T90" fmla="*/ 153 w 386"/>
                <a:gd name="T91" fmla="*/ 526 h 558"/>
                <a:gd name="T92" fmla="*/ 136 w 386"/>
                <a:gd name="T93" fmla="*/ 530 h 558"/>
                <a:gd name="T94" fmla="*/ 121 w 386"/>
                <a:gd name="T95" fmla="*/ 535 h 558"/>
                <a:gd name="T96" fmla="*/ 105 w 386"/>
                <a:gd name="T97" fmla="*/ 540 h 558"/>
                <a:gd name="T98" fmla="*/ 90 w 386"/>
                <a:gd name="T99" fmla="*/ 544 h 558"/>
                <a:gd name="T100" fmla="*/ 75 w 386"/>
                <a:gd name="T101" fmla="*/ 549 h 558"/>
                <a:gd name="T102" fmla="*/ 59 w 386"/>
                <a:gd name="T103" fmla="*/ 553 h 558"/>
                <a:gd name="T104" fmla="*/ 44 w 386"/>
                <a:gd name="T105" fmla="*/ 558 h 558"/>
                <a:gd name="T106" fmla="*/ 26 w 386"/>
                <a:gd name="T107" fmla="*/ 514 h 558"/>
                <a:gd name="T108" fmla="*/ 11 w 386"/>
                <a:gd name="T109" fmla="*/ 458 h 558"/>
                <a:gd name="T110" fmla="*/ 2 w 386"/>
                <a:gd name="T111" fmla="*/ 391 h 558"/>
                <a:gd name="T112" fmla="*/ 0 w 386"/>
                <a:gd name="T113" fmla="*/ 317 h 558"/>
                <a:gd name="T114" fmla="*/ 9 w 386"/>
                <a:gd name="T115" fmla="*/ 239 h 558"/>
                <a:gd name="T116" fmla="*/ 29 w 386"/>
                <a:gd name="T117" fmla="*/ 158 h 558"/>
                <a:gd name="T118" fmla="*/ 65 w 386"/>
                <a:gd name="T119" fmla="*/ 77 h 558"/>
                <a:gd name="T120" fmla="*/ 116 w 386"/>
                <a:gd name="T121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6" h="558">
                  <a:moveTo>
                    <a:pt x="116" y="0"/>
                  </a:moveTo>
                  <a:lnTo>
                    <a:pt x="127" y="6"/>
                  </a:lnTo>
                  <a:lnTo>
                    <a:pt x="139" y="12"/>
                  </a:lnTo>
                  <a:lnTo>
                    <a:pt x="150" y="19"/>
                  </a:lnTo>
                  <a:lnTo>
                    <a:pt x="163" y="24"/>
                  </a:lnTo>
                  <a:lnTo>
                    <a:pt x="174" y="30"/>
                  </a:lnTo>
                  <a:lnTo>
                    <a:pt x="186" y="36"/>
                  </a:lnTo>
                  <a:lnTo>
                    <a:pt x="197" y="43"/>
                  </a:lnTo>
                  <a:lnTo>
                    <a:pt x="209" y="49"/>
                  </a:lnTo>
                  <a:lnTo>
                    <a:pt x="220" y="54"/>
                  </a:lnTo>
                  <a:lnTo>
                    <a:pt x="232" y="60"/>
                  </a:lnTo>
                  <a:lnTo>
                    <a:pt x="243" y="67"/>
                  </a:lnTo>
                  <a:lnTo>
                    <a:pt x="256" y="73"/>
                  </a:lnTo>
                  <a:lnTo>
                    <a:pt x="268" y="78"/>
                  </a:lnTo>
                  <a:lnTo>
                    <a:pt x="279" y="84"/>
                  </a:lnTo>
                  <a:lnTo>
                    <a:pt x="291" y="91"/>
                  </a:lnTo>
                  <a:lnTo>
                    <a:pt x="302" y="97"/>
                  </a:lnTo>
                  <a:lnTo>
                    <a:pt x="313" y="104"/>
                  </a:lnTo>
                  <a:lnTo>
                    <a:pt x="323" y="112"/>
                  </a:lnTo>
                  <a:lnTo>
                    <a:pt x="333" y="119"/>
                  </a:lnTo>
                  <a:lnTo>
                    <a:pt x="345" y="127"/>
                  </a:lnTo>
                  <a:lnTo>
                    <a:pt x="355" y="135"/>
                  </a:lnTo>
                  <a:lnTo>
                    <a:pt x="366" y="142"/>
                  </a:lnTo>
                  <a:lnTo>
                    <a:pt x="376" y="150"/>
                  </a:lnTo>
                  <a:lnTo>
                    <a:pt x="386" y="157"/>
                  </a:lnTo>
                  <a:lnTo>
                    <a:pt x="381" y="191"/>
                  </a:lnTo>
                  <a:lnTo>
                    <a:pt x="375" y="226"/>
                  </a:lnTo>
                  <a:lnTo>
                    <a:pt x="369" y="261"/>
                  </a:lnTo>
                  <a:lnTo>
                    <a:pt x="363" y="295"/>
                  </a:lnTo>
                  <a:lnTo>
                    <a:pt x="354" y="319"/>
                  </a:lnTo>
                  <a:lnTo>
                    <a:pt x="345" y="342"/>
                  </a:lnTo>
                  <a:lnTo>
                    <a:pt x="337" y="367"/>
                  </a:lnTo>
                  <a:lnTo>
                    <a:pt x="328" y="390"/>
                  </a:lnTo>
                  <a:lnTo>
                    <a:pt x="318" y="413"/>
                  </a:lnTo>
                  <a:lnTo>
                    <a:pt x="309" y="437"/>
                  </a:lnTo>
                  <a:lnTo>
                    <a:pt x="300" y="460"/>
                  </a:lnTo>
                  <a:lnTo>
                    <a:pt x="291" y="484"/>
                  </a:lnTo>
                  <a:lnTo>
                    <a:pt x="276" y="489"/>
                  </a:lnTo>
                  <a:lnTo>
                    <a:pt x="260" y="493"/>
                  </a:lnTo>
                  <a:lnTo>
                    <a:pt x="245" y="498"/>
                  </a:lnTo>
                  <a:lnTo>
                    <a:pt x="230" y="503"/>
                  </a:lnTo>
                  <a:lnTo>
                    <a:pt x="214" y="507"/>
                  </a:lnTo>
                  <a:lnTo>
                    <a:pt x="199" y="512"/>
                  </a:lnTo>
                  <a:lnTo>
                    <a:pt x="182" y="516"/>
                  </a:lnTo>
                  <a:lnTo>
                    <a:pt x="167" y="521"/>
                  </a:lnTo>
                  <a:lnTo>
                    <a:pt x="153" y="526"/>
                  </a:lnTo>
                  <a:lnTo>
                    <a:pt x="136" y="530"/>
                  </a:lnTo>
                  <a:lnTo>
                    <a:pt x="121" y="535"/>
                  </a:lnTo>
                  <a:lnTo>
                    <a:pt x="105" y="540"/>
                  </a:lnTo>
                  <a:lnTo>
                    <a:pt x="90" y="544"/>
                  </a:lnTo>
                  <a:lnTo>
                    <a:pt x="75" y="549"/>
                  </a:lnTo>
                  <a:lnTo>
                    <a:pt x="59" y="553"/>
                  </a:lnTo>
                  <a:lnTo>
                    <a:pt x="44" y="558"/>
                  </a:lnTo>
                  <a:lnTo>
                    <a:pt x="26" y="514"/>
                  </a:lnTo>
                  <a:lnTo>
                    <a:pt x="11" y="458"/>
                  </a:lnTo>
                  <a:lnTo>
                    <a:pt x="2" y="391"/>
                  </a:lnTo>
                  <a:lnTo>
                    <a:pt x="0" y="317"/>
                  </a:lnTo>
                  <a:lnTo>
                    <a:pt x="9" y="239"/>
                  </a:lnTo>
                  <a:lnTo>
                    <a:pt x="29" y="158"/>
                  </a:lnTo>
                  <a:lnTo>
                    <a:pt x="65" y="77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7" name="Freeform 53">
              <a:extLst>
                <a:ext uri="{FF2B5EF4-FFF2-40B4-BE49-F238E27FC236}">
                  <a16:creationId xmlns:a16="http://schemas.microsoft.com/office/drawing/2014/main" id="{8DBDC470-6A4C-4079-AA93-047A88442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" y="3042"/>
              <a:ext cx="185" cy="276"/>
            </a:xfrm>
            <a:custGeom>
              <a:avLst/>
              <a:gdLst>
                <a:gd name="T0" fmla="*/ 107 w 369"/>
                <a:gd name="T1" fmla="*/ 0 h 552"/>
                <a:gd name="T2" fmla="*/ 129 w 369"/>
                <a:gd name="T3" fmla="*/ 11 h 552"/>
                <a:gd name="T4" fmla="*/ 152 w 369"/>
                <a:gd name="T5" fmla="*/ 23 h 552"/>
                <a:gd name="T6" fmla="*/ 174 w 369"/>
                <a:gd name="T7" fmla="*/ 34 h 552"/>
                <a:gd name="T8" fmla="*/ 197 w 369"/>
                <a:gd name="T9" fmla="*/ 46 h 552"/>
                <a:gd name="T10" fmla="*/ 218 w 369"/>
                <a:gd name="T11" fmla="*/ 58 h 552"/>
                <a:gd name="T12" fmla="*/ 240 w 369"/>
                <a:gd name="T13" fmla="*/ 70 h 552"/>
                <a:gd name="T14" fmla="*/ 263 w 369"/>
                <a:gd name="T15" fmla="*/ 81 h 552"/>
                <a:gd name="T16" fmla="*/ 285 w 369"/>
                <a:gd name="T17" fmla="*/ 93 h 552"/>
                <a:gd name="T18" fmla="*/ 296 w 369"/>
                <a:gd name="T19" fmla="*/ 100 h 552"/>
                <a:gd name="T20" fmla="*/ 306 w 369"/>
                <a:gd name="T21" fmla="*/ 108 h 552"/>
                <a:gd name="T22" fmla="*/ 316 w 369"/>
                <a:gd name="T23" fmla="*/ 115 h 552"/>
                <a:gd name="T24" fmla="*/ 328 w 369"/>
                <a:gd name="T25" fmla="*/ 123 h 552"/>
                <a:gd name="T26" fmla="*/ 338 w 369"/>
                <a:gd name="T27" fmla="*/ 131 h 552"/>
                <a:gd name="T28" fmla="*/ 349 w 369"/>
                <a:gd name="T29" fmla="*/ 138 h 552"/>
                <a:gd name="T30" fmla="*/ 359 w 369"/>
                <a:gd name="T31" fmla="*/ 146 h 552"/>
                <a:gd name="T32" fmla="*/ 369 w 369"/>
                <a:gd name="T33" fmla="*/ 153 h 552"/>
                <a:gd name="T34" fmla="*/ 365 w 369"/>
                <a:gd name="T35" fmla="*/ 187 h 552"/>
                <a:gd name="T36" fmla="*/ 360 w 369"/>
                <a:gd name="T37" fmla="*/ 222 h 552"/>
                <a:gd name="T38" fmla="*/ 354 w 369"/>
                <a:gd name="T39" fmla="*/ 257 h 552"/>
                <a:gd name="T40" fmla="*/ 350 w 369"/>
                <a:gd name="T41" fmla="*/ 291 h 552"/>
                <a:gd name="T42" fmla="*/ 340 w 369"/>
                <a:gd name="T43" fmla="*/ 315 h 552"/>
                <a:gd name="T44" fmla="*/ 331 w 369"/>
                <a:gd name="T45" fmla="*/ 338 h 552"/>
                <a:gd name="T46" fmla="*/ 321 w 369"/>
                <a:gd name="T47" fmla="*/ 363 h 552"/>
                <a:gd name="T48" fmla="*/ 312 w 369"/>
                <a:gd name="T49" fmla="*/ 386 h 552"/>
                <a:gd name="T50" fmla="*/ 302 w 369"/>
                <a:gd name="T51" fmla="*/ 409 h 552"/>
                <a:gd name="T52" fmla="*/ 293 w 369"/>
                <a:gd name="T53" fmla="*/ 433 h 552"/>
                <a:gd name="T54" fmla="*/ 283 w 369"/>
                <a:gd name="T55" fmla="*/ 456 h 552"/>
                <a:gd name="T56" fmla="*/ 274 w 369"/>
                <a:gd name="T57" fmla="*/ 480 h 552"/>
                <a:gd name="T58" fmla="*/ 259 w 369"/>
                <a:gd name="T59" fmla="*/ 485 h 552"/>
                <a:gd name="T60" fmla="*/ 244 w 369"/>
                <a:gd name="T61" fmla="*/ 489 h 552"/>
                <a:gd name="T62" fmla="*/ 229 w 369"/>
                <a:gd name="T63" fmla="*/ 494 h 552"/>
                <a:gd name="T64" fmla="*/ 214 w 369"/>
                <a:gd name="T65" fmla="*/ 499 h 552"/>
                <a:gd name="T66" fmla="*/ 199 w 369"/>
                <a:gd name="T67" fmla="*/ 502 h 552"/>
                <a:gd name="T68" fmla="*/ 184 w 369"/>
                <a:gd name="T69" fmla="*/ 507 h 552"/>
                <a:gd name="T70" fmla="*/ 169 w 369"/>
                <a:gd name="T71" fmla="*/ 511 h 552"/>
                <a:gd name="T72" fmla="*/ 154 w 369"/>
                <a:gd name="T73" fmla="*/ 516 h 552"/>
                <a:gd name="T74" fmla="*/ 138 w 369"/>
                <a:gd name="T75" fmla="*/ 521 h 552"/>
                <a:gd name="T76" fmla="*/ 123 w 369"/>
                <a:gd name="T77" fmla="*/ 525 h 552"/>
                <a:gd name="T78" fmla="*/ 108 w 369"/>
                <a:gd name="T79" fmla="*/ 530 h 552"/>
                <a:gd name="T80" fmla="*/ 93 w 369"/>
                <a:gd name="T81" fmla="*/ 533 h 552"/>
                <a:gd name="T82" fmla="*/ 78 w 369"/>
                <a:gd name="T83" fmla="*/ 538 h 552"/>
                <a:gd name="T84" fmla="*/ 63 w 369"/>
                <a:gd name="T85" fmla="*/ 542 h 552"/>
                <a:gd name="T86" fmla="*/ 48 w 369"/>
                <a:gd name="T87" fmla="*/ 547 h 552"/>
                <a:gd name="T88" fmla="*/ 33 w 369"/>
                <a:gd name="T89" fmla="*/ 552 h 552"/>
                <a:gd name="T90" fmla="*/ 18 w 369"/>
                <a:gd name="T91" fmla="*/ 508 h 552"/>
                <a:gd name="T92" fmla="*/ 7 w 369"/>
                <a:gd name="T93" fmla="*/ 451 h 552"/>
                <a:gd name="T94" fmla="*/ 0 w 369"/>
                <a:gd name="T95" fmla="*/ 386 h 552"/>
                <a:gd name="T96" fmla="*/ 0 w 369"/>
                <a:gd name="T97" fmla="*/ 312 h 552"/>
                <a:gd name="T98" fmla="*/ 9 w 369"/>
                <a:gd name="T99" fmla="*/ 234 h 552"/>
                <a:gd name="T100" fmla="*/ 28 w 369"/>
                <a:gd name="T101" fmla="*/ 154 h 552"/>
                <a:gd name="T102" fmla="*/ 61 w 369"/>
                <a:gd name="T103" fmla="*/ 76 h 552"/>
                <a:gd name="T104" fmla="*/ 107 w 369"/>
                <a:gd name="T105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9" h="552">
                  <a:moveTo>
                    <a:pt x="107" y="0"/>
                  </a:moveTo>
                  <a:lnTo>
                    <a:pt x="129" y="11"/>
                  </a:lnTo>
                  <a:lnTo>
                    <a:pt x="152" y="23"/>
                  </a:lnTo>
                  <a:lnTo>
                    <a:pt x="174" y="34"/>
                  </a:lnTo>
                  <a:lnTo>
                    <a:pt x="197" y="46"/>
                  </a:lnTo>
                  <a:lnTo>
                    <a:pt x="218" y="58"/>
                  </a:lnTo>
                  <a:lnTo>
                    <a:pt x="240" y="70"/>
                  </a:lnTo>
                  <a:lnTo>
                    <a:pt x="263" y="81"/>
                  </a:lnTo>
                  <a:lnTo>
                    <a:pt x="285" y="93"/>
                  </a:lnTo>
                  <a:lnTo>
                    <a:pt x="296" y="100"/>
                  </a:lnTo>
                  <a:lnTo>
                    <a:pt x="306" y="108"/>
                  </a:lnTo>
                  <a:lnTo>
                    <a:pt x="316" y="115"/>
                  </a:lnTo>
                  <a:lnTo>
                    <a:pt x="328" y="123"/>
                  </a:lnTo>
                  <a:lnTo>
                    <a:pt x="338" y="131"/>
                  </a:lnTo>
                  <a:lnTo>
                    <a:pt x="349" y="138"/>
                  </a:lnTo>
                  <a:lnTo>
                    <a:pt x="359" y="146"/>
                  </a:lnTo>
                  <a:lnTo>
                    <a:pt x="369" y="153"/>
                  </a:lnTo>
                  <a:lnTo>
                    <a:pt x="365" y="187"/>
                  </a:lnTo>
                  <a:lnTo>
                    <a:pt x="360" y="222"/>
                  </a:lnTo>
                  <a:lnTo>
                    <a:pt x="354" y="257"/>
                  </a:lnTo>
                  <a:lnTo>
                    <a:pt x="350" y="291"/>
                  </a:lnTo>
                  <a:lnTo>
                    <a:pt x="340" y="315"/>
                  </a:lnTo>
                  <a:lnTo>
                    <a:pt x="331" y="338"/>
                  </a:lnTo>
                  <a:lnTo>
                    <a:pt x="321" y="363"/>
                  </a:lnTo>
                  <a:lnTo>
                    <a:pt x="312" y="386"/>
                  </a:lnTo>
                  <a:lnTo>
                    <a:pt x="302" y="409"/>
                  </a:lnTo>
                  <a:lnTo>
                    <a:pt x="293" y="433"/>
                  </a:lnTo>
                  <a:lnTo>
                    <a:pt x="283" y="456"/>
                  </a:lnTo>
                  <a:lnTo>
                    <a:pt x="274" y="480"/>
                  </a:lnTo>
                  <a:lnTo>
                    <a:pt x="259" y="485"/>
                  </a:lnTo>
                  <a:lnTo>
                    <a:pt x="244" y="489"/>
                  </a:lnTo>
                  <a:lnTo>
                    <a:pt x="229" y="494"/>
                  </a:lnTo>
                  <a:lnTo>
                    <a:pt x="214" y="499"/>
                  </a:lnTo>
                  <a:lnTo>
                    <a:pt x="199" y="502"/>
                  </a:lnTo>
                  <a:lnTo>
                    <a:pt x="184" y="507"/>
                  </a:lnTo>
                  <a:lnTo>
                    <a:pt x="169" y="511"/>
                  </a:lnTo>
                  <a:lnTo>
                    <a:pt x="154" y="516"/>
                  </a:lnTo>
                  <a:lnTo>
                    <a:pt x="138" y="521"/>
                  </a:lnTo>
                  <a:lnTo>
                    <a:pt x="123" y="525"/>
                  </a:lnTo>
                  <a:lnTo>
                    <a:pt x="108" y="530"/>
                  </a:lnTo>
                  <a:lnTo>
                    <a:pt x="93" y="533"/>
                  </a:lnTo>
                  <a:lnTo>
                    <a:pt x="78" y="538"/>
                  </a:lnTo>
                  <a:lnTo>
                    <a:pt x="63" y="542"/>
                  </a:lnTo>
                  <a:lnTo>
                    <a:pt x="48" y="547"/>
                  </a:lnTo>
                  <a:lnTo>
                    <a:pt x="33" y="552"/>
                  </a:lnTo>
                  <a:lnTo>
                    <a:pt x="18" y="508"/>
                  </a:lnTo>
                  <a:lnTo>
                    <a:pt x="7" y="451"/>
                  </a:lnTo>
                  <a:lnTo>
                    <a:pt x="0" y="386"/>
                  </a:lnTo>
                  <a:lnTo>
                    <a:pt x="0" y="312"/>
                  </a:lnTo>
                  <a:lnTo>
                    <a:pt x="9" y="234"/>
                  </a:lnTo>
                  <a:lnTo>
                    <a:pt x="28" y="154"/>
                  </a:lnTo>
                  <a:lnTo>
                    <a:pt x="61" y="7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8" name="Freeform 54">
              <a:extLst>
                <a:ext uri="{FF2B5EF4-FFF2-40B4-BE49-F238E27FC236}">
                  <a16:creationId xmlns:a16="http://schemas.microsoft.com/office/drawing/2014/main" id="{BCC7D20E-8ED6-4298-BDB5-D6CF337B9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1" y="3044"/>
              <a:ext cx="178" cy="273"/>
            </a:xfrm>
            <a:custGeom>
              <a:avLst/>
              <a:gdLst>
                <a:gd name="T0" fmla="*/ 103 w 356"/>
                <a:gd name="T1" fmla="*/ 0 h 545"/>
                <a:gd name="T2" fmla="*/ 124 w 356"/>
                <a:gd name="T3" fmla="*/ 12 h 545"/>
                <a:gd name="T4" fmla="*/ 146 w 356"/>
                <a:gd name="T5" fmla="*/ 22 h 545"/>
                <a:gd name="T6" fmla="*/ 166 w 356"/>
                <a:gd name="T7" fmla="*/ 34 h 545"/>
                <a:gd name="T8" fmla="*/ 188 w 356"/>
                <a:gd name="T9" fmla="*/ 44 h 545"/>
                <a:gd name="T10" fmla="*/ 209 w 356"/>
                <a:gd name="T11" fmla="*/ 55 h 545"/>
                <a:gd name="T12" fmla="*/ 230 w 356"/>
                <a:gd name="T13" fmla="*/ 67 h 545"/>
                <a:gd name="T14" fmla="*/ 251 w 356"/>
                <a:gd name="T15" fmla="*/ 77 h 545"/>
                <a:gd name="T16" fmla="*/ 272 w 356"/>
                <a:gd name="T17" fmla="*/ 89 h 545"/>
                <a:gd name="T18" fmla="*/ 283 w 356"/>
                <a:gd name="T19" fmla="*/ 96 h 545"/>
                <a:gd name="T20" fmla="*/ 293 w 356"/>
                <a:gd name="T21" fmla="*/ 104 h 545"/>
                <a:gd name="T22" fmla="*/ 303 w 356"/>
                <a:gd name="T23" fmla="*/ 111 h 545"/>
                <a:gd name="T24" fmla="*/ 315 w 356"/>
                <a:gd name="T25" fmla="*/ 119 h 545"/>
                <a:gd name="T26" fmla="*/ 325 w 356"/>
                <a:gd name="T27" fmla="*/ 127 h 545"/>
                <a:gd name="T28" fmla="*/ 336 w 356"/>
                <a:gd name="T29" fmla="*/ 134 h 545"/>
                <a:gd name="T30" fmla="*/ 346 w 356"/>
                <a:gd name="T31" fmla="*/ 142 h 545"/>
                <a:gd name="T32" fmla="*/ 356 w 356"/>
                <a:gd name="T33" fmla="*/ 149 h 545"/>
                <a:gd name="T34" fmla="*/ 352 w 356"/>
                <a:gd name="T35" fmla="*/ 183 h 545"/>
                <a:gd name="T36" fmla="*/ 348 w 356"/>
                <a:gd name="T37" fmla="*/ 218 h 545"/>
                <a:gd name="T38" fmla="*/ 345 w 356"/>
                <a:gd name="T39" fmla="*/ 253 h 545"/>
                <a:gd name="T40" fmla="*/ 340 w 356"/>
                <a:gd name="T41" fmla="*/ 287 h 545"/>
                <a:gd name="T42" fmla="*/ 330 w 356"/>
                <a:gd name="T43" fmla="*/ 311 h 545"/>
                <a:gd name="T44" fmla="*/ 321 w 356"/>
                <a:gd name="T45" fmla="*/ 334 h 545"/>
                <a:gd name="T46" fmla="*/ 310 w 356"/>
                <a:gd name="T47" fmla="*/ 359 h 545"/>
                <a:gd name="T48" fmla="*/ 301 w 356"/>
                <a:gd name="T49" fmla="*/ 382 h 545"/>
                <a:gd name="T50" fmla="*/ 291 w 356"/>
                <a:gd name="T51" fmla="*/ 405 h 545"/>
                <a:gd name="T52" fmla="*/ 280 w 356"/>
                <a:gd name="T53" fmla="*/ 429 h 545"/>
                <a:gd name="T54" fmla="*/ 271 w 356"/>
                <a:gd name="T55" fmla="*/ 452 h 545"/>
                <a:gd name="T56" fmla="*/ 261 w 356"/>
                <a:gd name="T57" fmla="*/ 476 h 545"/>
                <a:gd name="T58" fmla="*/ 246 w 356"/>
                <a:gd name="T59" fmla="*/ 481 h 545"/>
                <a:gd name="T60" fmla="*/ 232 w 356"/>
                <a:gd name="T61" fmla="*/ 484 h 545"/>
                <a:gd name="T62" fmla="*/ 217 w 356"/>
                <a:gd name="T63" fmla="*/ 489 h 545"/>
                <a:gd name="T64" fmla="*/ 202 w 356"/>
                <a:gd name="T65" fmla="*/ 493 h 545"/>
                <a:gd name="T66" fmla="*/ 187 w 356"/>
                <a:gd name="T67" fmla="*/ 498 h 545"/>
                <a:gd name="T68" fmla="*/ 173 w 356"/>
                <a:gd name="T69" fmla="*/ 502 h 545"/>
                <a:gd name="T70" fmla="*/ 158 w 356"/>
                <a:gd name="T71" fmla="*/ 506 h 545"/>
                <a:gd name="T72" fmla="*/ 143 w 356"/>
                <a:gd name="T73" fmla="*/ 511 h 545"/>
                <a:gd name="T74" fmla="*/ 128 w 356"/>
                <a:gd name="T75" fmla="*/ 515 h 545"/>
                <a:gd name="T76" fmla="*/ 114 w 356"/>
                <a:gd name="T77" fmla="*/ 519 h 545"/>
                <a:gd name="T78" fmla="*/ 99 w 356"/>
                <a:gd name="T79" fmla="*/ 523 h 545"/>
                <a:gd name="T80" fmla="*/ 85 w 356"/>
                <a:gd name="T81" fmla="*/ 528 h 545"/>
                <a:gd name="T82" fmla="*/ 70 w 356"/>
                <a:gd name="T83" fmla="*/ 533 h 545"/>
                <a:gd name="T84" fmla="*/ 56 w 356"/>
                <a:gd name="T85" fmla="*/ 536 h 545"/>
                <a:gd name="T86" fmla="*/ 41 w 356"/>
                <a:gd name="T87" fmla="*/ 541 h 545"/>
                <a:gd name="T88" fmla="*/ 26 w 356"/>
                <a:gd name="T89" fmla="*/ 545 h 545"/>
                <a:gd name="T90" fmla="*/ 13 w 356"/>
                <a:gd name="T91" fmla="*/ 502 h 545"/>
                <a:gd name="T92" fmla="*/ 5 w 356"/>
                <a:gd name="T93" fmla="*/ 445 h 545"/>
                <a:gd name="T94" fmla="*/ 0 w 356"/>
                <a:gd name="T95" fmla="*/ 379 h 545"/>
                <a:gd name="T96" fmla="*/ 3 w 356"/>
                <a:gd name="T97" fmla="*/ 306 h 545"/>
                <a:gd name="T98" fmla="*/ 13 w 356"/>
                <a:gd name="T99" fmla="*/ 230 h 545"/>
                <a:gd name="T100" fmla="*/ 33 w 356"/>
                <a:gd name="T101" fmla="*/ 151 h 545"/>
                <a:gd name="T102" fmla="*/ 61 w 356"/>
                <a:gd name="T103" fmla="*/ 74 h 545"/>
                <a:gd name="T104" fmla="*/ 103 w 356"/>
                <a:gd name="T105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6" h="545">
                  <a:moveTo>
                    <a:pt x="103" y="0"/>
                  </a:moveTo>
                  <a:lnTo>
                    <a:pt x="124" y="12"/>
                  </a:lnTo>
                  <a:lnTo>
                    <a:pt x="146" y="22"/>
                  </a:lnTo>
                  <a:lnTo>
                    <a:pt x="166" y="34"/>
                  </a:lnTo>
                  <a:lnTo>
                    <a:pt x="188" y="44"/>
                  </a:lnTo>
                  <a:lnTo>
                    <a:pt x="209" y="55"/>
                  </a:lnTo>
                  <a:lnTo>
                    <a:pt x="230" y="67"/>
                  </a:lnTo>
                  <a:lnTo>
                    <a:pt x="251" y="77"/>
                  </a:lnTo>
                  <a:lnTo>
                    <a:pt x="272" y="89"/>
                  </a:lnTo>
                  <a:lnTo>
                    <a:pt x="283" y="96"/>
                  </a:lnTo>
                  <a:lnTo>
                    <a:pt x="293" y="104"/>
                  </a:lnTo>
                  <a:lnTo>
                    <a:pt x="303" y="111"/>
                  </a:lnTo>
                  <a:lnTo>
                    <a:pt x="315" y="119"/>
                  </a:lnTo>
                  <a:lnTo>
                    <a:pt x="325" y="127"/>
                  </a:lnTo>
                  <a:lnTo>
                    <a:pt x="336" y="134"/>
                  </a:lnTo>
                  <a:lnTo>
                    <a:pt x="346" y="142"/>
                  </a:lnTo>
                  <a:lnTo>
                    <a:pt x="356" y="149"/>
                  </a:lnTo>
                  <a:lnTo>
                    <a:pt x="352" y="183"/>
                  </a:lnTo>
                  <a:lnTo>
                    <a:pt x="348" y="218"/>
                  </a:lnTo>
                  <a:lnTo>
                    <a:pt x="345" y="253"/>
                  </a:lnTo>
                  <a:lnTo>
                    <a:pt x="340" y="287"/>
                  </a:lnTo>
                  <a:lnTo>
                    <a:pt x="330" y="311"/>
                  </a:lnTo>
                  <a:lnTo>
                    <a:pt x="321" y="334"/>
                  </a:lnTo>
                  <a:lnTo>
                    <a:pt x="310" y="359"/>
                  </a:lnTo>
                  <a:lnTo>
                    <a:pt x="301" y="382"/>
                  </a:lnTo>
                  <a:lnTo>
                    <a:pt x="291" y="405"/>
                  </a:lnTo>
                  <a:lnTo>
                    <a:pt x="280" y="429"/>
                  </a:lnTo>
                  <a:lnTo>
                    <a:pt x="271" y="452"/>
                  </a:lnTo>
                  <a:lnTo>
                    <a:pt x="261" y="476"/>
                  </a:lnTo>
                  <a:lnTo>
                    <a:pt x="246" y="481"/>
                  </a:lnTo>
                  <a:lnTo>
                    <a:pt x="232" y="484"/>
                  </a:lnTo>
                  <a:lnTo>
                    <a:pt x="217" y="489"/>
                  </a:lnTo>
                  <a:lnTo>
                    <a:pt x="202" y="493"/>
                  </a:lnTo>
                  <a:lnTo>
                    <a:pt x="187" y="498"/>
                  </a:lnTo>
                  <a:lnTo>
                    <a:pt x="173" y="502"/>
                  </a:lnTo>
                  <a:lnTo>
                    <a:pt x="158" y="506"/>
                  </a:lnTo>
                  <a:lnTo>
                    <a:pt x="143" y="511"/>
                  </a:lnTo>
                  <a:lnTo>
                    <a:pt x="128" y="515"/>
                  </a:lnTo>
                  <a:lnTo>
                    <a:pt x="114" y="519"/>
                  </a:lnTo>
                  <a:lnTo>
                    <a:pt x="99" y="523"/>
                  </a:lnTo>
                  <a:lnTo>
                    <a:pt x="85" y="528"/>
                  </a:lnTo>
                  <a:lnTo>
                    <a:pt x="70" y="533"/>
                  </a:lnTo>
                  <a:lnTo>
                    <a:pt x="56" y="536"/>
                  </a:lnTo>
                  <a:lnTo>
                    <a:pt x="41" y="541"/>
                  </a:lnTo>
                  <a:lnTo>
                    <a:pt x="26" y="545"/>
                  </a:lnTo>
                  <a:lnTo>
                    <a:pt x="13" y="502"/>
                  </a:lnTo>
                  <a:lnTo>
                    <a:pt x="5" y="445"/>
                  </a:lnTo>
                  <a:lnTo>
                    <a:pt x="0" y="379"/>
                  </a:lnTo>
                  <a:lnTo>
                    <a:pt x="3" y="306"/>
                  </a:lnTo>
                  <a:lnTo>
                    <a:pt x="13" y="230"/>
                  </a:lnTo>
                  <a:lnTo>
                    <a:pt x="33" y="151"/>
                  </a:lnTo>
                  <a:lnTo>
                    <a:pt x="61" y="74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9" name="Freeform 55">
              <a:extLst>
                <a:ext uri="{FF2B5EF4-FFF2-40B4-BE49-F238E27FC236}">
                  <a16:creationId xmlns:a16="http://schemas.microsoft.com/office/drawing/2014/main" id="{1E17894B-EE36-4C64-B8E0-57A5A6D54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3046"/>
              <a:ext cx="171" cy="270"/>
            </a:xfrm>
            <a:custGeom>
              <a:avLst/>
              <a:gdLst>
                <a:gd name="T0" fmla="*/ 97 w 342"/>
                <a:gd name="T1" fmla="*/ 0 h 538"/>
                <a:gd name="T2" fmla="*/ 258 w 342"/>
                <a:gd name="T3" fmla="*/ 84 h 538"/>
                <a:gd name="T4" fmla="*/ 342 w 342"/>
                <a:gd name="T5" fmla="*/ 144 h 538"/>
                <a:gd name="T6" fmla="*/ 331 w 342"/>
                <a:gd name="T7" fmla="*/ 282 h 538"/>
                <a:gd name="T8" fmla="*/ 247 w 342"/>
                <a:gd name="T9" fmla="*/ 471 h 538"/>
                <a:gd name="T10" fmla="*/ 16 w 342"/>
                <a:gd name="T11" fmla="*/ 538 h 538"/>
                <a:gd name="T12" fmla="*/ 7 w 342"/>
                <a:gd name="T13" fmla="*/ 494 h 538"/>
                <a:gd name="T14" fmla="*/ 1 w 342"/>
                <a:gd name="T15" fmla="*/ 438 h 538"/>
                <a:gd name="T16" fmla="*/ 0 w 342"/>
                <a:gd name="T17" fmla="*/ 372 h 538"/>
                <a:gd name="T18" fmla="*/ 5 w 342"/>
                <a:gd name="T19" fmla="*/ 299 h 538"/>
                <a:gd name="T20" fmla="*/ 15 w 342"/>
                <a:gd name="T21" fmla="*/ 223 h 538"/>
                <a:gd name="T22" fmla="*/ 34 w 342"/>
                <a:gd name="T23" fmla="*/ 146 h 538"/>
                <a:gd name="T24" fmla="*/ 60 w 342"/>
                <a:gd name="T25" fmla="*/ 71 h 538"/>
                <a:gd name="T26" fmla="*/ 97 w 342"/>
                <a:gd name="T27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2" h="538">
                  <a:moveTo>
                    <a:pt x="97" y="0"/>
                  </a:moveTo>
                  <a:lnTo>
                    <a:pt x="258" y="84"/>
                  </a:lnTo>
                  <a:lnTo>
                    <a:pt x="342" y="144"/>
                  </a:lnTo>
                  <a:lnTo>
                    <a:pt x="331" y="282"/>
                  </a:lnTo>
                  <a:lnTo>
                    <a:pt x="247" y="471"/>
                  </a:lnTo>
                  <a:lnTo>
                    <a:pt x="16" y="538"/>
                  </a:lnTo>
                  <a:lnTo>
                    <a:pt x="7" y="494"/>
                  </a:lnTo>
                  <a:lnTo>
                    <a:pt x="1" y="438"/>
                  </a:lnTo>
                  <a:lnTo>
                    <a:pt x="0" y="372"/>
                  </a:lnTo>
                  <a:lnTo>
                    <a:pt x="5" y="299"/>
                  </a:lnTo>
                  <a:lnTo>
                    <a:pt x="15" y="223"/>
                  </a:lnTo>
                  <a:lnTo>
                    <a:pt x="34" y="146"/>
                  </a:lnTo>
                  <a:lnTo>
                    <a:pt x="60" y="71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0" name="Freeform 56">
              <a:extLst>
                <a:ext uri="{FF2B5EF4-FFF2-40B4-BE49-F238E27FC236}">
                  <a16:creationId xmlns:a16="http://schemas.microsoft.com/office/drawing/2014/main" id="{F670AF6A-4406-409D-854D-6B372254B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9" y="2769"/>
              <a:ext cx="276" cy="198"/>
            </a:xfrm>
            <a:custGeom>
              <a:avLst/>
              <a:gdLst>
                <a:gd name="T0" fmla="*/ 20 w 553"/>
                <a:gd name="T1" fmla="*/ 269 h 396"/>
                <a:gd name="T2" fmla="*/ 60 w 553"/>
                <a:gd name="T3" fmla="*/ 286 h 396"/>
                <a:gd name="T4" fmla="*/ 100 w 553"/>
                <a:gd name="T5" fmla="*/ 304 h 396"/>
                <a:gd name="T6" fmla="*/ 141 w 553"/>
                <a:gd name="T7" fmla="*/ 320 h 396"/>
                <a:gd name="T8" fmla="*/ 180 w 553"/>
                <a:gd name="T9" fmla="*/ 337 h 396"/>
                <a:gd name="T10" fmla="*/ 220 w 553"/>
                <a:gd name="T11" fmla="*/ 353 h 396"/>
                <a:gd name="T12" fmla="*/ 260 w 553"/>
                <a:gd name="T13" fmla="*/ 370 h 396"/>
                <a:gd name="T14" fmla="*/ 301 w 553"/>
                <a:gd name="T15" fmla="*/ 388 h 396"/>
                <a:gd name="T16" fmla="*/ 329 w 553"/>
                <a:gd name="T17" fmla="*/ 393 h 396"/>
                <a:gd name="T18" fmla="*/ 349 w 553"/>
                <a:gd name="T19" fmla="*/ 388 h 396"/>
                <a:gd name="T20" fmla="*/ 369 w 553"/>
                <a:gd name="T21" fmla="*/ 383 h 396"/>
                <a:gd name="T22" fmla="*/ 388 w 553"/>
                <a:gd name="T23" fmla="*/ 378 h 396"/>
                <a:gd name="T24" fmla="*/ 404 w 553"/>
                <a:gd name="T25" fmla="*/ 362 h 396"/>
                <a:gd name="T26" fmla="*/ 418 w 553"/>
                <a:gd name="T27" fmla="*/ 335 h 396"/>
                <a:gd name="T28" fmla="*/ 432 w 553"/>
                <a:gd name="T29" fmla="*/ 307 h 396"/>
                <a:gd name="T30" fmla="*/ 445 w 553"/>
                <a:gd name="T31" fmla="*/ 279 h 396"/>
                <a:gd name="T32" fmla="*/ 464 w 553"/>
                <a:gd name="T33" fmla="*/ 247 h 396"/>
                <a:gd name="T34" fmla="*/ 491 w 553"/>
                <a:gd name="T35" fmla="*/ 211 h 396"/>
                <a:gd name="T36" fmla="*/ 516 w 553"/>
                <a:gd name="T37" fmla="*/ 174 h 396"/>
                <a:gd name="T38" fmla="*/ 540 w 553"/>
                <a:gd name="T39" fmla="*/ 139 h 396"/>
                <a:gd name="T40" fmla="*/ 540 w 553"/>
                <a:gd name="T41" fmla="*/ 108 h 396"/>
                <a:gd name="T42" fmla="*/ 516 w 553"/>
                <a:gd name="T43" fmla="*/ 83 h 396"/>
                <a:gd name="T44" fmla="*/ 491 w 553"/>
                <a:gd name="T45" fmla="*/ 58 h 396"/>
                <a:gd name="T46" fmla="*/ 464 w 553"/>
                <a:gd name="T47" fmla="*/ 34 h 396"/>
                <a:gd name="T48" fmla="*/ 375 w 553"/>
                <a:gd name="T49" fmla="*/ 12 h 396"/>
                <a:gd name="T50" fmla="*/ 251 w 553"/>
                <a:gd name="T51" fmla="*/ 2 h 396"/>
                <a:gd name="T52" fmla="*/ 158 w 553"/>
                <a:gd name="T53" fmla="*/ 2 h 396"/>
                <a:gd name="T54" fmla="*/ 92 w 553"/>
                <a:gd name="T55" fmla="*/ 13 h 396"/>
                <a:gd name="T56" fmla="*/ 50 w 553"/>
                <a:gd name="T57" fmla="*/ 38 h 396"/>
                <a:gd name="T58" fmla="*/ 23 w 553"/>
                <a:gd name="T59" fmla="*/ 80 h 396"/>
                <a:gd name="T60" fmla="*/ 9 w 553"/>
                <a:gd name="T61" fmla="*/ 138 h 396"/>
                <a:gd name="T62" fmla="*/ 2 w 553"/>
                <a:gd name="T63" fmla="*/ 21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3" h="396">
                  <a:moveTo>
                    <a:pt x="0" y="261"/>
                  </a:moveTo>
                  <a:lnTo>
                    <a:pt x="20" y="269"/>
                  </a:lnTo>
                  <a:lnTo>
                    <a:pt x="40" y="278"/>
                  </a:lnTo>
                  <a:lnTo>
                    <a:pt x="60" y="286"/>
                  </a:lnTo>
                  <a:lnTo>
                    <a:pt x="81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1" y="320"/>
                  </a:lnTo>
                  <a:lnTo>
                    <a:pt x="160" y="328"/>
                  </a:lnTo>
                  <a:lnTo>
                    <a:pt x="180" y="337"/>
                  </a:lnTo>
                  <a:lnTo>
                    <a:pt x="200" y="345"/>
                  </a:lnTo>
                  <a:lnTo>
                    <a:pt x="220" y="353"/>
                  </a:lnTo>
                  <a:lnTo>
                    <a:pt x="240" y="362"/>
                  </a:lnTo>
                  <a:lnTo>
                    <a:pt x="260" y="370"/>
                  </a:lnTo>
                  <a:lnTo>
                    <a:pt x="280" y="378"/>
                  </a:lnTo>
                  <a:lnTo>
                    <a:pt x="301" y="388"/>
                  </a:lnTo>
                  <a:lnTo>
                    <a:pt x="320" y="396"/>
                  </a:lnTo>
                  <a:lnTo>
                    <a:pt x="329" y="393"/>
                  </a:lnTo>
                  <a:lnTo>
                    <a:pt x="340" y="391"/>
                  </a:lnTo>
                  <a:lnTo>
                    <a:pt x="349" y="388"/>
                  </a:lnTo>
                  <a:lnTo>
                    <a:pt x="359" y="385"/>
                  </a:lnTo>
                  <a:lnTo>
                    <a:pt x="369" y="383"/>
                  </a:lnTo>
                  <a:lnTo>
                    <a:pt x="378" y="381"/>
                  </a:lnTo>
                  <a:lnTo>
                    <a:pt x="388" y="378"/>
                  </a:lnTo>
                  <a:lnTo>
                    <a:pt x="397" y="376"/>
                  </a:lnTo>
                  <a:lnTo>
                    <a:pt x="404" y="362"/>
                  </a:lnTo>
                  <a:lnTo>
                    <a:pt x="411" y="348"/>
                  </a:lnTo>
                  <a:lnTo>
                    <a:pt x="418" y="335"/>
                  </a:lnTo>
                  <a:lnTo>
                    <a:pt x="425" y="321"/>
                  </a:lnTo>
                  <a:lnTo>
                    <a:pt x="432" y="307"/>
                  </a:lnTo>
                  <a:lnTo>
                    <a:pt x="439" y="293"/>
                  </a:lnTo>
                  <a:lnTo>
                    <a:pt x="445" y="279"/>
                  </a:lnTo>
                  <a:lnTo>
                    <a:pt x="452" y="265"/>
                  </a:lnTo>
                  <a:lnTo>
                    <a:pt x="464" y="247"/>
                  </a:lnTo>
                  <a:lnTo>
                    <a:pt x="477" y="229"/>
                  </a:lnTo>
                  <a:lnTo>
                    <a:pt x="491" y="211"/>
                  </a:lnTo>
                  <a:lnTo>
                    <a:pt x="503" y="193"/>
                  </a:lnTo>
                  <a:lnTo>
                    <a:pt x="516" y="174"/>
                  </a:lnTo>
                  <a:lnTo>
                    <a:pt x="529" y="156"/>
                  </a:lnTo>
                  <a:lnTo>
                    <a:pt x="540" y="139"/>
                  </a:lnTo>
                  <a:lnTo>
                    <a:pt x="553" y="120"/>
                  </a:lnTo>
                  <a:lnTo>
                    <a:pt x="540" y="108"/>
                  </a:lnTo>
                  <a:lnTo>
                    <a:pt x="529" y="95"/>
                  </a:lnTo>
                  <a:lnTo>
                    <a:pt x="516" y="83"/>
                  </a:lnTo>
                  <a:lnTo>
                    <a:pt x="503" y="71"/>
                  </a:lnTo>
                  <a:lnTo>
                    <a:pt x="491" y="58"/>
                  </a:lnTo>
                  <a:lnTo>
                    <a:pt x="477" y="46"/>
                  </a:lnTo>
                  <a:lnTo>
                    <a:pt x="464" y="34"/>
                  </a:lnTo>
                  <a:lnTo>
                    <a:pt x="452" y="21"/>
                  </a:lnTo>
                  <a:lnTo>
                    <a:pt x="375" y="12"/>
                  </a:lnTo>
                  <a:lnTo>
                    <a:pt x="309" y="6"/>
                  </a:lnTo>
                  <a:lnTo>
                    <a:pt x="251" y="2"/>
                  </a:lnTo>
                  <a:lnTo>
                    <a:pt x="200" y="0"/>
                  </a:lnTo>
                  <a:lnTo>
                    <a:pt x="158" y="2"/>
                  </a:lnTo>
                  <a:lnTo>
                    <a:pt x="122" y="6"/>
                  </a:lnTo>
                  <a:lnTo>
                    <a:pt x="92" y="13"/>
                  </a:lnTo>
                  <a:lnTo>
                    <a:pt x="69" y="25"/>
                  </a:lnTo>
                  <a:lnTo>
                    <a:pt x="50" y="38"/>
                  </a:lnTo>
                  <a:lnTo>
                    <a:pt x="35" y="57"/>
                  </a:lnTo>
                  <a:lnTo>
                    <a:pt x="23" y="80"/>
                  </a:lnTo>
                  <a:lnTo>
                    <a:pt x="15" y="106"/>
                  </a:lnTo>
                  <a:lnTo>
                    <a:pt x="9" y="138"/>
                  </a:lnTo>
                  <a:lnTo>
                    <a:pt x="5" y="174"/>
                  </a:lnTo>
                  <a:lnTo>
                    <a:pt x="2" y="215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1" name="Freeform 57">
              <a:extLst>
                <a:ext uri="{FF2B5EF4-FFF2-40B4-BE49-F238E27FC236}">
                  <a16:creationId xmlns:a16="http://schemas.microsoft.com/office/drawing/2014/main" id="{DE19FD65-7541-4577-BA0A-0A7BFB6B1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1" y="2774"/>
              <a:ext cx="274" cy="193"/>
            </a:xfrm>
            <a:custGeom>
              <a:avLst/>
              <a:gdLst>
                <a:gd name="T0" fmla="*/ 19 w 547"/>
                <a:gd name="T1" fmla="*/ 261 h 386"/>
                <a:gd name="T2" fmla="*/ 59 w 547"/>
                <a:gd name="T3" fmla="*/ 279 h 386"/>
                <a:gd name="T4" fmla="*/ 98 w 547"/>
                <a:gd name="T5" fmla="*/ 295 h 386"/>
                <a:gd name="T6" fmla="*/ 137 w 547"/>
                <a:gd name="T7" fmla="*/ 312 h 386"/>
                <a:gd name="T8" fmla="*/ 177 w 547"/>
                <a:gd name="T9" fmla="*/ 328 h 386"/>
                <a:gd name="T10" fmla="*/ 216 w 547"/>
                <a:gd name="T11" fmla="*/ 344 h 386"/>
                <a:gd name="T12" fmla="*/ 255 w 547"/>
                <a:gd name="T13" fmla="*/ 362 h 386"/>
                <a:gd name="T14" fmla="*/ 295 w 547"/>
                <a:gd name="T15" fmla="*/ 378 h 386"/>
                <a:gd name="T16" fmla="*/ 323 w 547"/>
                <a:gd name="T17" fmla="*/ 383 h 386"/>
                <a:gd name="T18" fmla="*/ 343 w 547"/>
                <a:gd name="T19" fmla="*/ 378 h 386"/>
                <a:gd name="T20" fmla="*/ 363 w 547"/>
                <a:gd name="T21" fmla="*/ 373 h 386"/>
                <a:gd name="T22" fmla="*/ 382 w 547"/>
                <a:gd name="T23" fmla="*/ 368 h 386"/>
                <a:gd name="T24" fmla="*/ 398 w 547"/>
                <a:gd name="T25" fmla="*/ 352 h 386"/>
                <a:gd name="T26" fmla="*/ 412 w 547"/>
                <a:gd name="T27" fmla="*/ 325 h 386"/>
                <a:gd name="T28" fmla="*/ 426 w 547"/>
                <a:gd name="T29" fmla="*/ 297 h 386"/>
                <a:gd name="T30" fmla="*/ 439 w 547"/>
                <a:gd name="T31" fmla="*/ 269 h 386"/>
                <a:gd name="T32" fmla="*/ 458 w 547"/>
                <a:gd name="T33" fmla="*/ 237 h 386"/>
                <a:gd name="T34" fmla="*/ 485 w 547"/>
                <a:gd name="T35" fmla="*/ 201 h 386"/>
                <a:gd name="T36" fmla="*/ 510 w 547"/>
                <a:gd name="T37" fmla="*/ 164 h 386"/>
                <a:gd name="T38" fmla="*/ 534 w 547"/>
                <a:gd name="T39" fmla="*/ 129 h 386"/>
                <a:gd name="T40" fmla="*/ 534 w 547"/>
                <a:gd name="T41" fmla="*/ 98 h 386"/>
                <a:gd name="T42" fmla="*/ 510 w 547"/>
                <a:gd name="T43" fmla="*/ 73 h 386"/>
                <a:gd name="T44" fmla="*/ 485 w 547"/>
                <a:gd name="T45" fmla="*/ 49 h 386"/>
                <a:gd name="T46" fmla="*/ 458 w 547"/>
                <a:gd name="T47" fmla="*/ 25 h 386"/>
                <a:gd name="T48" fmla="*/ 369 w 547"/>
                <a:gd name="T49" fmla="*/ 7 h 386"/>
                <a:gd name="T50" fmla="*/ 246 w 547"/>
                <a:gd name="T51" fmla="*/ 0 h 386"/>
                <a:gd name="T52" fmla="*/ 155 w 547"/>
                <a:gd name="T53" fmla="*/ 3 h 386"/>
                <a:gd name="T54" fmla="*/ 91 w 547"/>
                <a:gd name="T55" fmla="*/ 17 h 386"/>
                <a:gd name="T56" fmla="*/ 49 w 547"/>
                <a:gd name="T57" fmla="*/ 43 h 386"/>
                <a:gd name="T58" fmla="*/ 24 w 547"/>
                <a:gd name="T59" fmla="*/ 84 h 386"/>
                <a:gd name="T60" fmla="*/ 10 w 547"/>
                <a:gd name="T61" fmla="*/ 139 h 386"/>
                <a:gd name="T62" fmla="*/ 2 w 547"/>
                <a:gd name="T63" fmla="*/ 211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7" h="386">
                  <a:moveTo>
                    <a:pt x="0" y="253"/>
                  </a:moveTo>
                  <a:lnTo>
                    <a:pt x="19" y="261"/>
                  </a:lnTo>
                  <a:lnTo>
                    <a:pt x="39" y="270"/>
                  </a:lnTo>
                  <a:lnTo>
                    <a:pt x="59" y="279"/>
                  </a:lnTo>
                  <a:lnTo>
                    <a:pt x="78" y="287"/>
                  </a:lnTo>
                  <a:lnTo>
                    <a:pt x="98" y="295"/>
                  </a:lnTo>
                  <a:lnTo>
                    <a:pt x="117" y="304"/>
                  </a:lnTo>
                  <a:lnTo>
                    <a:pt x="137" y="312"/>
                  </a:lnTo>
                  <a:lnTo>
                    <a:pt x="158" y="320"/>
                  </a:lnTo>
                  <a:lnTo>
                    <a:pt x="177" y="328"/>
                  </a:lnTo>
                  <a:lnTo>
                    <a:pt x="197" y="336"/>
                  </a:lnTo>
                  <a:lnTo>
                    <a:pt x="216" y="344"/>
                  </a:lnTo>
                  <a:lnTo>
                    <a:pt x="236" y="352"/>
                  </a:lnTo>
                  <a:lnTo>
                    <a:pt x="255" y="362"/>
                  </a:lnTo>
                  <a:lnTo>
                    <a:pt x="275" y="370"/>
                  </a:lnTo>
                  <a:lnTo>
                    <a:pt x="295" y="378"/>
                  </a:lnTo>
                  <a:lnTo>
                    <a:pt x="314" y="386"/>
                  </a:lnTo>
                  <a:lnTo>
                    <a:pt x="323" y="383"/>
                  </a:lnTo>
                  <a:lnTo>
                    <a:pt x="334" y="381"/>
                  </a:lnTo>
                  <a:lnTo>
                    <a:pt x="343" y="378"/>
                  </a:lnTo>
                  <a:lnTo>
                    <a:pt x="353" y="375"/>
                  </a:lnTo>
                  <a:lnTo>
                    <a:pt x="363" y="373"/>
                  </a:lnTo>
                  <a:lnTo>
                    <a:pt x="372" y="371"/>
                  </a:lnTo>
                  <a:lnTo>
                    <a:pt x="382" y="368"/>
                  </a:lnTo>
                  <a:lnTo>
                    <a:pt x="391" y="366"/>
                  </a:lnTo>
                  <a:lnTo>
                    <a:pt x="398" y="352"/>
                  </a:lnTo>
                  <a:lnTo>
                    <a:pt x="405" y="338"/>
                  </a:lnTo>
                  <a:lnTo>
                    <a:pt x="412" y="325"/>
                  </a:lnTo>
                  <a:lnTo>
                    <a:pt x="419" y="311"/>
                  </a:lnTo>
                  <a:lnTo>
                    <a:pt x="426" y="297"/>
                  </a:lnTo>
                  <a:lnTo>
                    <a:pt x="433" y="283"/>
                  </a:lnTo>
                  <a:lnTo>
                    <a:pt x="439" y="269"/>
                  </a:lnTo>
                  <a:lnTo>
                    <a:pt x="446" y="255"/>
                  </a:lnTo>
                  <a:lnTo>
                    <a:pt x="458" y="237"/>
                  </a:lnTo>
                  <a:lnTo>
                    <a:pt x="471" y="219"/>
                  </a:lnTo>
                  <a:lnTo>
                    <a:pt x="485" y="201"/>
                  </a:lnTo>
                  <a:lnTo>
                    <a:pt x="497" y="183"/>
                  </a:lnTo>
                  <a:lnTo>
                    <a:pt x="510" y="164"/>
                  </a:lnTo>
                  <a:lnTo>
                    <a:pt x="523" y="146"/>
                  </a:lnTo>
                  <a:lnTo>
                    <a:pt x="534" y="129"/>
                  </a:lnTo>
                  <a:lnTo>
                    <a:pt x="547" y="110"/>
                  </a:lnTo>
                  <a:lnTo>
                    <a:pt x="534" y="98"/>
                  </a:lnTo>
                  <a:lnTo>
                    <a:pt x="523" y="86"/>
                  </a:lnTo>
                  <a:lnTo>
                    <a:pt x="510" y="73"/>
                  </a:lnTo>
                  <a:lnTo>
                    <a:pt x="497" y="62"/>
                  </a:lnTo>
                  <a:lnTo>
                    <a:pt x="485" y="49"/>
                  </a:lnTo>
                  <a:lnTo>
                    <a:pt x="471" y="38"/>
                  </a:lnTo>
                  <a:lnTo>
                    <a:pt x="458" y="25"/>
                  </a:lnTo>
                  <a:lnTo>
                    <a:pt x="446" y="13"/>
                  </a:lnTo>
                  <a:lnTo>
                    <a:pt x="369" y="7"/>
                  </a:lnTo>
                  <a:lnTo>
                    <a:pt x="304" y="2"/>
                  </a:lnTo>
                  <a:lnTo>
                    <a:pt x="246" y="0"/>
                  </a:lnTo>
                  <a:lnTo>
                    <a:pt x="197" y="1"/>
                  </a:lnTo>
                  <a:lnTo>
                    <a:pt x="155" y="3"/>
                  </a:lnTo>
                  <a:lnTo>
                    <a:pt x="121" y="9"/>
                  </a:lnTo>
                  <a:lnTo>
                    <a:pt x="91" y="17"/>
                  </a:lnTo>
                  <a:lnTo>
                    <a:pt x="68" y="28"/>
                  </a:lnTo>
                  <a:lnTo>
                    <a:pt x="49" y="43"/>
                  </a:lnTo>
                  <a:lnTo>
                    <a:pt x="34" y="62"/>
                  </a:lnTo>
                  <a:lnTo>
                    <a:pt x="24" y="84"/>
                  </a:lnTo>
                  <a:lnTo>
                    <a:pt x="16" y="109"/>
                  </a:lnTo>
                  <a:lnTo>
                    <a:pt x="10" y="139"/>
                  </a:lnTo>
                  <a:lnTo>
                    <a:pt x="6" y="172"/>
                  </a:lnTo>
                  <a:lnTo>
                    <a:pt x="2" y="211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2" name="Freeform 58">
              <a:extLst>
                <a:ext uri="{FF2B5EF4-FFF2-40B4-BE49-F238E27FC236}">
                  <a16:creationId xmlns:a16="http://schemas.microsoft.com/office/drawing/2014/main" id="{BCA6119F-F905-432F-B80B-0D96D4006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4" y="2778"/>
              <a:ext cx="271" cy="189"/>
            </a:xfrm>
            <a:custGeom>
              <a:avLst/>
              <a:gdLst>
                <a:gd name="T0" fmla="*/ 19 w 541"/>
                <a:gd name="T1" fmla="*/ 256 h 377"/>
                <a:gd name="T2" fmla="*/ 57 w 541"/>
                <a:gd name="T3" fmla="*/ 272 h 377"/>
                <a:gd name="T4" fmla="*/ 96 w 541"/>
                <a:gd name="T5" fmla="*/ 288 h 377"/>
                <a:gd name="T6" fmla="*/ 134 w 541"/>
                <a:gd name="T7" fmla="*/ 304 h 377"/>
                <a:gd name="T8" fmla="*/ 173 w 541"/>
                <a:gd name="T9" fmla="*/ 320 h 377"/>
                <a:gd name="T10" fmla="*/ 211 w 541"/>
                <a:gd name="T11" fmla="*/ 336 h 377"/>
                <a:gd name="T12" fmla="*/ 251 w 541"/>
                <a:gd name="T13" fmla="*/ 353 h 377"/>
                <a:gd name="T14" fmla="*/ 289 w 541"/>
                <a:gd name="T15" fmla="*/ 369 h 377"/>
                <a:gd name="T16" fmla="*/ 317 w 541"/>
                <a:gd name="T17" fmla="*/ 374 h 377"/>
                <a:gd name="T18" fmla="*/ 337 w 541"/>
                <a:gd name="T19" fmla="*/ 369 h 377"/>
                <a:gd name="T20" fmla="*/ 357 w 541"/>
                <a:gd name="T21" fmla="*/ 364 h 377"/>
                <a:gd name="T22" fmla="*/ 376 w 541"/>
                <a:gd name="T23" fmla="*/ 359 h 377"/>
                <a:gd name="T24" fmla="*/ 392 w 541"/>
                <a:gd name="T25" fmla="*/ 343 h 377"/>
                <a:gd name="T26" fmla="*/ 406 w 541"/>
                <a:gd name="T27" fmla="*/ 316 h 377"/>
                <a:gd name="T28" fmla="*/ 420 w 541"/>
                <a:gd name="T29" fmla="*/ 288 h 377"/>
                <a:gd name="T30" fmla="*/ 433 w 541"/>
                <a:gd name="T31" fmla="*/ 260 h 377"/>
                <a:gd name="T32" fmla="*/ 452 w 541"/>
                <a:gd name="T33" fmla="*/ 228 h 377"/>
                <a:gd name="T34" fmla="*/ 479 w 541"/>
                <a:gd name="T35" fmla="*/ 192 h 377"/>
                <a:gd name="T36" fmla="*/ 504 w 541"/>
                <a:gd name="T37" fmla="*/ 155 h 377"/>
                <a:gd name="T38" fmla="*/ 528 w 541"/>
                <a:gd name="T39" fmla="*/ 120 h 377"/>
                <a:gd name="T40" fmla="*/ 528 w 541"/>
                <a:gd name="T41" fmla="*/ 90 h 377"/>
                <a:gd name="T42" fmla="*/ 504 w 541"/>
                <a:gd name="T43" fmla="*/ 66 h 377"/>
                <a:gd name="T44" fmla="*/ 479 w 541"/>
                <a:gd name="T45" fmla="*/ 42 h 377"/>
                <a:gd name="T46" fmla="*/ 452 w 541"/>
                <a:gd name="T47" fmla="*/ 18 h 377"/>
                <a:gd name="T48" fmla="*/ 365 w 541"/>
                <a:gd name="T49" fmla="*/ 2 h 377"/>
                <a:gd name="T50" fmla="*/ 243 w 541"/>
                <a:gd name="T51" fmla="*/ 0 h 377"/>
                <a:gd name="T52" fmla="*/ 153 w 541"/>
                <a:gd name="T53" fmla="*/ 6 h 377"/>
                <a:gd name="T54" fmla="*/ 89 w 541"/>
                <a:gd name="T55" fmla="*/ 22 h 377"/>
                <a:gd name="T56" fmla="*/ 49 w 541"/>
                <a:gd name="T57" fmla="*/ 49 h 377"/>
                <a:gd name="T58" fmla="*/ 25 w 541"/>
                <a:gd name="T59" fmla="*/ 89 h 377"/>
                <a:gd name="T60" fmla="*/ 11 w 541"/>
                <a:gd name="T61" fmla="*/ 142 h 377"/>
                <a:gd name="T62" fmla="*/ 3 w 541"/>
                <a:gd name="T63" fmla="*/ 20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1" h="377">
                  <a:moveTo>
                    <a:pt x="0" y="248"/>
                  </a:moveTo>
                  <a:lnTo>
                    <a:pt x="19" y="256"/>
                  </a:lnTo>
                  <a:lnTo>
                    <a:pt x="38" y="264"/>
                  </a:lnTo>
                  <a:lnTo>
                    <a:pt x="57" y="272"/>
                  </a:lnTo>
                  <a:lnTo>
                    <a:pt x="77" y="280"/>
                  </a:lnTo>
                  <a:lnTo>
                    <a:pt x="96" y="288"/>
                  </a:lnTo>
                  <a:lnTo>
                    <a:pt x="115" y="296"/>
                  </a:lnTo>
                  <a:lnTo>
                    <a:pt x="134" y="304"/>
                  </a:lnTo>
                  <a:lnTo>
                    <a:pt x="154" y="312"/>
                  </a:lnTo>
                  <a:lnTo>
                    <a:pt x="173" y="320"/>
                  </a:lnTo>
                  <a:lnTo>
                    <a:pt x="193" y="328"/>
                  </a:lnTo>
                  <a:lnTo>
                    <a:pt x="211" y="336"/>
                  </a:lnTo>
                  <a:lnTo>
                    <a:pt x="231" y="344"/>
                  </a:lnTo>
                  <a:lnTo>
                    <a:pt x="251" y="353"/>
                  </a:lnTo>
                  <a:lnTo>
                    <a:pt x="270" y="361"/>
                  </a:lnTo>
                  <a:lnTo>
                    <a:pt x="289" y="369"/>
                  </a:lnTo>
                  <a:lnTo>
                    <a:pt x="308" y="377"/>
                  </a:lnTo>
                  <a:lnTo>
                    <a:pt x="317" y="374"/>
                  </a:lnTo>
                  <a:lnTo>
                    <a:pt x="328" y="372"/>
                  </a:lnTo>
                  <a:lnTo>
                    <a:pt x="337" y="369"/>
                  </a:lnTo>
                  <a:lnTo>
                    <a:pt x="347" y="366"/>
                  </a:lnTo>
                  <a:lnTo>
                    <a:pt x="357" y="364"/>
                  </a:lnTo>
                  <a:lnTo>
                    <a:pt x="366" y="362"/>
                  </a:lnTo>
                  <a:lnTo>
                    <a:pt x="376" y="359"/>
                  </a:lnTo>
                  <a:lnTo>
                    <a:pt x="385" y="357"/>
                  </a:lnTo>
                  <a:lnTo>
                    <a:pt x="392" y="343"/>
                  </a:lnTo>
                  <a:lnTo>
                    <a:pt x="399" y="329"/>
                  </a:lnTo>
                  <a:lnTo>
                    <a:pt x="406" y="316"/>
                  </a:lnTo>
                  <a:lnTo>
                    <a:pt x="413" y="302"/>
                  </a:lnTo>
                  <a:lnTo>
                    <a:pt x="420" y="288"/>
                  </a:lnTo>
                  <a:lnTo>
                    <a:pt x="427" y="274"/>
                  </a:lnTo>
                  <a:lnTo>
                    <a:pt x="433" y="260"/>
                  </a:lnTo>
                  <a:lnTo>
                    <a:pt x="440" y="246"/>
                  </a:lnTo>
                  <a:lnTo>
                    <a:pt x="452" y="228"/>
                  </a:lnTo>
                  <a:lnTo>
                    <a:pt x="465" y="210"/>
                  </a:lnTo>
                  <a:lnTo>
                    <a:pt x="479" y="192"/>
                  </a:lnTo>
                  <a:lnTo>
                    <a:pt x="491" y="174"/>
                  </a:lnTo>
                  <a:lnTo>
                    <a:pt x="504" y="155"/>
                  </a:lnTo>
                  <a:lnTo>
                    <a:pt x="517" y="137"/>
                  </a:lnTo>
                  <a:lnTo>
                    <a:pt x="528" y="120"/>
                  </a:lnTo>
                  <a:lnTo>
                    <a:pt x="541" y="101"/>
                  </a:lnTo>
                  <a:lnTo>
                    <a:pt x="528" y="90"/>
                  </a:lnTo>
                  <a:lnTo>
                    <a:pt x="517" y="78"/>
                  </a:lnTo>
                  <a:lnTo>
                    <a:pt x="504" y="66"/>
                  </a:lnTo>
                  <a:lnTo>
                    <a:pt x="491" y="54"/>
                  </a:lnTo>
                  <a:lnTo>
                    <a:pt x="479" y="42"/>
                  </a:lnTo>
                  <a:lnTo>
                    <a:pt x="465" y="30"/>
                  </a:lnTo>
                  <a:lnTo>
                    <a:pt x="452" y="18"/>
                  </a:lnTo>
                  <a:lnTo>
                    <a:pt x="440" y="7"/>
                  </a:lnTo>
                  <a:lnTo>
                    <a:pt x="365" y="2"/>
                  </a:lnTo>
                  <a:lnTo>
                    <a:pt x="299" y="0"/>
                  </a:lnTo>
                  <a:lnTo>
                    <a:pt x="243" y="0"/>
                  </a:lnTo>
                  <a:lnTo>
                    <a:pt x="194" y="1"/>
                  </a:lnTo>
                  <a:lnTo>
                    <a:pt x="153" y="6"/>
                  </a:lnTo>
                  <a:lnTo>
                    <a:pt x="118" y="12"/>
                  </a:lnTo>
                  <a:lnTo>
                    <a:pt x="89" y="22"/>
                  </a:lnTo>
                  <a:lnTo>
                    <a:pt x="68" y="33"/>
                  </a:lnTo>
                  <a:lnTo>
                    <a:pt x="49" y="49"/>
                  </a:lnTo>
                  <a:lnTo>
                    <a:pt x="35" y="67"/>
                  </a:lnTo>
                  <a:lnTo>
                    <a:pt x="25" y="89"/>
                  </a:lnTo>
                  <a:lnTo>
                    <a:pt x="17" y="113"/>
                  </a:lnTo>
                  <a:lnTo>
                    <a:pt x="11" y="142"/>
                  </a:lnTo>
                  <a:lnTo>
                    <a:pt x="7" y="173"/>
                  </a:lnTo>
                  <a:lnTo>
                    <a:pt x="3" y="208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3" name="Freeform 59">
              <a:extLst>
                <a:ext uri="{FF2B5EF4-FFF2-40B4-BE49-F238E27FC236}">
                  <a16:creationId xmlns:a16="http://schemas.microsoft.com/office/drawing/2014/main" id="{C327FA10-10EB-4E31-A662-8EC39F068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" y="2782"/>
              <a:ext cx="268" cy="185"/>
            </a:xfrm>
            <a:custGeom>
              <a:avLst/>
              <a:gdLst>
                <a:gd name="T0" fmla="*/ 19 w 536"/>
                <a:gd name="T1" fmla="*/ 252 h 370"/>
                <a:gd name="T2" fmla="*/ 57 w 536"/>
                <a:gd name="T3" fmla="*/ 267 h 370"/>
                <a:gd name="T4" fmla="*/ 95 w 536"/>
                <a:gd name="T5" fmla="*/ 283 h 370"/>
                <a:gd name="T6" fmla="*/ 133 w 536"/>
                <a:gd name="T7" fmla="*/ 298 h 370"/>
                <a:gd name="T8" fmla="*/ 171 w 536"/>
                <a:gd name="T9" fmla="*/ 314 h 370"/>
                <a:gd name="T10" fmla="*/ 209 w 536"/>
                <a:gd name="T11" fmla="*/ 331 h 370"/>
                <a:gd name="T12" fmla="*/ 247 w 536"/>
                <a:gd name="T13" fmla="*/ 346 h 370"/>
                <a:gd name="T14" fmla="*/ 285 w 536"/>
                <a:gd name="T15" fmla="*/ 362 h 370"/>
                <a:gd name="T16" fmla="*/ 312 w 536"/>
                <a:gd name="T17" fmla="*/ 367 h 370"/>
                <a:gd name="T18" fmla="*/ 332 w 536"/>
                <a:gd name="T19" fmla="*/ 362 h 370"/>
                <a:gd name="T20" fmla="*/ 352 w 536"/>
                <a:gd name="T21" fmla="*/ 357 h 370"/>
                <a:gd name="T22" fmla="*/ 371 w 536"/>
                <a:gd name="T23" fmla="*/ 352 h 370"/>
                <a:gd name="T24" fmla="*/ 387 w 536"/>
                <a:gd name="T25" fmla="*/ 336 h 370"/>
                <a:gd name="T26" fmla="*/ 401 w 536"/>
                <a:gd name="T27" fmla="*/ 309 h 370"/>
                <a:gd name="T28" fmla="*/ 415 w 536"/>
                <a:gd name="T29" fmla="*/ 281 h 370"/>
                <a:gd name="T30" fmla="*/ 428 w 536"/>
                <a:gd name="T31" fmla="*/ 253 h 370"/>
                <a:gd name="T32" fmla="*/ 447 w 536"/>
                <a:gd name="T33" fmla="*/ 221 h 370"/>
                <a:gd name="T34" fmla="*/ 474 w 536"/>
                <a:gd name="T35" fmla="*/ 185 h 370"/>
                <a:gd name="T36" fmla="*/ 499 w 536"/>
                <a:gd name="T37" fmla="*/ 148 h 370"/>
                <a:gd name="T38" fmla="*/ 523 w 536"/>
                <a:gd name="T39" fmla="*/ 113 h 370"/>
                <a:gd name="T40" fmla="*/ 523 w 536"/>
                <a:gd name="T41" fmla="*/ 83 h 370"/>
                <a:gd name="T42" fmla="*/ 499 w 536"/>
                <a:gd name="T43" fmla="*/ 60 h 370"/>
                <a:gd name="T44" fmla="*/ 474 w 536"/>
                <a:gd name="T45" fmla="*/ 37 h 370"/>
                <a:gd name="T46" fmla="*/ 447 w 536"/>
                <a:gd name="T47" fmla="*/ 14 h 370"/>
                <a:gd name="T48" fmla="*/ 360 w 536"/>
                <a:gd name="T49" fmla="*/ 0 h 370"/>
                <a:gd name="T50" fmla="*/ 239 w 536"/>
                <a:gd name="T51" fmla="*/ 1 h 370"/>
                <a:gd name="T52" fmla="*/ 151 w 536"/>
                <a:gd name="T53" fmla="*/ 10 h 370"/>
                <a:gd name="T54" fmla="*/ 89 w 536"/>
                <a:gd name="T55" fmla="*/ 29 h 370"/>
                <a:gd name="T56" fmla="*/ 50 w 536"/>
                <a:gd name="T57" fmla="*/ 57 h 370"/>
                <a:gd name="T58" fmla="*/ 26 w 536"/>
                <a:gd name="T59" fmla="*/ 95 h 370"/>
                <a:gd name="T60" fmla="*/ 13 w 536"/>
                <a:gd name="T61" fmla="*/ 146 h 370"/>
                <a:gd name="T62" fmla="*/ 4 w 536"/>
                <a:gd name="T63" fmla="*/ 20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6" h="370">
                  <a:moveTo>
                    <a:pt x="0" y="244"/>
                  </a:moveTo>
                  <a:lnTo>
                    <a:pt x="19" y="252"/>
                  </a:lnTo>
                  <a:lnTo>
                    <a:pt x="38" y="260"/>
                  </a:lnTo>
                  <a:lnTo>
                    <a:pt x="57" y="267"/>
                  </a:lnTo>
                  <a:lnTo>
                    <a:pt x="76" y="275"/>
                  </a:lnTo>
                  <a:lnTo>
                    <a:pt x="95" y="283"/>
                  </a:lnTo>
                  <a:lnTo>
                    <a:pt x="114" y="291"/>
                  </a:lnTo>
                  <a:lnTo>
                    <a:pt x="133" y="298"/>
                  </a:lnTo>
                  <a:lnTo>
                    <a:pt x="152" y="306"/>
                  </a:lnTo>
                  <a:lnTo>
                    <a:pt x="171" y="314"/>
                  </a:lnTo>
                  <a:lnTo>
                    <a:pt x="189" y="322"/>
                  </a:lnTo>
                  <a:lnTo>
                    <a:pt x="209" y="331"/>
                  </a:lnTo>
                  <a:lnTo>
                    <a:pt x="227" y="337"/>
                  </a:lnTo>
                  <a:lnTo>
                    <a:pt x="247" y="346"/>
                  </a:lnTo>
                  <a:lnTo>
                    <a:pt x="265" y="354"/>
                  </a:lnTo>
                  <a:lnTo>
                    <a:pt x="285" y="362"/>
                  </a:lnTo>
                  <a:lnTo>
                    <a:pt x="303" y="370"/>
                  </a:lnTo>
                  <a:lnTo>
                    <a:pt x="312" y="367"/>
                  </a:lnTo>
                  <a:lnTo>
                    <a:pt x="323" y="365"/>
                  </a:lnTo>
                  <a:lnTo>
                    <a:pt x="332" y="362"/>
                  </a:lnTo>
                  <a:lnTo>
                    <a:pt x="342" y="359"/>
                  </a:lnTo>
                  <a:lnTo>
                    <a:pt x="352" y="357"/>
                  </a:lnTo>
                  <a:lnTo>
                    <a:pt x="361" y="355"/>
                  </a:lnTo>
                  <a:lnTo>
                    <a:pt x="371" y="352"/>
                  </a:lnTo>
                  <a:lnTo>
                    <a:pt x="380" y="350"/>
                  </a:lnTo>
                  <a:lnTo>
                    <a:pt x="387" y="336"/>
                  </a:lnTo>
                  <a:lnTo>
                    <a:pt x="394" y="322"/>
                  </a:lnTo>
                  <a:lnTo>
                    <a:pt x="401" y="309"/>
                  </a:lnTo>
                  <a:lnTo>
                    <a:pt x="408" y="295"/>
                  </a:lnTo>
                  <a:lnTo>
                    <a:pt x="415" y="281"/>
                  </a:lnTo>
                  <a:lnTo>
                    <a:pt x="422" y="267"/>
                  </a:lnTo>
                  <a:lnTo>
                    <a:pt x="428" y="253"/>
                  </a:lnTo>
                  <a:lnTo>
                    <a:pt x="435" y="239"/>
                  </a:lnTo>
                  <a:lnTo>
                    <a:pt x="447" y="221"/>
                  </a:lnTo>
                  <a:lnTo>
                    <a:pt x="460" y="203"/>
                  </a:lnTo>
                  <a:lnTo>
                    <a:pt x="474" y="185"/>
                  </a:lnTo>
                  <a:lnTo>
                    <a:pt x="486" y="167"/>
                  </a:lnTo>
                  <a:lnTo>
                    <a:pt x="499" y="148"/>
                  </a:lnTo>
                  <a:lnTo>
                    <a:pt x="512" y="130"/>
                  </a:lnTo>
                  <a:lnTo>
                    <a:pt x="523" y="113"/>
                  </a:lnTo>
                  <a:lnTo>
                    <a:pt x="536" y="94"/>
                  </a:lnTo>
                  <a:lnTo>
                    <a:pt x="523" y="83"/>
                  </a:lnTo>
                  <a:lnTo>
                    <a:pt x="512" y="71"/>
                  </a:lnTo>
                  <a:lnTo>
                    <a:pt x="499" y="60"/>
                  </a:lnTo>
                  <a:lnTo>
                    <a:pt x="486" y="48"/>
                  </a:lnTo>
                  <a:lnTo>
                    <a:pt x="474" y="37"/>
                  </a:lnTo>
                  <a:lnTo>
                    <a:pt x="460" y="25"/>
                  </a:lnTo>
                  <a:lnTo>
                    <a:pt x="447" y="14"/>
                  </a:lnTo>
                  <a:lnTo>
                    <a:pt x="435" y="2"/>
                  </a:lnTo>
                  <a:lnTo>
                    <a:pt x="360" y="0"/>
                  </a:lnTo>
                  <a:lnTo>
                    <a:pt x="295" y="0"/>
                  </a:lnTo>
                  <a:lnTo>
                    <a:pt x="239" y="1"/>
                  </a:lnTo>
                  <a:lnTo>
                    <a:pt x="192" y="4"/>
                  </a:lnTo>
                  <a:lnTo>
                    <a:pt x="151" y="10"/>
                  </a:lnTo>
                  <a:lnTo>
                    <a:pt x="117" y="18"/>
                  </a:lnTo>
                  <a:lnTo>
                    <a:pt x="89" y="29"/>
                  </a:lnTo>
                  <a:lnTo>
                    <a:pt x="67" y="41"/>
                  </a:lnTo>
                  <a:lnTo>
                    <a:pt x="50" y="57"/>
                  </a:lnTo>
                  <a:lnTo>
                    <a:pt x="36" y="75"/>
                  </a:lnTo>
                  <a:lnTo>
                    <a:pt x="26" y="95"/>
                  </a:lnTo>
                  <a:lnTo>
                    <a:pt x="19" y="120"/>
                  </a:lnTo>
                  <a:lnTo>
                    <a:pt x="13" y="146"/>
                  </a:lnTo>
                  <a:lnTo>
                    <a:pt x="8" y="175"/>
                  </a:lnTo>
                  <a:lnTo>
                    <a:pt x="4" y="208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4" name="Freeform 60">
              <a:extLst>
                <a:ext uri="{FF2B5EF4-FFF2-40B4-BE49-F238E27FC236}">
                  <a16:creationId xmlns:a16="http://schemas.microsoft.com/office/drawing/2014/main" id="{0BA34C78-FD30-4B98-B173-E95C270AC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2784"/>
              <a:ext cx="265" cy="183"/>
            </a:xfrm>
            <a:custGeom>
              <a:avLst/>
              <a:gdLst>
                <a:gd name="T0" fmla="*/ 19 w 530"/>
                <a:gd name="T1" fmla="*/ 250 h 366"/>
                <a:gd name="T2" fmla="*/ 55 w 530"/>
                <a:gd name="T3" fmla="*/ 265 h 366"/>
                <a:gd name="T4" fmla="*/ 93 w 530"/>
                <a:gd name="T5" fmla="*/ 282 h 366"/>
                <a:gd name="T6" fmla="*/ 130 w 530"/>
                <a:gd name="T7" fmla="*/ 297 h 366"/>
                <a:gd name="T8" fmla="*/ 167 w 530"/>
                <a:gd name="T9" fmla="*/ 312 h 366"/>
                <a:gd name="T10" fmla="*/ 204 w 530"/>
                <a:gd name="T11" fmla="*/ 327 h 366"/>
                <a:gd name="T12" fmla="*/ 242 w 530"/>
                <a:gd name="T13" fmla="*/ 343 h 366"/>
                <a:gd name="T14" fmla="*/ 279 w 530"/>
                <a:gd name="T15" fmla="*/ 358 h 366"/>
                <a:gd name="T16" fmla="*/ 306 w 530"/>
                <a:gd name="T17" fmla="*/ 363 h 366"/>
                <a:gd name="T18" fmla="*/ 326 w 530"/>
                <a:gd name="T19" fmla="*/ 358 h 366"/>
                <a:gd name="T20" fmla="*/ 346 w 530"/>
                <a:gd name="T21" fmla="*/ 353 h 366"/>
                <a:gd name="T22" fmla="*/ 365 w 530"/>
                <a:gd name="T23" fmla="*/ 348 h 366"/>
                <a:gd name="T24" fmla="*/ 381 w 530"/>
                <a:gd name="T25" fmla="*/ 332 h 366"/>
                <a:gd name="T26" fmla="*/ 395 w 530"/>
                <a:gd name="T27" fmla="*/ 305 h 366"/>
                <a:gd name="T28" fmla="*/ 409 w 530"/>
                <a:gd name="T29" fmla="*/ 277 h 366"/>
                <a:gd name="T30" fmla="*/ 422 w 530"/>
                <a:gd name="T31" fmla="*/ 249 h 366"/>
                <a:gd name="T32" fmla="*/ 441 w 530"/>
                <a:gd name="T33" fmla="*/ 217 h 366"/>
                <a:gd name="T34" fmla="*/ 468 w 530"/>
                <a:gd name="T35" fmla="*/ 181 h 366"/>
                <a:gd name="T36" fmla="*/ 493 w 530"/>
                <a:gd name="T37" fmla="*/ 144 h 366"/>
                <a:gd name="T38" fmla="*/ 517 w 530"/>
                <a:gd name="T39" fmla="*/ 109 h 366"/>
                <a:gd name="T40" fmla="*/ 517 w 530"/>
                <a:gd name="T41" fmla="*/ 79 h 366"/>
                <a:gd name="T42" fmla="*/ 493 w 530"/>
                <a:gd name="T43" fmla="*/ 57 h 366"/>
                <a:gd name="T44" fmla="*/ 468 w 530"/>
                <a:gd name="T45" fmla="*/ 34 h 366"/>
                <a:gd name="T46" fmla="*/ 441 w 530"/>
                <a:gd name="T47" fmla="*/ 12 h 366"/>
                <a:gd name="T48" fmla="*/ 355 w 530"/>
                <a:gd name="T49" fmla="*/ 0 h 366"/>
                <a:gd name="T50" fmla="*/ 235 w 530"/>
                <a:gd name="T51" fmla="*/ 6 h 366"/>
                <a:gd name="T52" fmla="*/ 148 w 530"/>
                <a:gd name="T53" fmla="*/ 19 h 366"/>
                <a:gd name="T54" fmla="*/ 88 w 530"/>
                <a:gd name="T55" fmla="*/ 38 h 366"/>
                <a:gd name="T56" fmla="*/ 50 w 530"/>
                <a:gd name="T57" fmla="*/ 68 h 366"/>
                <a:gd name="T58" fmla="*/ 27 w 530"/>
                <a:gd name="T59" fmla="*/ 105 h 366"/>
                <a:gd name="T60" fmla="*/ 14 w 530"/>
                <a:gd name="T61" fmla="*/ 152 h 366"/>
                <a:gd name="T62" fmla="*/ 5 w 530"/>
                <a:gd name="T63" fmla="*/ 21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0" h="366">
                  <a:moveTo>
                    <a:pt x="0" y="242"/>
                  </a:moveTo>
                  <a:lnTo>
                    <a:pt x="19" y="250"/>
                  </a:lnTo>
                  <a:lnTo>
                    <a:pt x="37" y="257"/>
                  </a:lnTo>
                  <a:lnTo>
                    <a:pt x="55" y="265"/>
                  </a:lnTo>
                  <a:lnTo>
                    <a:pt x="75" y="274"/>
                  </a:lnTo>
                  <a:lnTo>
                    <a:pt x="93" y="282"/>
                  </a:lnTo>
                  <a:lnTo>
                    <a:pt x="112" y="288"/>
                  </a:lnTo>
                  <a:lnTo>
                    <a:pt x="130" y="297"/>
                  </a:lnTo>
                  <a:lnTo>
                    <a:pt x="149" y="303"/>
                  </a:lnTo>
                  <a:lnTo>
                    <a:pt x="167" y="312"/>
                  </a:lnTo>
                  <a:lnTo>
                    <a:pt x="186" y="320"/>
                  </a:lnTo>
                  <a:lnTo>
                    <a:pt x="204" y="327"/>
                  </a:lnTo>
                  <a:lnTo>
                    <a:pt x="224" y="335"/>
                  </a:lnTo>
                  <a:lnTo>
                    <a:pt x="242" y="343"/>
                  </a:lnTo>
                  <a:lnTo>
                    <a:pt x="260" y="351"/>
                  </a:lnTo>
                  <a:lnTo>
                    <a:pt x="279" y="358"/>
                  </a:lnTo>
                  <a:lnTo>
                    <a:pt x="297" y="366"/>
                  </a:lnTo>
                  <a:lnTo>
                    <a:pt x="306" y="363"/>
                  </a:lnTo>
                  <a:lnTo>
                    <a:pt x="317" y="361"/>
                  </a:lnTo>
                  <a:lnTo>
                    <a:pt x="326" y="358"/>
                  </a:lnTo>
                  <a:lnTo>
                    <a:pt x="336" y="355"/>
                  </a:lnTo>
                  <a:lnTo>
                    <a:pt x="346" y="353"/>
                  </a:lnTo>
                  <a:lnTo>
                    <a:pt x="355" y="351"/>
                  </a:lnTo>
                  <a:lnTo>
                    <a:pt x="365" y="348"/>
                  </a:lnTo>
                  <a:lnTo>
                    <a:pt x="374" y="346"/>
                  </a:lnTo>
                  <a:lnTo>
                    <a:pt x="381" y="332"/>
                  </a:lnTo>
                  <a:lnTo>
                    <a:pt x="388" y="318"/>
                  </a:lnTo>
                  <a:lnTo>
                    <a:pt x="395" y="305"/>
                  </a:lnTo>
                  <a:lnTo>
                    <a:pt x="402" y="291"/>
                  </a:lnTo>
                  <a:lnTo>
                    <a:pt x="409" y="277"/>
                  </a:lnTo>
                  <a:lnTo>
                    <a:pt x="416" y="263"/>
                  </a:lnTo>
                  <a:lnTo>
                    <a:pt x="422" y="249"/>
                  </a:lnTo>
                  <a:lnTo>
                    <a:pt x="429" y="235"/>
                  </a:lnTo>
                  <a:lnTo>
                    <a:pt x="441" y="217"/>
                  </a:lnTo>
                  <a:lnTo>
                    <a:pt x="454" y="199"/>
                  </a:lnTo>
                  <a:lnTo>
                    <a:pt x="468" y="181"/>
                  </a:lnTo>
                  <a:lnTo>
                    <a:pt x="480" y="163"/>
                  </a:lnTo>
                  <a:lnTo>
                    <a:pt x="493" y="144"/>
                  </a:lnTo>
                  <a:lnTo>
                    <a:pt x="506" y="126"/>
                  </a:lnTo>
                  <a:lnTo>
                    <a:pt x="517" y="109"/>
                  </a:lnTo>
                  <a:lnTo>
                    <a:pt x="530" y="90"/>
                  </a:lnTo>
                  <a:lnTo>
                    <a:pt x="517" y="79"/>
                  </a:lnTo>
                  <a:lnTo>
                    <a:pt x="506" y="67"/>
                  </a:lnTo>
                  <a:lnTo>
                    <a:pt x="493" y="57"/>
                  </a:lnTo>
                  <a:lnTo>
                    <a:pt x="480" y="45"/>
                  </a:lnTo>
                  <a:lnTo>
                    <a:pt x="468" y="34"/>
                  </a:lnTo>
                  <a:lnTo>
                    <a:pt x="454" y="22"/>
                  </a:lnTo>
                  <a:lnTo>
                    <a:pt x="441" y="12"/>
                  </a:lnTo>
                  <a:lnTo>
                    <a:pt x="429" y="0"/>
                  </a:lnTo>
                  <a:lnTo>
                    <a:pt x="355" y="0"/>
                  </a:lnTo>
                  <a:lnTo>
                    <a:pt x="290" y="1"/>
                  </a:lnTo>
                  <a:lnTo>
                    <a:pt x="235" y="6"/>
                  </a:lnTo>
                  <a:lnTo>
                    <a:pt x="188" y="11"/>
                  </a:lnTo>
                  <a:lnTo>
                    <a:pt x="148" y="19"/>
                  </a:lnTo>
                  <a:lnTo>
                    <a:pt x="115" y="28"/>
                  </a:lnTo>
                  <a:lnTo>
                    <a:pt x="88" y="38"/>
                  </a:lnTo>
                  <a:lnTo>
                    <a:pt x="67" y="52"/>
                  </a:lnTo>
                  <a:lnTo>
                    <a:pt x="50" y="68"/>
                  </a:lnTo>
                  <a:lnTo>
                    <a:pt x="37" y="86"/>
                  </a:lnTo>
                  <a:lnTo>
                    <a:pt x="27" y="105"/>
                  </a:lnTo>
                  <a:lnTo>
                    <a:pt x="20" y="128"/>
                  </a:lnTo>
                  <a:lnTo>
                    <a:pt x="14" y="152"/>
                  </a:lnTo>
                  <a:lnTo>
                    <a:pt x="9" y="180"/>
                  </a:lnTo>
                  <a:lnTo>
                    <a:pt x="5" y="210"/>
                  </a:lnTo>
                  <a:lnTo>
                    <a:pt x="0" y="242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5" name="Freeform 61">
              <a:extLst>
                <a:ext uri="{FF2B5EF4-FFF2-40B4-BE49-F238E27FC236}">
                  <a16:creationId xmlns:a16="http://schemas.microsoft.com/office/drawing/2014/main" id="{772824D3-CBC2-4AC0-8942-317F8BFC3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2785"/>
              <a:ext cx="262" cy="182"/>
            </a:xfrm>
            <a:custGeom>
              <a:avLst/>
              <a:gdLst>
                <a:gd name="T0" fmla="*/ 18 w 524"/>
                <a:gd name="T1" fmla="*/ 250 h 363"/>
                <a:gd name="T2" fmla="*/ 54 w 524"/>
                <a:gd name="T3" fmla="*/ 265 h 363"/>
                <a:gd name="T4" fmla="*/ 91 w 524"/>
                <a:gd name="T5" fmla="*/ 280 h 363"/>
                <a:gd name="T6" fmla="*/ 128 w 524"/>
                <a:gd name="T7" fmla="*/ 295 h 363"/>
                <a:gd name="T8" fmla="*/ 163 w 524"/>
                <a:gd name="T9" fmla="*/ 310 h 363"/>
                <a:gd name="T10" fmla="*/ 200 w 524"/>
                <a:gd name="T11" fmla="*/ 325 h 363"/>
                <a:gd name="T12" fmla="*/ 237 w 524"/>
                <a:gd name="T13" fmla="*/ 340 h 363"/>
                <a:gd name="T14" fmla="*/ 273 w 524"/>
                <a:gd name="T15" fmla="*/ 355 h 363"/>
                <a:gd name="T16" fmla="*/ 300 w 524"/>
                <a:gd name="T17" fmla="*/ 360 h 363"/>
                <a:gd name="T18" fmla="*/ 320 w 524"/>
                <a:gd name="T19" fmla="*/ 355 h 363"/>
                <a:gd name="T20" fmla="*/ 340 w 524"/>
                <a:gd name="T21" fmla="*/ 350 h 363"/>
                <a:gd name="T22" fmla="*/ 359 w 524"/>
                <a:gd name="T23" fmla="*/ 345 h 363"/>
                <a:gd name="T24" fmla="*/ 375 w 524"/>
                <a:gd name="T25" fmla="*/ 329 h 363"/>
                <a:gd name="T26" fmla="*/ 389 w 524"/>
                <a:gd name="T27" fmla="*/ 302 h 363"/>
                <a:gd name="T28" fmla="*/ 403 w 524"/>
                <a:gd name="T29" fmla="*/ 274 h 363"/>
                <a:gd name="T30" fmla="*/ 416 w 524"/>
                <a:gd name="T31" fmla="*/ 246 h 363"/>
                <a:gd name="T32" fmla="*/ 435 w 524"/>
                <a:gd name="T33" fmla="*/ 214 h 363"/>
                <a:gd name="T34" fmla="*/ 462 w 524"/>
                <a:gd name="T35" fmla="*/ 178 h 363"/>
                <a:gd name="T36" fmla="*/ 487 w 524"/>
                <a:gd name="T37" fmla="*/ 141 h 363"/>
                <a:gd name="T38" fmla="*/ 511 w 524"/>
                <a:gd name="T39" fmla="*/ 106 h 363"/>
                <a:gd name="T40" fmla="*/ 511 w 524"/>
                <a:gd name="T41" fmla="*/ 77 h 363"/>
                <a:gd name="T42" fmla="*/ 487 w 524"/>
                <a:gd name="T43" fmla="*/ 55 h 363"/>
                <a:gd name="T44" fmla="*/ 462 w 524"/>
                <a:gd name="T45" fmla="*/ 32 h 363"/>
                <a:gd name="T46" fmla="*/ 435 w 524"/>
                <a:gd name="T47" fmla="*/ 10 h 363"/>
                <a:gd name="T48" fmla="*/ 349 w 524"/>
                <a:gd name="T49" fmla="*/ 2 h 363"/>
                <a:gd name="T50" fmla="*/ 230 w 524"/>
                <a:gd name="T51" fmla="*/ 11 h 363"/>
                <a:gd name="T52" fmla="*/ 145 w 524"/>
                <a:gd name="T53" fmla="*/ 26 h 363"/>
                <a:gd name="T54" fmla="*/ 86 w 524"/>
                <a:gd name="T55" fmla="*/ 49 h 363"/>
                <a:gd name="T56" fmla="*/ 49 w 524"/>
                <a:gd name="T57" fmla="*/ 79 h 363"/>
                <a:gd name="T58" fmla="*/ 28 w 524"/>
                <a:gd name="T59" fmla="*/ 116 h 363"/>
                <a:gd name="T60" fmla="*/ 15 w 524"/>
                <a:gd name="T61" fmla="*/ 161 h 363"/>
                <a:gd name="T62" fmla="*/ 6 w 524"/>
                <a:gd name="T63" fmla="*/ 21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4" h="363">
                  <a:moveTo>
                    <a:pt x="0" y="243"/>
                  </a:moveTo>
                  <a:lnTo>
                    <a:pt x="18" y="250"/>
                  </a:lnTo>
                  <a:lnTo>
                    <a:pt x="37" y="258"/>
                  </a:lnTo>
                  <a:lnTo>
                    <a:pt x="54" y="265"/>
                  </a:lnTo>
                  <a:lnTo>
                    <a:pt x="72" y="273"/>
                  </a:lnTo>
                  <a:lnTo>
                    <a:pt x="91" y="280"/>
                  </a:lnTo>
                  <a:lnTo>
                    <a:pt x="109" y="288"/>
                  </a:lnTo>
                  <a:lnTo>
                    <a:pt x="128" y="295"/>
                  </a:lnTo>
                  <a:lnTo>
                    <a:pt x="146" y="303"/>
                  </a:lnTo>
                  <a:lnTo>
                    <a:pt x="163" y="310"/>
                  </a:lnTo>
                  <a:lnTo>
                    <a:pt x="182" y="318"/>
                  </a:lnTo>
                  <a:lnTo>
                    <a:pt x="200" y="325"/>
                  </a:lnTo>
                  <a:lnTo>
                    <a:pt x="219" y="333"/>
                  </a:lnTo>
                  <a:lnTo>
                    <a:pt x="237" y="340"/>
                  </a:lnTo>
                  <a:lnTo>
                    <a:pt x="254" y="348"/>
                  </a:lnTo>
                  <a:lnTo>
                    <a:pt x="273" y="355"/>
                  </a:lnTo>
                  <a:lnTo>
                    <a:pt x="291" y="363"/>
                  </a:lnTo>
                  <a:lnTo>
                    <a:pt x="300" y="360"/>
                  </a:lnTo>
                  <a:lnTo>
                    <a:pt x="311" y="358"/>
                  </a:lnTo>
                  <a:lnTo>
                    <a:pt x="320" y="355"/>
                  </a:lnTo>
                  <a:lnTo>
                    <a:pt x="330" y="352"/>
                  </a:lnTo>
                  <a:lnTo>
                    <a:pt x="340" y="350"/>
                  </a:lnTo>
                  <a:lnTo>
                    <a:pt x="349" y="348"/>
                  </a:lnTo>
                  <a:lnTo>
                    <a:pt x="359" y="345"/>
                  </a:lnTo>
                  <a:lnTo>
                    <a:pt x="368" y="343"/>
                  </a:lnTo>
                  <a:lnTo>
                    <a:pt x="375" y="329"/>
                  </a:lnTo>
                  <a:lnTo>
                    <a:pt x="382" y="315"/>
                  </a:lnTo>
                  <a:lnTo>
                    <a:pt x="389" y="302"/>
                  </a:lnTo>
                  <a:lnTo>
                    <a:pt x="396" y="288"/>
                  </a:lnTo>
                  <a:lnTo>
                    <a:pt x="403" y="274"/>
                  </a:lnTo>
                  <a:lnTo>
                    <a:pt x="410" y="260"/>
                  </a:lnTo>
                  <a:lnTo>
                    <a:pt x="416" y="246"/>
                  </a:lnTo>
                  <a:lnTo>
                    <a:pt x="423" y="232"/>
                  </a:lnTo>
                  <a:lnTo>
                    <a:pt x="435" y="214"/>
                  </a:lnTo>
                  <a:lnTo>
                    <a:pt x="448" y="196"/>
                  </a:lnTo>
                  <a:lnTo>
                    <a:pt x="462" y="178"/>
                  </a:lnTo>
                  <a:lnTo>
                    <a:pt x="474" y="160"/>
                  </a:lnTo>
                  <a:lnTo>
                    <a:pt x="487" y="141"/>
                  </a:lnTo>
                  <a:lnTo>
                    <a:pt x="500" y="123"/>
                  </a:lnTo>
                  <a:lnTo>
                    <a:pt x="511" y="106"/>
                  </a:lnTo>
                  <a:lnTo>
                    <a:pt x="524" y="87"/>
                  </a:lnTo>
                  <a:lnTo>
                    <a:pt x="511" y="77"/>
                  </a:lnTo>
                  <a:lnTo>
                    <a:pt x="500" y="65"/>
                  </a:lnTo>
                  <a:lnTo>
                    <a:pt x="487" y="55"/>
                  </a:lnTo>
                  <a:lnTo>
                    <a:pt x="474" y="43"/>
                  </a:lnTo>
                  <a:lnTo>
                    <a:pt x="462" y="32"/>
                  </a:lnTo>
                  <a:lnTo>
                    <a:pt x="448" y="22"/>
                  </a:lnTo>
                  <a:lnTo>
                    <a:pt x="435" y="10"/>
                  </a:lnTo>
                  <a:lnTo>
                    <a:pt x="423" y="0"/>
                  </a:lnTo>
                  <a:lnTo>
                    <a:pt x="349" y="2"/>
                  </a:lnTo>
                  <a:lnTo>
                    <a:pt x="285" y="5"/>
                  </a:lnTo>
                  <a:lnTo>
                    <a:pt x="230" y="11"/>
                  </a:lnTo>
                  <a:lnTo>
                    <a:pt x="184" y="18"/>
                  </a:lnTo>
                  <a:lnTo>
                    <a:pt x="145" y="26"/>
                  </a:lnTo>
                  <a:lnTo>
                    <a:pt x="113" y="37"/>
                  </a:lnTo>
                  <a:lnTo>
                    <a:pt x="86" y="49"/>
                  </a:lnTo>
                  <a:lnTo>
                    <a:pt x="66" y="63"/>
                  </a:lnTo>
                  <a:lnTo>
                    <a:pt x="49" y="79"/>
                  </a:lnTo>
                  <a:lnTo>
                    <a:pt x="37" y="96"/>
                  </a:lnTo>
                  <a:lnTo>
                    <a:pt x="28" y="116"/>
                  </a:lnTo>
                  <a:lnTo>
                    <a:pt x="21" y="138"/>
                  </a:lnTo>
                  <a:lnTo>
                    <a:pt x="15" y="161"/>
                  </a:lnTo>
                  <a:lnTo>
                    <a:pt x="10" y="186"/>
                  </a:lnTo>
                  <a:lnTo>
                    <a:pt x="6" y="214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6" name="Freeform 62">
              <a:extLst>
                <a:ext uri="{FF2B5EF4-FFF2-40B4-BE49-F238E27FC236}">
                  <a16:creationId xmlns:a16="http://schemas.microsoft.com/office/drawing/2014/main" id="{D4E0DA6C-1370-4D7F-9C12-F69BF6A4D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786"/>
              <a:ext cx="259" cy="181"/>
            </a:xfrm>
            <a:custGeom>
              <a:avLst/>
              <a:gdLst>
                <a:gd name="T0" fmla="*/ 18 w 518"/>
                <a:gd name="T1" fmla="*/ 250 h 361"/>
                <a:gd name="T2" fmla="*/ 54 w 518"/>
                <a:gd name="T3" fmla="*/ 265 h 361"/>
                <a:gd name="T4" fmla="*/ 89 w 518"/>
                <a:gd name="T5" fmla="*/ 280 h 361"/>
                <a:gd name="T6" fmla="*/ 125 w 518"/>
                <a:gd name="T7" fmla="*/ 295 h 361"/>
                <a:gd name="T8" fmla="*/ 161 w 518"/>
                <a:gd name="T9" fmla="*/ 309 h 361"/>
                <a:gd name="T10" fmla="*/ 197 w 518"/>
                <a:gd name="T11" fmla="*/ 324 h 361"/>
                <a:gd name="T12" fmla="*/ 232 w 518"/>
                <a:gd name="T13" fmla="*/ 339 h 361"/>
                <a:gd name="T14" fmla="*/ 268 w 518"/>
                <a:gd name="T15" fmla="*/ 354 h 361"/>
                <a:gd name="T16" fmla="*/ 294 w 518"/>
                <a:gd name="T17" fmla="*/ 358 h 361"/>
                <a:gd name="T18" fmla="*/ 314 w 518"/>
                <a:gd name="T19" fmla="*/ 353 h 361"/>
                <a:gd name="T20" fmla="*/ 334 w 518"/>
                <a:gd name="T21" fmla="*/ 348 h 361"/>
                <a:gd name="T22" fmla="*/ 353 w 518"/>
                <a:gd name="T23" fmla="*/ 343 h 361"/>
                <a:gd name="T24" fmla="*/ 369 w 518"/>
                <a:gd name="T25" fmla="*/ 327 h 361"/>
                <a:gd name="T26" fmla="*/ 383 w 518"/>
                <a:gd name="T27" fmla="*/ 300 h 361"/>
                <a:gd name="T28" fmla="*/ 397 w 518"/>
                <a:gd name="T29" fmla="*/ 272 h 361"/>
                <a:gd name="T30" fmla="*/ 410 w 518"/>
                <a:gd name="T31" fmla="*/ 244 h 361"/>
                <a:gd name="T32" fmla="*/ 429 w 518"/>
                <a:gd name="T33" fmla="*/ 212 h 361"/>
                <a:gd name="T34" fmla="*/ 456 w 518"/>
                <a:gd name="T35" fmla="*/ 176 h 361"/>
                <a:gd name="T36" fmla="*/ 481 w 518"/>
                <a:gd name="T37" fmla="*/ 139 h 361"/>
                <a:gd name="T38" fmla="*/ 505 w 518"/>
                <a:gd name="T39" fmla="*/ 104 h 361"/>
                <a:gd name="T40" fmla="*/ 505 w 518"/>
                <a:gd name="T41" fmla="*/ 75 h 361"/>
                <a:gd name="T42" fmla="*/ 481 w 518"/>
                <a:gd name="T43" fmla="*/ 54 h 361"/>
                <a:gd name="T44" fmla="*/ 456 w 518"/>
                <a:gd name="T45" fmla="*/ 32 h 361"/>
                <a:gd name="T46" fmla="*/ 429 w 518"/>
                <a:gd name="T47" fmla="*/ 10 h 361"/>
                <a:gd name="T48" fmla="*/ 344 w 518"/>
                <a:gd name="T49" fmla="*/ 5 h 361"/>
                <a:gd name="T50" fmla="*/ 226 w 518"/>
                <a:gd name="T51" fmla="*/ 17 h 361"/>
                <a:gd name="T52" fmla="*/ 142 w 518"/>
                <a:gd name="T53" fmla="*/ 37 h 361"/>
                <a:gd name="T54" fmla="*/ 85 w 518"/>
                <a:gd name="T55" fmla="*/ 61 h 361"/>
                <a:gd name="T56" fmla="*/ 49 w 518"/>
                <a:gd name="T57" fmla="*/ 92 h 361"/>
                <a:gd name="T58" fmla="*/ 28 w 518"/>
                <a:gd name="T59" fmla="*/ 128 h 361"/>
                <a:gd name="T60" fmla="*/ 16 w 518"/>
                <a:gd name="T61" fmla="*/ 171 h 361"/>
                <a:gd name="T62" fmla="*/ 5 w 518"/>
                <a:gd name="T63" fmla="*/ 2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8" h="361">
                  <a:moveTo>
                    <a:pt x="0" y="243"/>
                  </a:moveTo>
                  <a:lnTo>
                    <a:pt x="18" y="250"/>
                  </a:lnTo>
                  <a:lnTo>
                    <a:pt x="35" y="258"/>
                  </a:lnTo>
                  <a:lnTo>
                    <a:pt x="54" y="265"/>
                  </a:lnTo>
                  <a:lnTo>
                    <a:pt x="71" y="272"/>
                  </a:lnTo>
                  <a:lnTo>
                    <a:pt x="89" y="280"/>
                  </a:lnTo>
                  <a:lnTo>
                    <a:pt x="107" y="287"/>
                  </a:lnTo>
                  <a:lnTo>
                    <a:pt x="125" y="295"/>
                  </a:lnTo>
                  <a:lnTo>
                    <a:pt x="142" y="302"/>
                  </a:lnTo>
                  <a:lnTo>
                    <a:pt x="161" y="309"/>
                  </a:lnTo>
                  <a:lnTo>
                    <a:pt x="178" y="317"/>
                  </a:lnTo>
                  <a:lnTo>
                    <a:pt x="197" y="324"/>
                  </a:lnTo>
                  <a:lnTo>
                    <a:pt x="214" y="331"/>
                  </a:lnTo>
                  <a:lnTo>
                    <a:pt x="232" y="339"/>
                  </a:lnTo>
                  <a:lnTo>
                    <a:pt x="250" y="346"/>
                  </a:lnTo>
                  <a:lnTo>
                    <a:pt x="268" y="354"/>
                  </a:lnTo>
                  <a:lnTo>
                    <a:pt x="285" y="361"/>
                  </a:lnTo>
                  <a:lnTo>
                    <a:pt x="294" y="358"/>
                  </a:lnTo>
                  <a:lnTo>
                    <a:pt x="305" y="356"/>
                  </a:lnTo>
                  <a:lnTo>
                    <a:pt x="314" y="353"/>
                  </a:lnTo>
                  <a:lnTo>
                    <a:pt x="324" y="350"/>
                  </a:lnTo>
                  <a:lnTo>
                    <a:pt x="334" y="348"/>
                  </a:lnTo>
                  <a:lnTo>
                    <a:pt x="343" y="346"/>
                  </a:lnTo>
                  <a:lnTo>
                    <a:pt x="353" y="343"/>
                  </a:lnTo>
                  <a:lnTo>
                    <a:pt x="362" y="341"/>
                  </a:lnTo>
                  <a:lnTo>
                    <a:pt x="369" y="327"/>
                  </a:lnTo>
                  <a:lnTo>
                    <a:pt x="376" y="313"/>
                  </a:lnTo>
                  <a:lnTo>
                    <a:pt x="383" y="300"/>
                  </a:lnTo>
                  <a:lnTo>
                    <a:pt x="390" y="286"/>
                  </a:lnTo>
                  <a:lnTo>
                    <a:pt x="397" y="272"/>
                  </a:lnTo>
                  <a:lnTo>
                    <a:pt x="404" y="258"/>
                  </a:lnTo>
                  <a:lnTo>
                    <a:pt x="410" y="244"/>
                  </a:lnTo>
                  <a:lnTo>
                    <a:pt x="417" y="230"/>
                  </a:lnTo>
                  <a:lnTo>
                    <a:pt x="429" y="212"/>
                  </a:lnTo>
                  <a:lnTo>
                    <a:pt x="442" y="194"/>
                  </a:lnTo>
                  <a:lnTo>
                    <a:pt x="456" y="176"/>
                  </a:lnTo>
                  <a:lnTo>
                    <a:pt x="468" y="158"/>
                  </a:lnTo>
                  <a:lnTo>
                    <a:pt x="481" y="139"/>
                  </a:lnTo>
                  <a:lnTo>
                    <a:pt x="494" y="121"/>
                  </a:lnTo>
                  <a:lnTo>
                    <a:pt x="505" y="104"/>
                  </a:lnTo>
                  <a:lnTo>
                    <a:pt x="518" y="85"/>
                  </a:lnTo>
                  <a:lnTo>
                    <a:pt x="505" y="75"/>
                  </a:lnTo>
                  <a:lnTo>
                    <a:pt x="494" y="65"/>
                  </a:lnTo>
                  <a:lnTo>
                    <a:pt x="481" y="54"/>
                  </a:lnTo>
                  <a:lnTo>
                    <a:pt x="468" y="43"/>
                  </a:lnTo>
                  <a:lnTo>
                    <a:pt x="456" y="32"/>
                  </a:lnTo>
                  <a:lnTo>
                    <a:pt x="442" y="22"/>
                  </a:lnTo>
                  <a:lnTo>
                    <a:pt x="429" y="10"/>
                  </a:lnTo>
                  <a:lnTo>
                    <a:pt x="417" y="0"/>
                  </a:lnTo>
                  <a:lnTo>
                    <a:pt x="344" y="5"/>
                  </a:lnTo>
                  <a:lnTo>
                    <a:pt x="281" y="10"/>
                  </a:lnTo>
                  <a:lnTo>
                    <a:pt x="226" y="17"/>
                  </a:lnTo>
                  <a:lnTo>
                    <a:pt x="180" y="26"/>
                  </a:lnTo>
                  <a:lnTo>
                    <a:pt x="142" y="37"/>
                  </a:lnTo>
                  <a:lnTo>
                    <a:pt x="111" y="48"/>
                  </a:lnTo>
                  <a:lnTo>
                    <a:pt x="85" y="61"/>
                  </a:lnTo>
                  <a:lnTo>
                    <a:pt x="65" y="76"/>
                  </a:lnTo>
                  <a:lnTo>
                    <a:pt x="49" y="92"/>
                  </a:lnTo>
                  <a:lnTo>
                    <a:pt x="38" y="109"/>
                  </a:lnTo>
                  <a:lnTo>
                    <a:pt x="28" y="128"/>
                  </a:lnTo>
                  <a:lnTo>
                    <a:pt x="22" y="149"/>
                  </a:lnTo>
                  <a:lnTo>
                    <a:pt x="16" y="171"/>
                  </a:lnTo>
                  <a:lnTo>
                    <a:pt x="11" y="194"/>
                  </a:lnTo>
                  <a:lnTo>
                    <a:pt x="5" y="218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7" name="Freeform 63">
              <a:extLst>
                <a:ext uri="{FF2B5EF4-FFF2-40B4-BE49-F238E27FC236}">
                  <a16:creationId xmlns:a16="http://schemas.microsoft.com/office/drawing/2014/main" id="{62BBA8CF-BC4D-4C84-88AA-15F3DF19C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9" y="2788"/>
              <a:ext cx="256" cy="179"/>
            </a:xfrm>
            <a:custGeom>
              <a:avLst/>
              <a:gdLst>
                <a:gd name="T0" fmla="*/ 18 w 513"/>
                <a:gd name="T1" fmla="*/ 252 h 359"/>
                <a:gd name="T2" fmla="*/ 53 w 513"/>
                <a:gd name="T3" fmla="*/ 267 h 359"/>
                <a:gd name="T4" fmla="*/ 88 w 513"/>
                <a:gd name="T5" fmla="*/ 280 h 359"/>
                <a:gd name="T6" fmla="*/ 122 w 513"/>
                <a:gd name="T7" fmla="*/ 294 h 359"/>
                <a:gd name="T8" fmla="*/ 158 w 513"/>
                <a:gd name="T9" fmla="*/ 309 h 359"/>
                <a:gd name="T10" fmla="*/ 193 w 513"/>
                <a:gd name="T11" fmla="*/ 323 h 359"/>
                <a:gd name="T12" fmla="*/ 227 w 513"/>
                <a:gd name="T13" fmla="*/ 337 h 359"/>
                <a:gd name="T14" fmla="*/ 263 w 513"/>
                <a:gd name="T15" fmla="*/ 352 h 359"/>
                <a:gd name="T16" fmla="*/ 289 w 513"/>
                <a:gd name="T17" fmla="*/ 356 h 359"/>
                <a:gd name="T18" fmla="*/ 309 w 513"/>
                <a:gd name="T19" fmla="*/ 351 h 359"/>
                <a:gd name="T20" fmla="*/ 329 w 513"/>
                <a:gd name="T21" fmla="*/ 346 h 359"/>
                <a:gd name="T22" fmla="*/ 348 w 513"/>
                <a:gd name="T23" fmla="*/ 341 h 359"/>
                <a:gd name="T24" fmla="*/ 364 w 513"/>
                <a:gd name="T25" fmla="*/ 325 h 359"/>
                <a:gd name="T26" fmla="*/ 378 w 513"/>
                <a:gd name="T27" fmla="*/ 298 h 359"/>
                <a:gd name="T28" fmla="*/ 392 w 513"/>
                <a:gd name="T29" fmla="*/ 270 h 359"/>
                <a:gd name="T30" fmla="*/ 405 w 513"/>
                <a:gd name="T31" fmla="*/ 242 h 359"/>
                <a:gd name="T32" fmla="*/ 424 w 513"/>
                <a:gd name="T33" fmla="*/ 210 h 359"/>
                <a:gd name="T34" fmla="*/ 451 w 513"/>
                <a:gd name="T35" fmla="*/ 174 h 359"/>
                <a:gd name="T36" fmla="*/ 476 w 513"/>
                <a:gd name="T37" fmla="*/ 137 h 359"/>
                <a:gd name="T38" fmla="*/ 500 w 513"/>
                <a:gd name="T39" fmla="*/ 102 h 359"/>
                <a:gd name="T40" fmla="*/ 500 w 513"/>
                <a:gd name="T41" fmla="*/ 73 h 359"/>
                <a:gd name="T42" fmla="*/ 476 w 513"/>
                <a:gd name="T43" fmla="*/ 52 h 359"/>
                <a:gd name="T44" fmla="*/ 451 w 513"/>
                <a:gd name="T45" fmla="*/ 31 h 359"/>
                <a:gd name="T46" fmla="*/ 424 w 513"/>
                <a:gd name="T47" fmla="*/ 11 h 359"/>
                <a:gd name="T48" fmla="*/ 339 w 513"/>
                <a:gd name="T49" fmla="*/ 7 h 359"/>
                <a:gd name="T50" fmla="*/ 223 w 513"/>
                <a:gd name="T51" fmla="*/ 24 h 359"/>
                <a:gd name="T52" fmla="*/ 141 w 513"/>
                <a:gd name="T53" fmla="*/ 46 h 359"/>
                <a:gd name="T54" fmla="*/ 84 w 513"/>
                <a:gd name="T55" fmla="*/ 74 h 359"/>
                <a:gd name="T56" fmla="*/ 50 w 513"/>
                <a:gd name="T57" fmla="*/ 105 h 359"/>
                <a:gd name="T58" fmla="*/ 29 w 513"/>
                <a:gd name="T59" fmla="*/ 141 h 359"/>
                <a:gd name="T60" fmla="*/ 18 w 513"/>
                <a:gd name="T61" fmla="*/ 180 h 359"/>
                <a:gd name="T62" fmla="*/ 7 w 513"/>
                <a:gd name="T63" fmla="*/ 22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3" h="359">
                  <a:moveTo>
                    <a:pt x="0" y="245"/>
                  </a:moveTo>
                  <a:lnTo>
                    <a:pt x="18" y="252"/>
                  </a:lnTo>
                  <a:lnTo>
                    <a:pt x="35" y="258"/>
                  </a:lnTo>
                  <a:lnTo>
                    <a:pt x="53" y="267"/>
                  </a:lnTo>
                  <a:lnTo>
                    <a:pt x="71" y="273"/>
                  </a:lnTo>
                  <a:lnTo>
                    <a:pt x="88" y="280"/>
                  </a:lnTo>
                  <a:lnTo>
                    <a:pt x="105" y="287"/>
                  </a:lnTo>
                  <a:lnTo>
                    <a:pt x="122" y="294"/>
                  </a:lnTo>
                  <a:lnTo>
                    <a:pt x="141" y="301"/>
                  </a:lnTo>
                  <a:lnTo>
                    <a:pt x="158" y="309"/>
                  </a:lnTo>
                  <a:lnTo>
                    <a:pt x="175" y="316"/>
                  </a:lnTo>
                  <a:lnTo>
                    <a:pt x="193" y="323"/>
                  </a:lnTo>
                  <a:lnTo>
                    <a:pt x="210" y="330"/>
                  </a:lnTo>
                  <a:lnTo>
                    <a:pt x="227" y="337"/>
                  </a:lnTo>
                  <a:lnTo>
                    <a:pt x="246" y="345"/>
                  </a:lnTo>
                  <a:lnTo>
                    <a:pt x="263" y="352"/>
                  </a:lnTo>
                  <a:lnTo>
                    <a:pt x="280" y="359"/>
                  </a:lnTo>
                  <a:lnTo>
                    <a:pt x="289" y="356"/>
                  </a:lnTo>
                  <a:lnTo>
                    <a:pt x="300" y="354"/>
                  </a:lnTo>
                  <a:lnTo>
                    <a:pt x="309" y="351"/>
                  </a:lnTo>
                  <a:lnTo>
                    <a:pt x="319" y="348"/>
                  </a:lnTo>
                  <a:lnTo>
                    <a:pt x="329" y="346"/>
                  </a:lnTo>
                  <a:lnTo>
                    <a:pt x="338" y="344"/>
                  </a:lnTo>
                  <a:lnTo>
                    <a:pt x="348" y="341"/>
                  </a:lnTo>
                  <a:lnTo>
                    <a:pt x="357" y="339"/>
                  </a:lnTo>
                  <a:lnTo>
                    <a:pt x="364" y="325"/>
                  </a:lnTo>
                  <a:lnTo>
                    <a:pt x="371" y="311"/>
                  </a:lnTo>
                  <a:lnTo>
                    <a:pt x="378" y="298"/>
                  </a:lnTo>
                  <a:lnTo>
                    <a:pt x="385" y="284"/>
                  </a:lnTo>
                  <a:lnTo>
                    <a:pt x="392" y="270"/>
                  </a:lnTo>
                  <a:lnTo>
                    <a:pt x="399" y="256"/>
                  </a:lnTo>
                  <a:lnTo>
                    <a:pt x="405" y="242"/>
                  </a:lnTo>
                  <a:lnTo>
                    <a:pt x="412" y="228"/>
                  </a:lnTo>
                  <a:lnTo>
                    <a:pt x="424" y="210"/>
                  </a:lnTo>
                  <a:lnTo>
                    <a:pt x="437" y="192"/>
                  </a:lnTo>
                  <a:lnTo>
                    <a:pt x="451" y="174"/>
                  </a:lnTo>
                  <a:lnTo>
                    <a:pt x="463" y="156"/>
                  </a:lnTo>
                  <a:lnTo>
                    <a:pt x="476" y="137"/>
                  </a:lnTo>
                  <a:lnTo>
                    <a:pt x="489" y="119"/>
                  </a:lnTo>
                  <a:lnTo>
                    <a:pt x="500" y="102"/>
                  </a:lnTo>
                  <a:lnTo>
                    <a:pt x="513" y="83"/>
                  </a:lnTo>
                  <a:lnTo>
                    <a:pt x="500" y="73"/>
                  </a:lnTo>
                  <a:lnTo>
                    <a:pt x="489" y="63"/>
                  </a:lnTo>
                  <a:lnTo>
                    <a:pt x="476" y="52"/>
                  </a:lnTo>
                  <a:lnTo>
                    <a:pt x="463" y="42"/>
                  </a:lnTo>
                  <a:lnTo>
                    <a:pt x="451" y="31"/>
                  </a:lnTo>
                  <a:lnTo>
                    <a:pt x="437" y="21"/>
                  </a:lnTo>
                  <a:lnTo>
                    <a:pt x="424" y="11"/>
                  </a:lnTo>
                  <a:lnTo>
                    <a:pt x="412" y="0"/>
                  </a:lnTo>
                  <a:lnTo>
                    <a:pt x="339" y="7"/>
                  </a:lnTo>
                  <a:lnTo>
                    <a:pt x="277" y="15"/>
                  </a:lnTo>
                  <a:lnTo>
                    <a:pt x="223" y="24"/>
                  </a:lnTo>
                  <a:lnTo>
                    <a:pt x="178" y="35"/>
                  </a:lnTo>
                  <a:lnTo>
                    <a:pt x="141" y="46"/>
                  </a:lnTo>
                  <a:lnTo>
                    <a:pt x="110" y="59"/>
                  </a:lnTo>
                  <a:lnTo>
                    <a:pt x="84" y="74"/>
                  </a:lnTo>
                  <a:lnTo>
                    <a:pt x="65" y="89"/>
                  </a:lnTo>
                  <a:lnTo>
                    <a:pt x="50" y="105"/>
                  </a:lnTo>
                  <a:lnTo>
                    <a:pt x="38" y="122"/>
                  </a:lnTo>
                  <a:lnTo>
                    <a:pt x="29" y="141"/>
                  </a:lnTo>
                  <a:lnTo>
                    <a:pt x="23" y="159"/>
                  </a:lnTo>
                  <a:lnTo>
                    <a:pt x="18" y="180"/>
                  </a:lnTo>
                  <a:lnTo>
                    <a:pt x="12" y="201"/>
                  </a:lnTo>
                  <a:lnTo>
                    <a:pt x="7" y="223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8" name="Freeform 64">
              <a:extLst>
                <a:ext uri="{FF2B5EF4-FFF2-40B4-BE49-F238E27FC236}">
                  <a16:creationId xmlns:a16="http://schemas.microsoft.com/office/drawing/2014/main" id="{1AAE7FDB-D14E-428C-9BF9-FF5EF7E57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2" y="2789"/>
              <a:ext cx="253" cy="178"/>
            </a:xfrm>
            <a:custGeom>
              <a:avLst/>
              <a:gdLst>
                <a:gd name="T0" fmla="*/ 17 w 507"/>
                <a:gd name="T1" fmla="*/ 251 h 356"/>
                <a:gd name="T2" fmla="*/ 52 w 507"/>
                <a:gd name="T3" fmla="*/ 265 h 356"/>
                <a:gd name="T4" fmla="*/ 87 w 507"/>
                <a:gd name="T5" fmla="*/ 280 h 356"/>
                <a:gd name="T6" fmla="*/ 121 w 507"/>
                <a:gd name="T7" fmla="*/ 293 h 356"/>
                <a:gd name="T8" fmla="*/ 154 w 507"/>
                <a:gd name="T9" fmla="*/ 307 h 356"/>
                <a:gd name="T10" fmla="*/ 189 w 507"/>
                <a:gd name="T11" fmla="*/ 321 h 356"/>
                <a:gd name="T12" fmla="*/ 224 w 507"/>
                <a:gd name="T13" fmla="*/ 335 h 356"/>
                <a:gd name="T14" fmla="*/ 257 w 507"/>
                <a:gd name="T15" fmla="*/ 349 h 356"/>
                <a:gd name="T16" fmla="*/ 283 w 507"/>
                <a:gd name="T17" fmla="*/ 353 h 356"/>
                <a:gd name="T18" fmla="*/ 303 w 507"/>
                <a:gd name="T19" fmla="*/ 348 h 356"/>
                <a:gd name="T20" fmla="*/ 323 w 507"/>
                <a:gd name="T21" fmla="*/ 343 h 356"/>
                <a:gd name="T22" fmla="*/ 342 w 507"/>
                <a:gd name="T23" fmla="*/ 338 h 356"/>
                <a:gd name="T24" fmla="*/ 358 w 507"/>
                <a:gd name="T25" fmla="*/ 322 h 356"/>
                <a:gd name="T26" fmla="*/ 372 w 507"/>
                <a:gd name="T27" fmla="*/ 295 h 356"/>
                <a:gd name="T28" fmla="*/ 386 w 507"/>
                <a:gd name="T29" fmla="*/ 267 h 356"/>
                <a:gd name="T30" fmla="*/ 399 w 507"/>
                <a:gd name="T31" fmla="*/ 239 h 356"/>
                <a:gd name="T32" fmla="*/ 418 w 507"/>
                <a:gd name="T33" fmla="*/ 207 h 356"/>
                <a:gd name="T34" fmla="*/ 445 w 507"/>
                <a:gd name="T35" fmla="*/ 171 h 356"/>
                <a:gd name="T36" fmla="*/ 470 w 507"/>
                <a:gd name="T37" fmla="*/ 134 h 356"/>
                <a:gd name="T38" fmla="*/ 494 w 507"/>
                <a:gd name="T39" fmla="*/ 99 h 356"/>
                <a:gd name="T40" fmla="*/ 494 w 507"/>
                <a:gd name="T41" fmla="*/ 70 h 356"/>
                <a:gd name="T42" fmla="*/ 470 w 507"/>
                <a:gd name="T43" fmla="*/ 50 h 356"/>
                <a:gd name="T44" fmla="*/ 445 w 507"/>
                <a:gd name="T45" fmla="*/ 30 h 356"/>
                <a:gd name="T46" fmla="*/ 418 w 507"/>
                <a:gd name="T47" fmla="*/ 10 h 356"/>
                <a:gd name="T48" fmla="*/ 333 w 507"/>
                <a:gd name="T49" fmla="*/ 9 h 356"/>
                <a:gd name="T50" fmla="*/ 219 w 507"/>
                <a:gd name="T51" fmla="*/ 30 h 356"/>
                <a:gd name="T52" fmla="*/ 137 w 507"/>
                <a:gd name="T53" fmla="*/ 55 h 356"/>
                <a:gd name="T54" fmla="*/ 83 w 507"/>
                <a:gd name="T55" fmla="*/ 84 h 356"/>
                <a:gd name="T56" fmla="*/ 50 w 507"/>
                <a:gd name="T57" fmla="*/ 117 h 356"/>
                <a:gd name="T58" fmla="*/ 30 w 507"/>
                <a:gd name="T59" fmla="*/ 152 h 356"/>
                <a:gd name="T60" fmla="*/ 19 w 507"/>
                <a:gd name="T61" fmla="*/ 187 h 356"/>
                <a:gd name="T62" fmla="*/ 7 w 507"/>
                <a:gd name="T63" fmla="*/ 22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7" h="356">
                  <a:moveTo>
                    <a:pt x="0" y="244"/>
                  </a:moveTo>
                  <a:lnTo>
                    <a:pt x="17" y="251"/>
                  </a:lnTo>
                  <a:lnTo>
                    <a:pt x="35" y="258"/>
                  </a:lnTo>
                  <a:lnTo>
                    <a:pt x="52" y="265"/>
                  </a:lnTo>
                  <a:lnTo>
                    <a:pt x="69" y="273"/>
                  </a:lnTo>
                  <a:lnTo>
                    <a:pt x="87" y="280"/>
                  </a:lnTo>
                  <a:lnTo>
                    <a:pt x="104" y="287"/>
                  </a:lnTo>
                  <a:lnTo>
                    <a:pt x="121" y="293"/>
                  </a:lnTo>
                  <a:lnTo>
                    <a:pt x="137" y="300"/>
                  </a:lnTo>
                  <a:lnTo>
                    <a:pt x="154" y="307"/>
                  </a:lnTo>
                  <a:lnTo>
                    <a:pt x="172" y="314"/>
                  </a:lnTo>
                  <a:lnTo>
                    <a:pt x="189" y="321"/>
                  </a:lnTo>
                  <a:lnTo>
                    <a:pt x="206" y="328"/>
                  </a:lnTo>
                  <a:lnTo>
                    <a:pt x="224" y="335"/>
                  </a:lnTo>
                  <a:lnTo>
                    <a:pt x="240" y="342"/>
                  </a:lnTo>
                  <a:lnTo>
                    <a:pt x="257" y="349"/>
                  </a:lnTo>
                  <a:lnTo>
                    <a:pt x="274" y="356"/>
                  </a:lnTo>
                  <a:lnTo>
                    <a:pt x="283" y="353"/>
                  </a:lnTo>
                  <a:lnTo>
                    <a:pt x="294" y="351"/>
                  </a:lnTo>
                  <a:lnTo>
                    <a:pt x="303" y="348"/>
                  </a:lnTo>
                  <a:lnTo>
                    <a:pt x="313" y="345"/>
                  </a:lnTo>
                  <a:lnTo>
                    <a:pt x="323" y="343"/>
                  </a:lnTo>
                  <a:lnTo>
                    <a:pt x="332" y="341"/>
                  </a:lnTo>
                  <a:lnTo>
                    <a:pt x="342" y="338"/>
                  </a:lnTo>
                  <a:lnTo>
                    <a:pt x="351" y="336"/>
                  </a:lnTo>
                  <a:lnTo>
                    <a:pt x="358" y="322"/>
                  </a:lnTo>
                  <a:lnTo>
                    <a:pt x="365" y="308"/>
                  </a:lnTo>
                  <a:lnTo>
                    <a:pt x="372" y="295"/>
                  </a:lnTo>
                  <a:lnTo>
                    <a:pt x="379" y="281"/>
                  </a:lnTo>
                  <a:lnTo>
                    <a:pt x="386" y="267"/>
                  </a:lnTo>
                  <a:lnTo>
                    <a:pt x="393" y="253"/>
                  </a:lnTo>
                  <a:lnTo>
                    <a:pt x="399" y="239"/>
                  </a:lnTo>
                  <a:lnTo>
                    <a:pt x="406" y="225"/>
                  </a:lnTo>
                  <a:lnTo>
                    <a:pt x="418" y="207"/>
                  </a:lnTo>
                  <a:lnTo>
                    <a:pt x="431" y="189"/>
                  </a:lnTo>
                  <a:lnTo>
                    <a:pt x="445" y="171"/>
                  </a:lnTo>
                  <a:lnTo>
                    <a:pt x="457" y="153"/>
                  </a:lnTo>
                  <a:lnTo>
                    <a:pt x="470" y="134"/>
                  </a:lnTo>
                  <a:lnTo>
                    <a:pt x="483" y="116"/>
                  </a:lnTo>
                  <a:lnTo>
                    <a:pt x="494" y="99"/>
                  </a:lnTo>
                  <a:lnTo>
                    <a:pt x="507" y="80"/>
                  </a:lnTo>
                  <a:lnTo>
                    <a:pt x="494" y="70"/>
                  </a:lnTo>
                  <a:lnTo>
                    <a:pt x="483" y="61"/>
                  </a:lnTo>
                  <a:lnTo>
                    <a:pt x="470" y="50"/>
                  </a:lnTo>
                  <a:lnTo>
                    <a:pt x="457" y="40"/>
                  </a:lnTo>
                  <a:lnTo>
                    <a:pt x="445" y="30"/>
                  </a:lnTo>
                  <a:lnTo>
                    <a:pt x="431" y="19"/>
                  </a:lnTo>
                  <a:lnTo>
                    <a:pt x="418" y="10"/>
                  </a:lnTo>
                  <a:lnTo>
                    <a:pt x="406" y="0"/>
                  </a:lnTo>
                  <a:lnTo>
                    <a:pt x="333" y="9"/>
                  </a:lnTo>
                  <a:lnTo>
                    <a:pt x="272" y="18"/>
                  </a:lnTo>
                  <a:lnTo>
                    <a:pt x="219" y="30"/>
                  </a:lnTo>
                  <a:lnTo>
                    <a:pt x="174" y="41"/>
                  </a:lnTo>
                  <a:lnTo>
                    <a:pt x="137" y="55"/>
                  </a:lnTo>
                  <a:lnTo>
                    <a:pt x="107" y="69"/>
                  </a:lnTo>
                  <a:lnTo>
                    <a:pt x="83" y="84"/>
                  </a:lnTo>
                  <a:lnTo>
                    <a:pt x="65" y="100"/>
                  </a:lnTo>
                  <a:lnTo>
                    <a:pt x="50" y="117"/>
                  </a:lnTo>
                  <a:lnTo>
                    <a:pt x="39" y="133"/>
                  </a:lnTo>
                  <a:lnTo>
                    <a:pt x="30" y="152"/>
                  </a:lnTo>
                  <a:lnTo>
                    <a:pt x="24" y="169"/>
                  </a:lnTo>
                  <a:lnTo>
                    <a:pt x="19" y="187"/>
                  </a:lnTo>
                  <a:lnTo>
                    <a:pt x="13" y="206"/>
                  </a:lnTo>
                  <a:lnTo>
                    <a:pt x="7" y="225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9" name="Freeform 65">
              <a:extLst>
                <a:ext uri="{FF2B5EF4-FFF2-40B4-BE49-F238E27FC236}">
                  <a16:creationId xmlns:a16="http://schemas.microsoft.com/office/drawing/2014/main" id="{E951BB97-C0E6-4822-95E2-19D711B63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4" y="2790"/>
              <a:ext cx="251" cy="177"/>
            </a:xfrm>
            <a:custGeom>
              <a:avLst/>
              <a:gdLst>
                <a:gd name="T0" fmla="*/ 17 w 501"/>
                <a:gd name="T1" fmla="*/ 252 h 354"/>
                <a:gd name="T2" fmla="*/ 51 w 501"/>
                <a:gd name="T3" fmla="*/ 265 h 354"/>
                <a:gd name="T4" fmla="*/ 84 w 501"/>
                <a:gd name="T5" fmla="*/ 279 h 354"/>
                <a:gd name="T6" fmla="*/ 117 w 501"/>
                <a:gd name="T7" fmla="*/ 293 h 354"/>
                <a:gd name="T8" fmla="*/ 151 w 501"/>
                <a:gd name="T9" fmla="*/ 305 h 354"/>
                <a:gd name="T10" fmla="*/ 185 w 501"/>
                <a:gd name="T11" fmla="*/ 319 h 354"/>
                <a:gd name="T12" fmla="*/ 219 w 501"/>
                <a:gd name="T13" fmla="*/ 333 h 354"/>
                <a:gd name="T14" fmla="*/ 252 w 501"/>
                <a:gd name="T15" fmla="*/ 347 h 354"/>
                <a:gd name="T16" fmla="*/ 277 w 501"/>
                <a:gd name="T17" fmla="*/ 351 h 354"/>
                <a:gd name="T18" fmla="*/ 297 w 501"/>
                <a:gd name="T19" fmla="*/ 346 h 354"/>
                <a:gd name="T20" fmla="*/ 317 w 501"/>
                <a:gd name="T21" fmla="*/ 341 h 354"/>
                <a:gd name="T22" fmla="*/ 336 w 501"/>
                <a:gd name="T23" fmla="*/ 336 h 354"/>
                <a:gd name="T24" fmla="*/ 352 w 501"/>
                <a:gd name="T25" fmla="*/ 320 h 354"/>
                <a:gd name="T26" fmla="*/ 366 w 501"/>
                <a:gd name="T27" fmla="*/ 293 h 354"/>
                <a:gd name="T28" fmla="*/ 380 w 501"/>
                <a:gd name="T29" fmla="*/ 265 h 354"/>
                <a:gd name="T30" fmla="*/ 393 w 501"/>
                <a:gd name="T31" fmla="*/ 237 h 354"/>
                <a:gd name="T32" fmla="*/ 412 w 501"/>
                <a:gd name="T33" fmla="*/ 205 h 354"/>
                <a:gd name="T34" fmla="*/ 439 w 501"/>
                <a:gd name="T35" fmla="*/ 169 h 354"/>
                <a:gd name="T36" fmla="*/ 464 w 501"/>
                <a:gd name="T37" fmla="*/ 132 h 354"/>
                <a:gd name="T38" fmla="*/ 488 w 501"/>
                <a:gd name="T39" fmla="*/ 97 h 354"/>
                <a:gd name="T40" fmla="*/ 488 w 501"/>
                <a:gd name="T41" fmla="*/ 69 h 354"/>
                <a:gd name="T42" fmla="*/ 464 w 501"/>
                <a:gd name="T43" fmla="*/ 49 h 354"/>
                <a:gd name="T44" fmla="*/ 439 w 501"/>
                <a:gd name="T45" fmla="*/ 30 h 354"/>
                <a:gd name="T46" fmla="*/ 412 w 501"/>
                <a:gd name="T47" fmla="*/ 10 h 354"/>
                <a:gd name="T48" fmla="*/ 328 w 501"/>
                <a:gd name="T49" fmla="*/ 11 h 354"/>
                <a:gd name="T50" fmla="*/ 214 w 501"/>
                <a:gd name="T51" fmla="*/ 36 h 354"/>
                <a:gd name="T52" fmla="*/ 135 w 501"/>
                <a:gd name="T53" fmla="*/ 64 h 354"/>
                <a:gd name="T54" fmla="*/ 82 w 501"/>
                <a:gd name="T55" fmla="*/ 97 h 354"/>
                <a:gd name="T56" fmla="*/ 49 w 501"/>
                <a:gd name="T57" fmla="*/ 129 h 354"/>
                <a:gd name="T58" fmla="*/ 31 w 501"/>
                <a:gd name="T59" fmla="*/ 164 h 354"/>
                <a:gd name="T60" fmla="*/ 19 w 501"/>
                <a:gd name="T61" fmla="*/ 197 h 354"/>
                <a:gd name="T62" fmla="*/ 8 w 501"/>
                <a:gd name="T63" fmla="*/ 229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1" h="354">
                  <a:moveTo>
                    <a:pt x="0" y="245"/>
                  </a:moveTo>
                  <a:lnTo>
                    <a:pt x="17" y="252"/>
                  </a:lnTo>
                  <a:lnTo>
                    <a:pt x="33" y="259"/>
                  </a:lnTo>
                  <a:lnTo>
                    <a:pt x="51" y="265"/>
                  </a:lnTo>
                  <a:lnTo>
                    <a:pt x="67" y="272"/>
                  </a:lnTo>
                  <a:lnTo>
                    <a:pt x="84" y="279"/>
                  </a:lnTo>
                  <a:lnTo>
                    <a:pt x="101" y="286"/>
                  </a:lnTo>
                  <a:lnTo>
                    <a:pt x="117" y="293"/>
                  </a:lnTo>
                  <a:lnTo>
                    <a:pt x="135" y="300"/>
                  </a:lnTo>
                  <a:lnTo>
                    <a:pt x="151" y="305"/>
                  </a:lnTo>
                  <a:lnTo>
                    <a:pt x="168" y="312"/>
                  </a:lnTo>
                  <a:lnTo>
                    <a:pt x="185" y="319"/>
                  </a:lnTo>
                  <a:lnTo>
                    <a:pt x="201" y="326"/>
                  </a:lnTo>
                  <a:lnTo>
                    <a:pt x="219" y="333"/>
                  </a:lnTo>
                  <a:lnTo>
                    <a:pt x="235" y="340"/>
                  </a:lnTo>
                  <a:lnTo>
                    <a:pt x="252" y="347"/>
                  </a:lnTo>
                  <a:lnTo>
                    <a:pt x="268" y="354"/>
                  </a:lnTo>
                  <a:lnTo>
                    <a:pt x="277" y="351"/>
                  </a:lnTo>
                  <a:lnTo>
                    <a:pt x="288" y="349"/>
                  </a:lnTo>
                  <a:lnTo>
                    <a:pt x="297" y="346"/>
                  </a:lnTo>
                  <a:lnTo>
                    <a:pt x="307" y="343"/>
                  </a:lnTo>
                  <a:lnTo>
                    <a:pt x="317" y="341"/>
                  </a:lnTo>
                  <a:lnTo>
                    <a:pt x="326" y="339"/>
                  </a:lnTo>
                  <a:lnTo>
                    <a:pt x="336" y="336"/>
                  </a:lnTo>
                  <a:lnTo>
                    <a:pt x="345" y="334"/>
                  </a:lnTo>
                  <a:lnTo>
                    <a:pt x="352" y="320"/>
                  </a:lnTo>
                  <a:lnTo>
                    <a:pt x="359" y="306"/>
                  </a:lnTo>
                  <a:lnTo>
                    <a:pt x="366" y="293"/>
                  </a:lnTo>
                  <a:lnTo>
                    <a:pt x="373" y="279"/>
                  </a:lnTo>
                  <a:lnTo>
                    <a:pt x="380" y="265"/>
                  </a:lnTo>
                  <a:lnTo>
                    <a:pt x="387" y="251"/>
                  </a:lnTo>
                  <a:lnTo>
                    <a:pt x="393" y="237"/>
                  </a:lnTo>
                  <a:lnTo>
                    <a:pt x="400" y="223"/>
                  </a:lnTo>
                  <a:lnTo>
                    <a:pt x="412" y="205"/>
                  </a:lnTo>
                  <a:lnTo>
                    <a:pt x="425" y="187"/>
                  </a:lnTo>
                  <a:lnTo>
                    <a:pt x="439" y="169"/>
                  </a:lnTo>
                  <a:lnTo>
                    <a:pt x="451" y="151"/>
                  </a:lnTo>
                  <a:lnTo>
                    <a:pt x="464" y="132"/>
                  </a:lnTo>
                  <a:lnTo>
                    <a:pt x="477" y="114"/>
                  </a:lnTo>
                  <a:lnTo>
                    <a:pt x="488" y="97"/>
                  </a:lnTo>
                  <a:lnTo>
                    <a:pt x="501" y="78"/>
                  </a:lnTo>
                  <a:lnTo>
                    <a:pt x="488" y="69"/>
                  </a:lnTo>
                  <a:lnTo>
                    <a:pt x="477" y="59"/>
                  </a:lnTo>
                  <a:lnTo>
                    <a:pt x="464" y="49"/>
                  </a:lnTo>
                  <a:lnTo>
                    <a:pt x="451" y="39"/>
                  </a:lnTo>
                  <a:lnTo>
                    <a:pt x="439" y="30"/>
                  </a:lnTo>
                  <a:lnTo>
                    <a:pt x="425" y="19"/>
                  </a:lnTo>
                  <a:lnTo>
                    <a:pt x="412" y="10"/>
                  </a:lnTo>
                  <a:lnTo>
                    <a:pt x="400" y="0"/>
                  </a:lnTo>
                  <a:lnTo>
                    <a:pt x="328" y="11"/>
                  </a:lnTo>
                  <a:lnTo>
                    <a:pt x="267" y="23"/>
                  </a:lnTo>
                  <a:lnTo>
                    <a:pt x="214" y="36"/>
                  </a:lnTo>
                  <a:lnTo>
                    <a:pt x="170" y="51"/>
                  </a:lnTo>
                  <a:lnTo>
                    <a:pt x="135" y="64"/>
                  </a:lnTo>
                  <a:lnTo>
                    <a:pt x="106" y="81"/>
                  </a:lnTo>
                  <a:lnTo>
                    <a:pt x="82" y="97"/>
                  </a:lnTo>
                  <a:lnTo>
                    <a:pt x="63" y="113"/>
                  </a:lnTo>
                  <a:lnTo>
                    <a:pt x="49" y="129"/>
                  </a:lnTo>
                  <a:lnTo>
                    <a:pt x="39" y="146"/>
                  </a:lnTo>
                  <a:lnTo>
                    <a:pt x="31" y="164"/>
                  </a:lnTo>
                  <a:lnTo>
                    <a:pt x="24" y="181"/>
                  </a:lnTo>
                  <a:lnTo>
                    <a:pt x="19" y="197"/>
                  </a:lnTo>
                  <a:lnTo>
                    <a:pt x="14" y="213"/>
                  </a:lnTo>
                  <a:lnTo>
                    <a:pt x="8" y="229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0" name="Freeform 66">
              <a:extLst>
                <a:ext uri="{FF2B5EF4-FFF2-40B4-BE49-F238E27FC236}">
                  <a16:creationId xmlns:a16="http://schemas.microsoft.com/office/drawing/2014/main" id="{C0B6FF46-A765-414C-9E95-24B67F89F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2791"/>
              <a:ext cx="248" cy="176"/>
            </a:xfrm>
            <a:custGeom>
              <a:avLst/>
              <a:gdLst>
                <a:gd name="T0" fmla="*/ 0 w 495"/>
                <a:gd name="T1" fmla="*/ 247 h 352"/>
                <a:gd name="T2" fmla="*/ 262 w 495"/>
                <a:gd name="T3" fmla="*/ 352 h 352"/>
                <a:gd name="T4" fmla="*/ 339 w 495"/>
                <a:gd name="T5" fmla="*/ 332 h 352"/>
                <a:gd name="T6" fmla="*/ 394 w 495"/>
                <a:gd name="T7" fmla="*/ 221 h 352"/>
                <a:gd name="T8" fmla="*/ 495 w 495"/>
                <a:gd name="T9" fmla="*/ 76 h 352"/>
                <a:gd name="T10" fmla="*/ 394 w 495"/>
                <a:gd name="T11" fmla="*/ 0 h 352"/>
                <a:gd name="T12" fmla="*/ 322 w 495"/>
                <a:gd name="T13" fmla="*/ 13 h 352"/>
                <a:gd name="T14" fmla="*/ 262 w 495"/>
                <a:gd name="T15" fmla="*/ 28 h 352"/>
                <a:gd name="T16" fmla="*/ 210 w 495"/>
                <a:gd name="T17" fmla="*/ 43 h 352"/>
                <a:gd name="T18" fmla="*/ 168 w 495"/>
                <a:gd name="T19" fmla="*/ 58 h 352"/>
                <a:gd name="T20" fmla="*/ 132 w 495"/>
                <a:gd name="T21" fmla="*/ 74 h 352"/>
                <a:gd name="T22" fmla="*/ 103 w 495"/>
                <a:gd name="T23" fmla="*/ 91 h 352"/>
                <a:gd name="T24" fmla="*/ 80 w 495"/>
                <a:gd name="T25" fmla="*/ 109 h 352"/>
                <a:gd name="T26" fmla="*/ 63 w 495"/>
                <a:gd name="T27" fmla="*/ 125 h 352"/>
                <a:gd name="T28" fmla="*/ 49 w 495"/>
                <a:gd name="T29" fmla="*/ 142 h 352"/>
                <a:gd name="T30" fmla="*/ 40 w 495"/>
                <a:gd name="T31" fmla="*/ 159 h 352"/>
                <a:gd name="T32" fmla="*/ 32 w 495"/>
                <a:gd name="T33" fmla="*/ 175 h 352"/>
                <a:gd name="T34" fmla="*/ 26 w 495"/>
                <a:gd name="T35" fmla="*/ 192 h 352"/>
                <a:gd name="T36" fmla="*/ 20 w 495"/>
                <a:gd name="T37" fmla="*/ 206 h 352"/>
                <a:gd name="T38" fmla="*/ 15 w 495"/>
                <a:gd name="T39" fmla="*/ 221 h 352"/>
                <a:gd name="T40" fmla="*/ 8 w 495"/>
                <a:gd name="T41" fmla="*/ 234 h 352"/>
                <a:gd name="T42" fmla="*/ 0 w 495"/>
                <a:gd name="T43" fmla="*/ 247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5" h="352">
                  <a:moveTo>
                    <a:pt x="0" y="247"/>
                  </a:moveTo>
                  <a:lnTo>
                    <a:pt x="262" y="352"/>
                  </a:lnTo>
                  <a:lnTo>
                    <a:pt x="339" y="332"/>
                  </a:lnTo>
                  <a:lnTo>
                    <a:pt x="394" y="221"/>
                  </a:lnTo>
                  <a:lnTo>
                    <a:pt x="495" y="76"/>
                  </a:lnTo>
                  <a:lnTo>
                    <a:pt x="394" y="0"/>
                  </a:lnTo>
                  <a:lnTo>
                    <a:pt x="322" y="13"/>
                  </a:lnTo>
                  <a:lnTo>
                    <a:pt x="262" y="28"/>
                  </a:lnTo>
                  <a:lnTo>
                    <a:pt x="210" y="43"/>
                  </a:lnTo>
                  <a:lnTo>
                    <a:pt x="168" y="58"/>
                  </a:lnTo>
                  <a:lnTo>
                    <a:pt x="132" y="74"/>
                  </a:lnTo>
                  <a:lnTo>
                    <a:pt x="103" y="91"/>
                  </a:lnTo>
                  <a:lnTo>
                    <a:pt x="80" y="109"/>
                  </a:lnTo>
                  <a:lnTo>
                    <a:pt x="63" y="125"/>
                  </a:lnTo>
                  <a:lnTo>
                    <a:pt x="49" y="142"/>
                  </a:lnTo>
                  <a:lnTo>
                    <a:pt x="40" y="159"/>
                  </a:lnTo>
                  <a:lnTo>
                    <a:pt x="32" y="175"/>
                  </a:lnTo>
                  <a:lnTo>
                    <a:pt x="26" y="192"/>
                  </a:lnTo>
                  <a:lnTo>
                    <a:pt x="20" y="206"/>
                  </a:lnTo>
                  <a:lnTo>
                    <a:pt x="15" y="221"/>
                  </a:lnTo>
                  <a:lnTo>
                    <a:pt x="8" y="234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1" name="Freeform 67">
              <a:extLst>
                <a:ext uri="{FF2B5EF4-FFF2-40B4-BE49-F238E27FC236}">
                  <a16:creationId xmlns:a16="http://schemas.microsoft.com/office/drawing/2014/main" id="{DF58B904-91EB-4B3E-99B2-92D173F8C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" y="3125"/>
              <a:ext cx="136" cy="242"/>
            </a:xfrm>
            <a:custGeom>
              <a:avLst/>
              <a:gdLst>
                <a:gd name="T0" fmla="*/ 176 w 271"/>
                <a:gd name="T1" fmla="*/ 0 h 484"/>
                <a:gd name="T2" fmla="*/ 185 w 271"/>
                <a:gd name="T3" fmla="*/ 20 h 484"/>
                <a:gd name="T4" fmla="*/ 193 w 271"/>
                <a:gd name="T5" fmla="*/ 42 h 484"/>
                <a:gd name="T6" fmla="*/ 202 w 271"/>
                <a:gd name="T7" fmla="*/ 63 h 484"/>
                <a:gd name="T8" fmla="*/ 212 w 271"/>
                <a:gd name="T9" fmla="*/ 84 h 484"/>
                <a:gd name="T10" fmla="*/ 220 w 271"/>
                <a:gd name="T11" fmla="*/ 106 h 484"/>
                <a:gd name="T12" fmla="*/ 229 w 271"/>
                <a:gd name="T13" fmla="*/ 126 h 484"/>
                <a:gd name="T14" fmla="*/ 238 w 271"/>
                <a:gd name="T15" fmla="*/ 148 h 484"/>
                <a:gd name="T16" fmla="*/ 247 w 271"/>
                <a:gd name="T17" fmla="*/ 169 h 484"/>
                <a:gd name="T18" fmla="*/ 253 w 271"/>
                <a:gd name="T19" fmla="*/ 190 h 484"/>
                <a:gd name="T20" fmla="*/ 260 w 271"/>
                <a:gd name="T21" fmla="*/ 210 h 484"/>
                <a:gd name="T22" fmla="*/ 266 w 271"/>
                <a:gd name="T23" fmla="*/ 232 h 484"/>
                <a:gd name="T24" fmla="*/ 271 w 271"/>
                <a:gd name="T25" fmla="*/ 253 h 484"/>
                <a:gd name="T26" fmla="*/ 265 w 271"/>
                <a:gd name="T27" fmla="*/ 270 h 484"/>
                <a:gd name="T28" fmla="*/ 257 w 271"/>
                <a:gd name="T29" fmla="*/ 287 h 484"/>
                <a:gd name="T30" fmla="*/ 250 w 271"/>
                <a:gd name="T31" fmla="*/ 304 h 484"/>
                <a:gd name="T32" fmla="*/ 242 w 271"/>
                <a:gd name="T33" fmla="*/ 320 h 484"/>
                <a:gd name="T34" fmla="*/ 233 w 271"/>
                <a:gd name="T35" fmla="*/ 336 h 484"/>
                <a:gd name="T36" fmla="*/ 227 w 271"/>
                <a:gd name="T37" fmla="*/ 353 h 484"/>
                <a:gd name="T38" fmla="*/ 219 w 271"/>
                <a:gd name="T39" fmla="*/ 370 h 484"/>
                <a:gd name="T40" fmla="*/ 212 w 271"/>
                <a:gd name="T41" fmla="*/ 387 h 484"/>
                <a:gd name="T42" fmla="*/ 208 w 271"/>
                <a:gd name="T43" fmla="*/ 411 h 484"/>
                <a:gd name="T44" fmla="*/ 206 w 271"/>
                <a:gd name="T45" fmla="*/ 435 h 484"/>
                <a:gd name="T46" fmla="*/ 202 w 271"/>
                <a:gd name="T47" fmla="*/ 459 h 484"/>
                <a:gd name="T48" fmla="*/ 199 w 271"/>
                <a:gd name="T49" fmla="*/ 484 h 484"/>
                <a:gd name="T50" fmla="*/ 185 w 271"/>
                <a:gd name="T51" fmla="*/ 480 h 484"/>
                <a:gd name="T52" fmla="*/ 171 w 271"/>
                <a:gd name="T53" fmla="*/ 478 h 484"/>
                <a:gd name="T54" fmla="*/ 157 w 271"/>
                <a:gd name="T55" fmla="*/ 474 h 484"/>
                <a:gd name="T56" fmla="*/ 143 w 271"/>
                <a:gd name="T57" fmla="*/ 471 h 484"/>
                <a:gd name="T58" fmla="*/ 129 w 271"/>
                <a:gd name="T59" fmla="*/ 467 h 484"/>
                <a:gd name="T60" fmla="*/ 115 w 271"/>
                <a:gd name="T61" fmla="*/ 464 h 484"/>
                <a:gd name="T62" fmla="*/ 100 w 271"/>
                <a:gd name="T63" fmla="*/ 462 h 484"/>
                <a:gd name="T64" fmla="*/ 86 w 271"/>
                <a:gd name="T65" fmla="*/ 458 h 484"/>
                <a:gd name="T66" fmla="*/ 76 w 271"/>
                <a:gd name="T67" fmla="*/ 434 h 484"/>
                <a:gd name="T68" fmla="*/ 64 w 271"/>
                <a:gd name="T69" fmla="*/ 410 h 484"/>
                <a:gd name="T70" fmla="*/ 54 w 271"/>
                <a:gd name="T71" fmla="*/ 386 h 484"/>
                <a:gd name="T72" fmla="*/ 43 w 271"/>
                <a:gd name="T73" fmla="*/ 361 h 484"/>
                <a:gd name="T74" fmla="*/ 32 w 271"/>
                <a:gd name="T75" fmla="*/ 337 h 484"/>
                <a:gd name="T76" fmla="*/ 22 w 271"/>
                <a:gd name="T77" fmla="*/ 313 h 484"/>
                <a:gd name="T78" fmla="*/ 10 w 271"/>
                <a:gd name="T79" fmla="*/ 290 h 484"/>
                <a:gd name="T80" fmla="*/ 0 w 271"/>
                <a:gd name="T81" fmla="*/ 266 h 484"/>
                <a:gd name="T82" fmla="*/ 7 w 271"/>
                <a:gd name="T83" fmla="*/ 237 h 484"/>
                <a:gd name="T84" fmla="*/ 12 w 271"/>
                <a:gd name="T85" fmla="*/ 207 h 484"/>
                <a:gd name="T86" fmla="*/ 19 w 271"/>
                <a:gd name="T87" fmla="*/ 178 h 484"/>
                <a:gd name="T88" fmla="*/ 26 w 271"/>
                <a:gd name="T89" fmla="*/ 149 h 484"/>
                <a:gd name="T90" fmla="*/ 33 w 271"/>
                <a:gd name="T91" fmla="*/ 119 h 484"/>
                <a:gd name="T92" fmla="*/ 40 w 271"/>
                <a:gd name="T93" fmla="*/ 91 h 484"/>
                <a:gd name="T94" fmla="*/ 47 w 271"/>
                <a:gd name="T95" fmla="*/ 62 h 484"/>
                <a:gd name="T96" fmla="*/ 54 w 271"/>
                <a:gd name="T97" fmla="*/ 33 h 484"/>
                <a:gd name="T98" fmla="*/ 69 w 271"/>
                <a:gd name="T99" fmla="*/ 28 h 484"/>
                <a:gd name="T100" fmla="*/ 84 w 271"/>
                <a:gd name="T101" fmla="*/ 25 h 484"/>
                <a:gd name="T102" fmla="*/ 99 w 271"/>
                <a:gd name="T103" fmla="*/ 20 h 484"/>
                <a:gd name="T104" fmla="*/ 115 w 271"/>
                <a:gd name="T105" fmla="*/ 16 h 484"/>
                <a:gd name="T106" fmla="*/ 130 w 271"/>
                <a:gd name="T107" fmla="*/ 11 h 484"/>
                <a:gd name="T108" fmla="*/ 145 w 271"/>
                <a:gd name="T109" fmla="*/ 8 h 484"/>
                <a:gd name="T110" fmla="*/ 161 w 271"/>
                <a:gd name="T111" fmla="*/ 3 h 484"/>
                <a:gd name="T112" fmla="*/ 176 w 271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1" h="484">
                  <a:moveTo>
                    <a:pt x="176" y="0"/>
                  </a:moveTo>
                  <a:lnTo>
                    <a:pt x="185" y="20"/>
                  </a:lnTo>
                  <a:lnTo>
                    <a:pt x="193" y="42"/>
                  </a:lnTo>
                  <a:lnTo>
                    <a:pt x="202" y="63"/>
                  </a:lnTo>
                  <a:lnTo>
                    <a:pt x="212" y="84"/>
                  </a:lnTo>
                  <a:lnTo>
                    <a:pt x="220" y="106"/>
                  </a:lnTo>
                  <a:lnTo>
                    <a:pt x="229" y="126"/>
                  </a:lnTo>
                  <a:lnTo>
                    <a:pt x="238" y="148"/>
                  </a:lnTo>
                  <a:lnTo>
                    <a:pt x="247" y="169"/>
                  </a:lnTo>
                  <a:lnTo>
                    <a:pt x="253" y="190"/>
                  </a:lnTo>
                  <a:lnTo>
                    <a:pt x="260" y="210"/>
                  </a:lnTo>
                  <a:lnTo>
                    <a:pt x="266" y="232"/>
                  </a:lnTo>
                  <a:lnTo>
                    <a:pt x="271" y="253"/>
                  </a:lnTo>
                  <a:lnTo>
                    <a:pt x="265" y="270"/>
                  </a:lnTo>
                  <a:lnTo>
                    <a:pt x="257" y="287"/>
                  </a:lnTo>
                  <a:lnTo>
                    <a:pt x="250" y="304"/>
                  </a:lnTo>
                  <a:lnTo>
                    <a:pt x="242" y="320"/>
                  </a:lnTo>
                  <a:lnTo>
                    <a:pt x="233" y="336"/>
                  </a:lnTo>
                  <a:lnTo>
                    <a:pt x="227" y="353"/>
                  </a:lnTo>
                  <a:lnTo>
                    <a:pt x="219" y="370"/>
                  </a:lnTo>
                  <a:lnTo>
                    <a:pt x="212" y="387"/>
                  </a:lnTo>
                  <a:lnTo>
                    <a:pt x="208" y="411"/>
                  </a:lnTo>
                  <a:lnTo>
                    <a:pt x="206" y="435"/>
                  </a:lnTo>
                  <a:lnTo>
                    <a:pt x="202" y="459"/>
                  </a:lnTo>
                  <a:lnTo>
                    <a:pt x="199" y="484"/>
                  </a:lnTo>
                  <a:lnTo>
                    <a:pt x="185" y="480"/>
                  </a:lnTo>
                  <a:lnTo>
                    <a:pt x="171" y="478"/>
                  </a:lnTo>
                  <a:lnTo>
                    <a:pt x="157" y="474"/>
                  </a:lnTo>
                  <a:lnTo>
                    <a:pt x="143" y="471"/>
                  </a:lnTo>
                  <a:lnTo>
                    <a:pt x="129" y="467"/>
                  </a:lnTo>
                  <a:lnTo>
                    <a:pt x="115" y="464"/>
                  </a:lnTo>
                  <a:lnTo>
                    <a:pt x="100" y="462"/>
                  </a:lnTo>
                  <a:lnTo>
                    <a:pt x="86" y="458"/>
                  </a:lnTo>
                  <a:lnTo>
                    <a:pt x="76" y="434"/>
                  </a:lnTo>
                  <a:lnTo>
                    <a:pt x="64" y="410"/>
                  </a:lnTo>
                  <a:lnTo>
                    <a:pt x="54" y="386"/>
                  </a:lnTo>
                  <a:lnTo>
                    <a:pt x="43" y="361"/>
                  </a:lnTo>
                  <a:lnTo>
                    <a:pt x="32" y="337"/>
                  </a:lnTo>
                  <a:lnTo>
                    <a:pt x="22" y="313"/>
                  </a:lnTo>
                  <a:lnTo>
                    <a:pt x="10" y="290"/>
                  </a:lnTo>
                  <a:lnTo>
                    <a:pt x="0" y="266"/>
                  </a:lnTo>
                  <a:lnTo>
                    <a:pt x="7" y="237"/>
                  </a:lnTo>
                  <a:lnTo>
                    <a:pt x="12" y="207"/>
                  </a:lnTo>
                  <a:lnTo>
                    <a:pt x="19" y="178"/>
                  </a:lnTo>
                  <a:lnTo>
                    <a:pt x="26" y="149"/>
                  </a:lnTo>
                  <a:lnTo>
                    <a:pt x="33" y="119"/>
                  </a:lnTo>
                  <a:lnTo>
                    <a:pt x="40" y="91"/>
                  </a:lnTo>
                  <a:lnTo>
                    <a:pt x="47" y="62"/>
                  </a:lnTo>
                  <a:lnTo>
                    <a:pt x="54" y="33"/>
                  </a:lnTo>
                  <a:lnTo>
                    <a:pt x="69" y="28"/>
                  </a:lnTo>
                  <a:lnTo>
                    <a:pt x="84" y="25"/>
                  </a:lnTo>
                  <a:lnTo>
                    <a:pt x="99" y="20"/>
                  </a:lnTo>
                  <a:lnTo>
                    <a:pt x="115" y="16"/>
                  </a:lnTo>
                  <a:lnTo>
                    <a:pt x="130" y="11"/>
                  </a:lnTo>
                  <a:lnTo>
                    <a:pt x="145" y="8"/>
                  </a:lnTo>
                  <a:lnTo>
                    <a:pt x="161" y="3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2" name="Freeform 68">
              <a:extLst>
                <a:ext uri="{FF2B5EF4-FFF2-40B4-BE49-F238E27FC236}">
                  <a16:creationId xmlns:a16="http://schemas.microsoft.com/office/drawing/2014/main" id="{B30898AC-7131-4B5B-87FA-CDF8D1310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3125"/>
              <a:ext cx="125" cy="242"/>
            </a:xfrm>
            <a:custGeom>
              <a:avLst/>
              <a:gdLst>
                <a:gd name="T0" fmla="*/ 154 w 249"/>
                <a:gd name="T1" fmla="*/ 0 h 484"/>
                <a:gd name="T2" fmla="*/ 163 w 249"/>
                <a:gd name="T3" fmla="*/ 20 h 484"/>
                <a:gd name="T4" fmla="*/ 171 w 249"/>
                <a:gd name="T5" fmla="*/ 42 h 484"/>
                <a:gd name="T6" fmla="*/ 180 w 249"/>
                <a:gd name="T7" fmla="*/ 63 h 484"/>
                <a:gd name="T8" fmla="*/ 190 w 249"/>
                <a:gd name="T9" fmla="*/ 84 h 484"/>
                <a:gd name="T10" fmla="*/ 198 w 249"/>
                <a:gd name="T11" fmla="*/ 106 h 484"/>
                <a:gd name="T12" fmla="*/ 207 w 249"/>
                <a:gd name="T13" fmla="*/ 126 h 484"/>
                <a:gd name="T14" fmla="*/ 216 w 249"/>
                <a:gd name="T15" fmla="*/ 148 h 484"/>
                <a:gd name="T16" fmla="*/ 225 w 249"/>
                <a:gd name="T17" fmla="*/ 169 h 484"/>
                <a:gd name="T18" fmla="*/ 231 w 249"/>
                <a:gd name="T19" fmla="*/ 190 h 484"/>
                <a:gd name="T20" fmla="*/ 238 w 249"/>
                <a:gd name="T21" fmla="*/ 210 h 484"/>
                <a:gd name="T22" fmla="*/ 244 w 249"/>
                <a:gd name="T23" fmla="*/ 232 h 484"/>
                <a:gd name="T24" fmla="*/ 249 w 249"/>
                <a:gd name="T25" fmla="*/ 253 h 484"/>
                <a:gd name="T26" fmla="*/ 243 w 249"/>
                <a:gd name="T27" fmla="*/ 270 h 484"/>
                <a:gd name="T28" fmla="*/ 235 w 249"/>
                <a:gd name="T29" fmla="*/ 287 h 484"/>
                <a:gd name="T30" fmla="*/ 228 w 249"/>
                <a:gd name="T31" fmla="*/ 304 h 484"/>
                <a:gd name="T32" fmla="*/ 220 w 249"/>
                <a:gd name="T33" fmla="*/ 320 h 484"/>
                <a:gd name="T34" fmla="*/ 211 w 249"/>
                <a:gd name="T35" fmla="*/ 336 h 484"/>
                <a:gd name="T36" fmla="*/ 205 w 249"/>
                <a:gd name="T37" fmla="*/ 353 h 484"/>
                <a:gd name="T38" fmla="*/ 197 w 249"/>
                <a:gd name="T39" fmla="*/ 370 h 484"/>
                <a:gd name="T40" fmla="*/ 190 w 249"/>
                <a:gd name="T41" fmla="*/ 387 h 484"/>
                <a:gd name="T42" fmla="*/ 186 w 249"/>
                <a:gd name="T43" fmla="*/ 411 h 484"/>
                <a:gd name="T44" fmla="*/ 184 w 249"/>
                <a:gd name="T45" fmla="*/ 435 h 484"/>
                <a:gd name="T46" fmla="*/ 180 w 249"/>
                <a:gd name="T47" fmla="*/ 459 h 484"/>
                <a:gd name="T48" fmla="*/ 177 w 249"/>
                <a:gd name="T49" fmla="*/ 484 h 484"/>
                <a:gd name="T50" fmla="*/ 164 w 249"/>
                <a:gd name="T51" fmla="*/ 480 h 484"/>
                <a:gd name="T52" fmla="*/ 150 w 249"/>
                <a:gd name="T53" fmla="*/ 476 h 484"/>
                <a:gd name="T54" fmla="*/ 138 w 249"/>
                <a:gd name="T55" fmla="*/ 472 h 484"/>
                <a:gd name="T56" fmla="*/ 124 w 249"/>
                <a:gd name="T57" fmla="*/ 467 h 484"/>
                <a:gd name="T58" fmla="*/ 111 w 249"/>
                <a:gd name="T59" fmla="*/ 464 h 484"/>
                <a:gd name="T60" fmla="*/ 97 w 249"/>
                <a:gd name="T61" fmla="*/ 461 h 484"/>
                <a:gd name="T62" fmla="*/ 85 w 249"/>
                <a:gd name="T63" fmla="*/ 456 h 484"/>
                <a:gd name="T64" fmla="*/ 71 w 249"/>
                <a:gd name="T65" fmla="*/ 452 h 484"/>
                <a:gd name="T66" fmla="*/ 62 w 249"/>
                <a:gd name="T67" fmla="*/ 429 h 484"/>
                <a:gd name="T68" fmla="*/ 54 w 249"/>
                <a:gd name="T69" fmla="*/ 405 h 484"/>
                <a:gd name="T70" fmla="*/ 45 w 249"/>
                <a:gd name="T71" fmla="*/ 382 h 484"/>
                <a:gd name="T72" fmla="*/ 35 w 249"/>
                <a:gd name="T73" fmla="*/ 359 h 484"/>
                <a:gd name="T74" fmla="*/ 27 w 249"/>
                <a:gd name="T75" fmla="*/ 336 h 484"/>
                <a:gd name="T76" fmla="*/ 18 w 249"/>
                <a:gd name="T77" fmla="*/ 312 h 484"/>
                <a:gd name="T78" fmla="*/ 9 w 249"/>
                <a:gd name="T79" fmla="*/ 289 h 484"/>
                <a:gd name="T80" fmla="*/ 0 w 249"/>
                <a:gd name="T81" fmla="*/ 266 h 484"/>
                <a:gd name="T82" fmla="*/ 5 w 249"/>
                <a:gd name="T83" fmla="*/ 237 h 484"/>
                <a:gd name="T84" fmla="*/ 11 w 249"/>
                <a:gd name="T85" fmla="*/ 208 h 484"/>
                <a:gd name="T86" fmla="*/ 17 w 249"/>
                <a:gd name="T87" fmla="*/ 179 h 484"/>
                <a:gd name="T88" fmla="*/ 23 w 249"/>
                <a:gd name="T89" fmla="*/ 151 h 484"/>
                <a:gd name="T90" fmla="*/ 27 w 249"/>
                <a:gd name="T91" fmla="*/ 123 h 484"/>
                <a:gd name="T92" fmla="*/ 33 w 249"/>
                <a:gd name="T93" fmla="*/ 94 h 484"/>
                <a:gd name="T94" fmla="*/ 39 w 249"/>
                <a:gd name="T95" fmla="*/ 65 h 484"/>
                <a:gd name="T96" fmla="*/ 45 w 249"/>
                <a:gd name="T97" fmla="*/ 36 h 484"/>
                <a:gd name="T98" fmla="*/ 58 w 249"/>
                <a:gd name="T99" fmla="*/ 32 h 484"/>
                <a:gd name="T100" fmla="*/ 71 w 249"/>
                <a:gd name="T101" fmla="*/ 27 h 484"/>
                <a:gd name="T102" fmla="*/ 85 w 249"/>
                <a:gd name="T103" fmla="*/ 23 h 484"/>
                <a:gd name="T104" fmla="*/ 99 w 249"/>
                <a:gd name="T105" fmla="*/ 18 h 484"/>
                <a:gd name="T106" fmla="*/ 112 w 249"/>
                <a:gd name="T107" fmla="*/ 13 h 484"/>
                <a:gd name="T108" fmla="*/ 126 w 249"/>
                <a:gd name="T109" fmla="*/ 9 h 484"/>
                <a:gd name="T110" fmla="*/ 140 w 249"/>
                <a:gd name="T111" fmla="*/ 4 h 484"/>
                <a:gd name="T112" fmla="*/ 154 w 249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9" h="484">
                  <a:moveTo>
                    <a:pt x="154" y="0"/>
                  </a:moveTo>
                  <a:lnTo>
                    <a:pt x="163" y="20"/>
                  </a:lnTo>
                  <a:lnTo>
                    <a:pt x="171" y="42"/>
                  </a:lnTo>
                  <a:lnTo>
                    <a:pt x="180" y="63"/>
                  </a:lnTo>
                  <a:lnTo>
                    <a:pt x="190" y="84"/>
                  </a:lnTo>
                  <a:lnTo>
                    <a:pt x="198" y="106"/>
                  </a:lnTo>
                  <a:lnTo>
                    <a:pt x="207" y="126"/>
                  </a:lnTo>
                  <a:lnTo>
                    <a:pt x="216" y="148"/>
                  </a:lnTo>
                  <a:lnTo>
                    <a:pt x="225" y="169"/>
                  </a:lnTo>
                  <a:lnTo>
                    <a:pt x="231" y="190"/>
                  </a:lnTo>
                  <a:lnTo>
                    <a:pt x="238" y="210"/>
                  </a:lnTo>
                  <a:lnTo>
                    <a:pt x="244" y="232"/>
                  </a:lnTo>
                  <a:lnTo>
                    <a:pt x="249" y="253"/>
                  </a:lnTo>
                  <a:lnTo>
                    <a:pt x="243" y="270"/>
                  </a:lnTo>
                  <a:lnTo>
                    <a:pt x="235" y="287"/>
                  </a:lnTo>
                  <a:lnTo>
                    <a:pt x="228" y="304"/>
                  </a:lnTo>
                  <a:lnTo>
                    <a:pt x="220" y="320"/>
                  </a:lnTo>
                  <a:lnTo>
                    <a:pt x="211" y="336"/>
                  </a:lnTo>
                  <a:lnTo>
                    <a:pt x="205" y="353"/>
                  </a:lnTo>
                  <a:lnTo>
                    <a:pt x="197" y="370"/>
                  </a:lnTo>
                  <a:lnTo>
                    <a:pt x="190" y="387"/>
                  </a:lnTo>
                  <a:lnTo>
                    <a:pt x="186" y="411"/>
                  </a:lnTo>
                  <a:lnTo>
                    <a:pt x="184" y="435"/>
                  </a:lnTo>
                  <a:lnTo>
                    <a:pt x="180" y="459"/>
                  </a:lnTo>
                  <a:lnTo>
                    <a:pt x="177" y="484"/>
                  </a:lnTo>
                  <a:lnTo>
                    <a:pt x="164" y="480"/>
                  </a:lnTo>
                  <a:lnTo>
                    <a:pt x="150" y="476"/>
                  </a:lnTo>
                  <a:lnTo>
                    <a:pt x="138" y="472"/>
                  </a:lnTo>
                  <a:lnTo>
                    <a:pt x="124" y="467"/>
                  </a:lnTo>
                  <a:lnTo>
                    <a:pt x="111" y="464"/>
                  </a:lnTo>
                  <a:lnTo>
                    <a:pt x="97" y="461"/>
                  </a:lnTo>
                  <a:lnTo>
                    <a:pt x="85" y="456"/>
                  </a:lnTo>
                  <a:lnTo>
                    <a:pt x="71" y="452"/>
                  </a:lnTo>
                  <a:lnTo>
                    <a:pt x="62" y="429"/>
                  </a:lnTo>
                  <a:lnTo>
                    <a:pt x="54" y="405"/>
                  </a:lnTo>
                  <a:lnTo>
                    <a:pt x="45" y="382"/>
                  </a:lnTo>
                  <a:lnTo>
                    <a:pt x="35" y="359"/>
                  </a:lnTo>
                  <a:lnTo>
                    <a:pt x="27" y="336"/>
                  </a:lnTo>
                  <a:lnTo>
                    <a:pt x="18" y="312"/>
                  </a:lnTo>
                  <a:lnTo>
                    <a:pt x="9" y="289"/>
                  </a:lnTo>
                  <a:lnTo>
                    <a:pt x="0" y="266"/>
                  </a:lnTo>
                  <a:lnTo>
                    <a:pt x="5" y="237"/>
                  </a:lnTo>
                  <a:lnTo>
                    <a:pt x="11" y="208"/>
                  </a:lnTo>
                  <a:lnTo>
                    <a:pt x="17" y="179"/>
                  </a:lnTo>
                  <a:lnTo>
                    <a:pt x="23" y="151"/>
                  </a:lnTo>
                  <a:lnTo>
                    <a:pt x="27" y="123"/>
                  </a:lnTo>
                  <a:lnTo>
                    <a:pt x="33" y="94"/>
                  </a:lnTo>
                  <a:lnTo>
                    <a:pt x="39" y="65"/>
                  </a:lnTo>
                  <a:lnTo>
                    <a:pt x="45" y="36"/>
                  </a:lnTo>
                  <a:lnTo>
                    <a:pt x="58" y="32"/>
                  </a:lnTo>
                  <a:lnTo>
                    <a:pt x="71" y="27"/>
                  </a:lnTo>
                  <a:lnTo>
                    <a:pt x="85" y="23"/>
                  </a:lnTo>
                  <a:lnTo>
                    <a:pt x="99" y="18"/>
                  </a:lnTo>
                  <a:lnTo>
                    <a:pt x="112" y="13"/>
                  </a:lnTo>
                  <a:lnTo>
                    <a:pt x="126" y="9"/>
                  </a:lnTo>
                  <a:lnTo>
                    <a:pt x="140" y="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3" name="Freeform 69">
              <a:extLst>
                <a:ext uri="{FF2B5EF4-FFF2-40B4-BE49-F238E27FC236}">
                  <a16:creationId xmlns:a16="http://schemas.microsoft.com/office/drawing/2014/main" id="{FF2893A3-DCCD-4DA3-B234-EC5A309B5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3125"/>
              <a:ext cx="114" cy="242"/>
            </a:xfrm>
            <a:custGeom>
              <a:avLst/>
              <a:gdLst>
                <a:gd name="T0" fmla="*/ 131 w 226"/>
                <a:gd name="T1" fmla="*/ 0 h 484"/>
                <a:gd name="T2" fmla="*/ 140 w 226"/>
                <a:gd name="T3" fmla="*/ 20 h 484"/>
                <a:gd name="T4" fmla="*/ 148 w 226"/>
                <a:gd name="T5" fmla="*/ 42 h 484"/>
                <a:gd name="T6" fmla="*/ 157 w 226"/>
                <a:gd name="T7" fmla="*/ 63 h 484"/>
                <a:gd name="T8" fmla="*/ 167 w 226"/>
                <a:gd name="T9" fmla="*/ 84 h 484"/>
                <a:gd name="T10" fmla="*/ 175 w 226"/>
                <a:gd name="T11" fmla="*/ 106 h 484"/>
                <a:gd name="T12" fmla="*/ 184 w 226"/>
                <a:gd name="T13" fmla="*/ 126 h 484"/>
                <a:gd name="T14" fmla="*/ 193 w 226"/>
                <a:gd name="T15" fmla="*/ 148 h 484"/>
                <a:gd name="T16" fmla="*/ 202 w 226"/>
                <a:gd name="T17" fmla="*/ 169 h 484"/>
                <a:gd name="T18" fmla="*/ 208 w 226"/>
                <a:gd name="T19" fmla="*/ 190 h 484"/>
                <a:gd name="T20" fmla="*/ 215 w 226"/>
                <a:gd name="T21" fmla="*/ 210 h 484"/>
                <a:gd name="T22" fmla="*/ 221 w 226"/>
                <a:gd name="T23" fmla="*/ 232 h 484"/>
                <a:gd name="T24" fmla="*/ 226 w 226"/>
                <a:gd name="T25" fmla="*/ 253 h 484"/>
                <a:gd name="T26" fmla="*/ 220 w 226"/>
                <a:gd name="T27" fmla="*/ 270 h 484"/>
                <a:gd name="T28" fmla="*/ 212 w 226"/>
                <a:gd name="T29" fmla="*/ 287 h 484"/>
                <a:gd name="T30" fmla="*/ 205 w 226"/>
                <a:gd name="T31" fmla="*/ 304 h 484"/>
                <a:gd name="T32" fmla="*/ 197 w 226"/>
                <a:gd name="T33" fmla="*/ 320 h 484"/>
                <a:gd name="T34" fmla="*/ 188 w 226"/>
                <a:gd name="T35" fmla="*/ 336 h 484"/>
                <a:gd name="T36" fmla="*/ 182 w 226"/>
                <a:gd name="T37" fmla="*/ 353 h 484"/>
                <a:gd name="T38" fmla="*/ 174 w 226"/>
                <a:gd name="T39" fmla="*/ 370 h 484"/>
                <a:gd name="T40" fmla="*/ 167 w 226"/>
                <a:gd name="T41" fmla="*/ 387 h 484"/>
                <a:gd name="T42" fmla="*/ 163 w 226"/>
                <a:gd name="T43" fmla="*/ 411 h 484"/>
                <a:gd name="T44" fmla="*/ 161 w 226"/>
                <a:gd name="T45" fmla="*/ 435 h 484"/>
                <a:gd name="T46" fmla="*/ 157 w 226"/>
                <a:gd name="T47" fmla="*/ 459 h 484"/>
                <a:gd name="T48" fmla="*/ 154 w 226"/>
                <a:gd name="T49" fmla="*/ 484 h 484"/>
                <a:gd name="T50" fmla="*/ 141 w 226"/>
                <a:gd name="T51" fmla="*/ 479 h 484"/>
                <a:gd name="T52" fmla="*/ 130 w 226"/>
                <a:gd name="T53" fmla="*/ 474 h 484"/>
                <a:gd name="T54" fmla="*/ 117 w 226"/>
                <a:gd name="T55" fmla="*/ 470 h 484"/>
                <a:gd name="T56" fmla="*/ 106 w 226"/>
                <a:gd name="T57" fmla="*/ 464 h 484"/>
                <a:gd name="T58" fmla="*/ 93 w 226"/>
                <a:gd name="T59" fmla="*/ 459 h 484"/>
                <a:gd name="T60" fmla="*/ 81 w 226"/>
                <a:gd name="T61" fmla="*/ 455 h 484"/>
                <a:gd name="T62" fmla="*/ 69 w 226"/>
                <a:gd name="T63" fmla="*/ 450 h 484"/>
                <a:gd name="T64" fmla="*/ 56 w 226"/>
                <a:gd name="T65" fmla="*/ 446 h 484"/>
                <a:gd name="T66" fmla="*/ 49 w 226"/>
                <a:gd name="T67" fmla="*/ 423 h 484"/>
                <a:gd name="T68" fmla="*/ 42 w 226"/>
                <a:gd name="T69" fmla="*/ 401 h 484"/>
                <a:gd name="T70" fmla="*/ 35 w 226"/>
                <a:gd name="T71" fmla="*/ 378 h 484"/>
                <a:gd name="T72" fmla="*/ 28 w 226"/>
                <a:gd name="T73" fmla="*/ 356 h 484"/>
                <a:gd name="T74" fmla="*/ 20 w 226"/>
                <a:gd name="T75" fmla="*/ 333 h 484"/>
                <a:gd name="T76" fmla="*/ 13 w 226"/>
                <a:gd name="T77" fmla="*/ 311 h 484"/>
                <a:gd name="T78" fmla="*/ 7 w 226"/>
                <a:gd name="T79" fmla="*/ 288 h 484"/>
                <a:gd name="T80" fmla="*/ 0 w 226"/>
                <a:gd name="T81" fmla="*/ 266 h 484"/>
                <a:gd name="T82" fmla="*/ 8 w 226"/>
                <a:gd name="T83" fmla="*/ 209 h 484"/>
                <a:gd name="T84" fmla="*/ 16 w 226"/>
                <a:gd name="T85" fmla="*/ 153 h 484"/>
                <a:gd name="T86" fmla="*/ 25 w 226"/>
                <a:gd name="T87" fmla="*/ 96 h 484"/>
                <a:gd name="T88" fmla="*/ 33 w 226"/>
                <a:gd name="T89" fmla="*/ 40 h 484"/>
                <a:gd name="T90" fmla="*/ 46 w 226"/>
                <a:gd name="T91" fmla="*/ 35 h 484"/>
                <a:gd name="T92" fmla="*/ 57 w 226"/>
                <a:gd name="T93" fmla="*/ 31 h 484"/>
                <a:gd name="T94" fmla="*/ 70 w 226"/>
                <a:gd name="T95" fmla="*/ 25 h 484"/>
                <a:gd name="T96" fmla="*/ 81 w 226"/>
                <a:gd name="T97" fmla="*/ 20 h 484"/>
                <a:gd name="T98" fmla="*/ 94 w 226"/>
                <a:gd name="T99" fmla="*/ 15 h 484"/>
                <a:gd name="T100" fmla="*/ 106 w 226"/>
                <a:gd name="T101" fmla="*/ 10 h 484"/>
                <a:gd name="T102" fmla="*/ 118 w 226"/>
                <a:gd name="T103" fmla="*/ 4 h 484"/>
                <a:gd name="T104" fmla="*/ 131 w 226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6" h="484">
                  <a:moveTo>
                    <a:pt x="131" y="0"/>
                  </a:moveTo>
                  <a:lnTo>
                    <a:pt x="140" y="20"/>
                  </a:lnTo>
                  <a:lnTo>
                    <a:pt x="148" y="42"/>
                  </a:lnTo>
                  <a:lnTo>
                    <a:pt x="157" y="63"/>
                  </a:lnTo>
                  <a:lnTo>
                    <a:pt x="167" y="84"/>
                  </a:lnTo>
                  <a:lnTo>
                    <a:pt x="175" y="106"/>
                  </a:lnTo>
                  <a:lnTo>
                    <a:pt x="184" y="126"/>
                  </a:lnTo>
                  <a:lnTo>
                    <a:pt x="193" y="148"/>
                  </a:lnTo>
                  <a:lnTo>
                    <a:pt x="202" y="169"/>
                  </a:lnTo>
                  <a:lnTo>
                    <a:pt x="208" y="190"/>
                  </a:lnTo>
                  <a:lnTo>
                    <a:pt x="215" y="210"/>
                  </a:lnTo>
                  <a:lnTo>
                    <a:pt x="221" y="232"/>
                  </a:lnTo>
                  <a:lnTo>
                    <a:pt x="226" y="253"/>
                  </a:lnTo>
                  <a:lnTo>
                    <a:pt x="220" y="270"/>
                  </a:lnTo>
                  <a:lnTo>
                    <a:pt x="212" y="287"/>
                  </a:lnTo>
                  <a:lnTo>
                    <a:pt x="205" y="304"/>
                  </a:lnTo>
                  <a:lnTo>
                    <a:pt x="197" y="320"/>
                  </a:lnTo>
                  <a:lnTo>
                    <a:pt x="188" y="336"/>
                  </a:lnTo>
                  <a:lnTo>
                    <a:pt x="182" y="353"/>
                  </a:lnTo>
                  <a:lnTo>
                    <a:pt x="174" y="370"/>
                  </a:lnTo>
                  <a:lnTo>
                    <a:pt x="167" y="387"/>
                  </a:lnTo>
                  <a:lnTo>
                    <a:pt x="163" y="411"/>
                  </a:lnTo>
                  <a:lnTo>
                    <a:pt x="161" y="435"/>
                  </a:lnTo>
                  <a:lnTo>
                    <a:pt x="157" y="459"/>
                  </a:lnTo>
                  <a:lnTo>
                    <a:pt x="154" y="484"/>
                  </a:lnTo>
                  <a:lnTo>
                    <a:pt x="141" y="479"/>
                  </a:lnTo>
                  <a:lnTo>
                    <a:pt x="130" y="474"/>
                  </a:lnTo>
                  <a:lnTo>
                    <a:pt x="117" y="470"/>
                  </a:lnTo>
                  <a:lnTo>
                    <a:pt x="106" y="464"/>
                  </a:lnTo>
                  <a:lnTo>
                    <a:pt x="93" y="459"/>
                  </a:lnTo>
                  <a:lnTo>
                    <a:pt x="81" y="455"/>
                  </a:lnTo>
                  <a:lnTo>
                    <a:pt x="69" y="450"/>
                  </a:lnTo>
                  <a:lnTo>
                    <a:pt x="56" y="446"/>
                  </a:lnTo>
                  <a:lnTo>
                    <a:pt x="49" y="423"/>
                  </a:lnTo>
                  <a:lnTo>
                    <a:pt x="42" y="401"/>
                  </a:lnTo>
                  <a:lnTo>
                    <a:pt x="35" y="378"/>
                  </a:lnTo>
                  <a:lnTo>
                    <a:pt x="28" y="356"/>
                  </a:lnTo>
                  <a:lnTo>
                    <a:pt x="20" y="333"/>
                  </a:lnTo>
                  <a:lnTo>
                    <a:pt x="13" y="311"/>
                  </a:lnTo>
                  <a:lnTo>
                    <a:pt x="7" y="288"/>
                  </a:lnTo>
                  <a:lnTo>
                    <a:pt x="0" y="266"/>
                  </a:lnTo>
                  <a:lnTo>
                    <a:pt x="8" y="209"/>
                  </a:lnTo>
                  <a:lnTo>
                    <a:pt x="16" y="153"/>
                  </a:lnTo>
                  <a:lnTo>
                    <a:pt x="25" y="96"/>
                  </a:lnTo>
                  <a:lnTo>
                    <a:pt x="33" y="40"/>
                  </a:lnTo>
                  <a:lnTo>
                    <a:pt x="46" y="35"/>
                  </a:lnTo>
                  <a:lnTo>
                    <a:pt x="57" y="31"/>
                  </a:lnTo>
                  <a:lnTo>
                    <a:pt x="70" y="25"/>
                  </a:lnTo>
                  <a:lnTo>
                    <a:pt x="81" y="20"/>
                  </a:lnTo>
                  <a:lnTo>
                    <a:pt x="94" y="15"/>
                  </a:lnTo>
                  <a:lnTo>
                    <a:pt x="106" y="10"/>
                  </a:lnTo>
                  <a:lnTo>
                    <a:pt x="118" y="4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4" name="Freeform 70">
              <a:extLst>
                <a:ext uri="{FF2B5EF4-FFF2-40B4-BE49-F238E27FC236}">
                  <a16:creationId xmlns:a16="http://schemas.microsoft.com/office/drawing/2014/main" id="{E1E2068E-1C0D-4D05-8CD3-CE93DBDCD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" y="3125"/>
              <a:ext cx="103" cy="242"/>
            </a:xfrm>
            <a:custGeom>
              <a:avLst/>
              <a:gdLst>
                <a:gd name="T0" fmla="*/ 109 w 204"/>
                <a:gd name="T1" fmla="*/ 0 h 484"/>
                <a:gd name="T2" fmla="*/ 118 w 204"/>
                <a:gd name="T3" fmla="*/ 20 h 484"/>
                <a:gd name="T4" fmla="*/ 126 w 204"/>
                <a:gd name="T5" fmla="*/ 42 h 484"/>
                <a:gd name="T6" fmla="*/ 135 w 204"/>
                <a:gd name="T7" fmla="*/ 63 h 484"/>
                <a:gd name="T8" fmla="*/ 145 w 204"/>
                <a:gd name="T9" fmla="*/ 84 h 484"/>
                <a:gd name="T10" fmla="*/ 153 w 204"/>
                <a:gd name="T11" fmla="*/ 106 h 484"/>
                <a:gd name="T12" fmla="*/ 162 w 204"/>
                <a:gd name="T13" fmla="*/ 126 h 484"/>
                <a:gd name="T14" fmla="*/ 171 w 204"/>
                <a:gd name="T15" fmla="*/ 148 h 484"/>
                <a:gd name="T16" fmla="*/ 180 w 204"/>
                <a:gd name="T17" fmla="*/ 169 h 484"/>
                <a:gd name="T18" fmla="*/ 186 w 204"/>
                <a:gd name="T19" fmla="*/ 190 h 484"/>
                <a:gd name="T20" fmla="*/ 193 w 204"/>
                <a:gd name="T21" fmla="*/ 210 h 484"/>
                <a:gd name="T22" fmla="*/ 199 w 204"/>
                <a:gd name="T23" fmla="*/ 232 h 484"/>
                <a:gd name="T24" fmla="*/ 204 w 204"/>
                <a:gd name="T25" fmla="*/ 253 h 484"/>
                <a:gd name="T26" fmla="*/ 198 w 204"/>
                <a:gd name="T27" fmla="*/ 270 h 484"/>
                <a:gd name="T28" fmla="*/ 190 w 204"/>
                <a:gd name="T29" fmla="*/ 287 h 484"/>
                <a:gd name="T30" fmla="*/ 183 w 204"/>
                <a:gd name="T31" fmla="*/ 304 h 484"/>
                <a:gd name="T32" fmla="*/ 175 w 204"/>
                <a:gd name="T33" fmla="*/ 320 h 484"/>
                <a:gd name="T34" fmla="*/ 166 w 204"/>
                <a:gd name="T35" fmla="*/ 336 h 484"/>
                <a:gd name="T36" fmla="*/ 160 w 204"/>
                <a:gd name="T37" fmla="*/ 353 h 484"/>
                <a:gd name="T38" fmla="*/ 152 w 204"/>
                <a:gd name="T39" fmla="*/ 370 h 484"/>
                <a:gd name="T40" fmla="*/ 145 w 204"/>
                <a:gd name="T41" fmla="*/ 387 h 484"/>
                <a:gd name="T42" fmla="*/ 141 w 204"/>
                <a:gd name="T43" fmla="*/ 411 h 484"/>
                <a:gd name="T44" fmla="*/ 139 w 204"/>
                <a:gd name="T45" fmla="*/ 435 h 484"/>
                <a:gd name="T46" fmla="*/ 135 w 204"/>
                <a:gd name="T47" fmla="*/ 459 h 484"/>
                <a:gd name="T48" fmla="*/ 132 w 204"/>
                <a:gd name="T49" fmla="*/ 484 h 484"/>
                <a:gd name="T50" fmla="*/ 120 w 204"/>
                <a:gd name="T51" fmla="*/ 478 h 484"/>
                <a:gd name="T52" fmla="*/ 110 w 204"/>
                <a:gd name="T53" fmla="*/ 472 h 484"/>
                <a:gd name="T54" fmla="*/ 99 w 204"/>
                <a:gd name="T55" fmla="*/ 467 h 484"/>
                <a:gd name="T56" fmla="*/ 87 w 204"/>
                <a:gd name="T57" fmla="*/ 462 h 484"/>
                <a:gd name="T58" fmla="*/ 76 w 204"/>
                <a:gd name="T59" fmla="*/ 456 h 484"/>
                <a:gd name="T60" fmla="*/ 65 w 204"/>
                <a:gd name="T61" fmla="*/ 451 h 484"/>
                <a:gd name="T62" fmla="*/ 54 w 204"/>
                <a:gd name="T63" fmla="*/ 446 h 484"/>
                <a:gd name="T64" fmla="*/ 42 w 204"/>
                <a:gd name="T65" fmla="*/ 440 h 484"/>
                <a:gd name="T66" fmla="*/ 36 w 204"/>
                <a:gd name="T67" fmla="*/ 418 h 484"/>
                <a:gd name="T68" fmla="*/ 32 w 204"/>
                <a:gd name="T69" fmla="*/ 396 h 484"/>
                <a:gd name="T70" fmla="*/ 26 w 204"/>
                <a:gd name="T71" fmla="*/ 374 h 484"/>
                <a:gd name="T72" fmla="*/ 21 w 204"/>
                <a:gd name="T73" fmla="*/ 352 h 484"/>
                <a:gd name="T74" fmla="*/ 16 w 204"/>
                <a:gd name="T75" fmla="*/ 331 h 484"/>
                <a:gd name="T76" fmla="*/ 10 w 204"/>
                <a:gd name="T77" fmla="*/ 310 h 484"/>
                <a:gd name="T78" fmla="*/ 5 w 204"/>
                <a:gd name="T79" fmla="*/ 288 h 484"/>
                <a:gd name="T80" fmla="*/ 0 w 204"/>
                <a:gd name="T81" fmla="*/ 266 h 484"/>
                <a:gd name="T82" fmla="*/ 5 w 204"/>
                <a:gd name="T83" fmla="*/ 210 h 484"/>
                <a:gd name="T84" fmla="*/ 12 w 204"/>
                <a:gd name="T85" fmla="*/ 155 h 484"/>
                <a:gd name="T86" fmla="*/ 18 w 204"/>
                <a:gd name="T87" fmla="*/ 100 h 484"/>
                <a:gd name="T88" fmla="*/ 24 w 204"/>
                <a:gd name="T89" fmla="*/ 44 h 484"/>
                <a:gd name="T90" fmla="*/ 34 w 204"/>
                <a:gd name="T91" fmla="*/ 39 h 484"/>
                <a:gd name="T92" fmla="*/ 44 w 204"/>
                <a:gd name="T93" fmla="*/ 33 h 484"/>
                <a:gd name="T94" fmla="*/ 55 w 204"/>
                <a:gd name="T95" fmla="*/ 27 h 484"/>
                <a:gd name="T96" fmla="*/ 66 w 204"/>
                <a:gd name="T97" fmla="*/ 21 h 484"/>
                <a:gd name="T98" fmla="*/ 77 w 204"/>
                <a:gd name="T99" fmla="*/ 17 h 484"/>
                <a:gd name="T100" fmla="*/ 87 w 204"/>
                <a:gd name="T101" fmla="*/ 11 h 484"/>
                <a:gd name="T102" fmla="*/ 99 w 204"/>
                <a:gd name="T103" fmla="*/ 5 h 484"/>
                <a:gd name="T104" fmla="*/ 109 w 204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4" h="484">
                  <a:moveTo>
                    <a:pt x="109" y="0"/>
                  </a:moveTo>
                  <a:lnTo>
                    <a:pt x="118" y="20"/>
                  </a:lnTo>
                  <a:lnTo>
                    <a:pt x="126" y="42"/>
                  </a:lnTo>
                  <a:lnTo>
                    <a:pt x="135" y="63"/>
                  </a:lnTo>
                  <a:lnTo>
                    <a:pt x="145" y="84"/>
                  </a:lnTo>
                  <a:lnTo>
                    <a:pt x="153" y="106"/>
                  </a:lnTo>
                  <a:lnTo>
                    <a:pt x="162" y="126"/>
                  </a:lnTo>
                  <a:lnTo>
                    <a:pt x="171" y="148"/>
                  </a:lnTo>
                  <a:lnTo>
                    <a:pt x="180" y="169"/>
                  </a:lnTo>
                  <a:lnTo>
                    <a:pt x="186" y="190"/>
                  </a:lnTo>
                  <a:lnTo>
                    <a:pt x="193" y="210"/>
                  </a:lnTo>
                  <a:lnTo>
                    <a:pt x="199" y="232"/>
                  </a:lnTo>
                  <a:lnTo>
                    <a:pt x="204" y="253"/>
                  </a:lnTo>
                  <a:lnTo>
                    <a:pt x="198" y="270"/>
                  </a:lnTo>
                  <a:lnTo>
                    <a:pt x="190" y="287"/>
                  </a:lnTo>
                  <a:lnTo>
                    <a:pt x="183" y="304"/>
                  </a:lnTo>
                  <a:lnTo>
                    <a:pt x="175" y="320"/>
                  </a:lnTo>
                  <a:lnTo>
                    <a:pt x="166" y="336"/>
                  </a:lnTo>
                  <a:lnTo>
                    <a:pt x="160" y="353"/>
                  </a:lnTo>
                  <a:lnTo>
                    <a:pt x="152" y="370"/>
                  </a:lnTo>
                  <a:lnTo>
                    <a:pt x="145" y="387"/>
                  </a:lnTo>
                  <a:lnTo>
                    <a:pt x="141" y="411"/>
                  </a:lnTo>
                  <a:lnTo>
                    <a:pt x="139" y="435"/>
                  </a:lnTo>
                  <a:lnTo>
                    <a:pt x="135" y="459"/>
                  </a:lnTo>
                  <a:lnTo>
                    <a:pt x="132" y="484"/>
                  </a:lnTo>
                  <a:lnTo>
                    <a:pt x="120" y="478"/>
                  </a:lnTo>
                  <a:lnTo>
                    <a:pt x="110" y="472"/>
                  </a:lnTo>
                  <a:lnTo>
                    <a:pt x="99" y="467"/>
                  </a:lnTo>
                  <a:lnTo>
                    <a:pt x="87" y="462"/>
                  </a:lnTo>
                  <a:lnTo>
                    <a:pt x="76" y="456"/>
                  </a:lnTo>
                  <a:lnTo>
                    <a:pt x="65" y="451"/>
                  </a:lnTo>
                  <a:lnTo>
                    <a:pt x="54" y="446"/>
                  </a:lnTo>
                  <a:lnTo>
                    <a:pt x="42" y="440"/>
                  </a:lnTo>
                  <a:lnTo>
                    <a:pt x="36" y="418"/>
                  </a:lnTo>
                  <a:lnTo>
                    <a:pt x="32" y="396"/>
                  </a:lnTo>
                  <a:lnTo>
                    <a:pt x="26" y="374"/>
                  </a:lnTo>
                  <a:lnTo>
                    <a:pt x="21" y="352"/>
                  </a:lnTo>
                  <a:lnTo>
                    <a:pt x="16" y="331"/>
                  </a:lnTo>
                  <a:lnTo>
                    <a:pt x="10" y="310"/>
                  </a:lnTo>
                  <a:lnTo>
                    <a:pt x="5" y="288"/>
                  </a:lnTo>
                  <a:lnTo>
                    <a:pt x="0" y="266"/>
                  </a:lnTo>
                  <a:lnTo>
                    <a:pt x="5" y="210"/>
                  </a:lnTo>
                  <a:lnTo>
                    <a:pt x="12" y="155"/>
                  </a:lnTo>
                  <a:lnTo>
                    <a:pt x="18" y="100"/>
                  </a:lnTo>
                  <a:lnTo>
                    <a:pt x="24" y="44"/>
                  </a:lnTo>
                  <a:lnTo>
                    <a:pt x="34" y="39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6" y="21"/>
                  </a:lnTo>
                  <a:lnTo>
                    <a:pt x="77" y="17"/>
                  </a:lnTo>
                  <a:lnTo>
                    <a:pt x="87" y="11"/>
                  </a:lnTo>
                  <a:lnTo>
                    <a:pt x="99" y="5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5" name="Freeform 71">
              <a:extLst>
                <a:ext uri="{FF2B5EF4-FFF2-40B4-BE49-F238E27FC236}">
                  <a16:creationId xmlns:a16="http://schemas.microsoft.com/office/drawing/2014/main" id="{9F3D5C03-6C0E-454D-B0C5-1A7D42945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3125"/>
              <a:ext cx="91" cy="242"/>
            </a:xfrm>
            <a:custGeom>
              <a:avLst/>
              <a:gdLst>
                <a:gd name="T0" fmla="*/ 86 w 181"/>
                <a:gd name="T1" fmla="*/ 0 h 484"/>
                <a:gd name="T2" fmla="*/ 95 w 181"/>
                <a:gd name="T3" fmla="*/ 20 h 484"/>
                <a:gd name="T4" fmla="*/ 103 w 181"/>
                <a:gd name="T5" fmla="*/ 42 h 484"/>
                <a:gd name="T6" fmla="*/ 112 w 181"/>
                <a:gd name="T7" fmla="*/ 63 h 484"/>
                <a:gd name="T8" fmla="*/ 122 w 181"/>
                <a:gd name="T9" fmla="*/ 84 h 484"/>
                <a:gd name="T10" fmla="*/ 130 w 181"/>
                <a:gd name="T11" fmla="*/ 106 h 484"/>
                <a:gd name="T12" fmla="*/ 139 w 181"/>
                <a:gd name="T13" fmla="*/ 126 h 484"/>
                <a:gd name="T14" fmla="*/ 148 w 181"/>
                <a:gd name="T15" fmla="*/ 148 h 484"/>
                <a:gd name="T16" fmla="*/ 157 w 181"/>
                <a:gd name="T17" fmla="*/ 169 h 484"/>
                <a:gd name="T18" fmla="*/ 163 w 181"/>
                <a:gd name="T19" fmla="*/ 190 h 484"/>
                <a:gd name="T20" fmla="*/ 170 w 181"/>
                <a:gd name="T21" fmla="*/ 210 h 484"/>
                <a:gd name="T22" fmla="*/ 176 w 181"/>
                <a:gd name="T23" fmla="*/ 232 h 484"/>
                <a:gd name="T24" fmla="*/ 181 w 181"/>
                <a:gd name="T25" fmla="*/ 253 h 484"/>
                <a:gd name="T26" fmla="*/ 175 w 181"/>
                <a:gd name="T27" fmla="*/ 270 h 484"/>
                <a:gd name="T28" fmla="*/ 167 w 181"/>
                <a:gd name="T29" fmla="*/ 287 h 484"/>
                <a:gd name="T30" fmla="*/ 160 w 181"/>
                <a:gd name="T31" fmla="*/ 304 h 484"/>
                <a:gd name="T32" fmla="*/ 152 w 181"/>
                <a:gd name="T33" fmla="*/ 320 h 484"/>
                <a:gd name="T34" fmla="*/ 143 w 181"/>
                <a:gd name="T35" fmla="*/ 336 h 484"/>
                <a:gd name="T36" fmla="*/ 137 w 181"/>
                <a:gd name="T37" fmla="*/ 353 h 484"/>
                <a:gd name="T38" fmla="*/ 129 w 181"/>
                <a:gd name="T39" fmla="*/ 370 h 484"/>
                <a:gd name="T40" fmla="*/ 122 w 181"/>
                <a:gd name="T41" fmla="*/ 387 h 484"/>
                <a:gd name="T42" fmla="*/ 118 w 181"/>
                <a:gd name="T43" fmla="*/ 411 h 484"/>
                <a:gd name="T44" fmla="*/ 116 w 181"/>
                <a:gd name="T45" fmla="*/ 435 h 484"/>
                <a:gd name="T46" fmla="*/ 112 w 181"/>
                <a:gd name="T47" fmla="*/ 459 h 484"/>
                <a:gd name="T48" fmla="*/ 109 w 181"/>
                <a:gd name="T49" fmla="*/ 484 h 484"/>
                <a:gd name="T50" fmla="*/ 99 w 181"/>
                <a:gd name="T51" fmla="*/ 478 h 484"/>
                <a:gd name="T52" fmla="*/ 89 w 181"/>
                <a:gd name="T53" fmla="*/ 471 h 484"/>
                <a:gd name="T54" fmla="*/ 79 w 181"/>
                <a:gd name="T55" fmla="*/ 465 h 484"/>
                <a:gd name="T56" fmla="*/ 69 w 181"/>
                <a:gd name="T57" fmla="*/ 458 h 484"/>
                <a:gd name="T58" fmla="*/ 58 w 181"/>
                <a:gd name="T59" fmla="*/ 452 h 484"/>
                <a:gd name="T60" fmla="*/ 48 w 181"/>
                <a:gd name="T61" fmla="*/ 447 h 484"/>
                <a:gd name="T62" fmla="*/ 38 w 181"/>
                <a:gd name="T63" fmla="*/ 440 h 484"/>
                <a:gd name="T64" fmla="*/ 27 w 181"/>
                <a:gd name="T65" fmla="*/ 434 h 484"/>
                <a:gd name="T66" fmla="*/ 20 w 181"/>
                <a:gd name="T67" fmla="*/ 391 h 484"/>
                <a:gd name="T68" fmla="*/ 13 w 181"/>
                <a:gd name="T69" fmla="*/ 350 h 484"/>
                <a:gd name="T70" fmla="*/ 6 w 181"/>
                <a:gd name="T71" fmla="*/ 308 h 484"/>
                <a:gd name="T72" fmla="*/ 0 w 181"/>
                <a:gd name="T73" fmla="*/ 266 h 484"/>
                <a:gd name="T74" fmla="*/ 2 w 181"/>
                <a:gd name="T75" fmla="*/ 212 h 484"/>
                <a:gd name="T76" fmla="*/ 5 w 181"/>
                <a:gd name="T77" fmla="*/ 156 h 484"/>
                <a:gd name="T78" fmla="*/ 9 w 181"/>
                <a:gd name="T79" fmla="*/ 102 h 484"/>
                <a:gd name="T80" fmla="*/ 12 w 181"/>
                <a:gd name="T81" fmla="*/ 48 h 484"/>
                <a:gd name="T82" fmla="*/ 21 w 181"/>
                <a:gd name="T83" fmla="*/ 42 h 484"/>
                <a:gd name="T84" fmla="*/ 31 w 181"/>
                <a:gd name="T85" fmla="*/ 35 h 484"/>
                <a:gd name="T86" fmla="*/ 40 w 181"/>
                <a:gd name="T87" fmla="*/ 29 h 484"/>
                <a:gd name="T88" fmla="*/ 49 w 181"/>
                <a:gd name="T89" fmla="*/ 24 h 484"/>
                <a:gd name="T90" fmla="*/ 58 w 181"/>
                <a:gd name="T91" fmla="*/ 18 h 484"/>
                <a:gd name="T92" fmla="*/ 67 w 181"/>
                <a:gd name="T93" fmla="*/ 11 h 484"/>
                <a:gd name="T94" fmla="*/ 77 w 181"/>
                <a:gd name="T95" fmla="*/ 5 h 484"/>
                <a:gd name="T96" fmla="*/ 86 w 181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1" h="484">
                  <a:moveTo>
                    <a:pt x="86" y="0"/>
                  </a:moveTo>
                  <a:lnTo>
                    <a:pt x="95" y="20"/>
                  </a:lnTo>
                  <a:lnTo>
                    <a:pt x="103" y="42"/>
                  </a:lnTo>
                  <a:lnTo>
                    <a:pt x="112" y="63"/>
                  </a:lnTo>
                  <a:lnTo>
                    <a:pt x="122" y="84"/>
                  </a:lnTo>
                  <a:lnTo>
                    <a:pt x="130" y="106"/>
                  </a:lnTo>
                  <a:lnTo>
                    <a:pt x="139" y="126"/>
                  </a:lnTo>
                  <a:lnTo>
                    <a:pt x="148" y="148"/>
                  </a:lnTo>
                  <a:lnTo>
                    <a:pt x="157" y="169"/>
                  </a:lnTo>
                  <a:lnTo>
                    <a:pt x="163" y="190"/>
                  </a:lnTo>
                  <a:lnTo>
                    <a:pt x="170" y="210"/>
                  </a:lnTo>
                  <a:lnTo>
                    <a:pt x="176" y="232"/>
                  </a:lnTo>
                  <a:lnTo>
                    <a:pt x="181" y="253"/>
                  </a:lnTo>
                  <a:lnTo>
                    <a:pt x="175" y="270"/>
                  </a:lnTo>
                  <a:lnTo>
                    <a:pt x="167" y="287"/>
                  </a:lnTo>
                  <a:lnTo>
                    <a:pt x="160" y="304"/>
                  </a:lnTo>
                  <a:lnTo>
                    <a:pt x="152" y="320"/>
                  </a:lnTo>
                  <a:lnTo>
                    <a:pt x="143" y="336"/>
                  </a:lnTo>
                  <a:lnTo>
                    <a:pt x="137" y="353"/>
                  </a:lnTo>
                  <a:lnTo>
                    <a:pt x="129" y="370"/>
                  </a:lnTo>
                  <a:lnTo>
                    <a:pt x="122" y="387"/>
                  </a:lnTo>
                  <a:lnTo>
                    <a:pt x="118" y="411"/>
                  </a:lnTo>
                  <a:lnTo>
                    <a:pt x="116" y="435"/>
                  </a:lnTo>
                  <a:lnTo>
                    <a:pt x="112" y="459"/>
                  </a:lnTo>
                  <a:lnTo>
                    <a:pt x="109" y="484"/>
                  </a:lnTo>
                  <a:lnTo>
                    <a:pt x="99" y="478"/>
                  </a:lnTo>
                  <a:lnTo>
                    <a:pt x="89" y="471"/>
                  </a:lnTo>
                  <a:lnTo>
                    <a:pt x="79" y="465"/>
                  </a:lnTo>
                  <a:lnTo>
                    <a:pt x="69" y="458"/>
                  </a:lnTo>
                  <a:lnTo>
                    <a:pt x="58" y="452"/>
                  </a:lnTo>
                  <a:lnTo>
                    <a:pt x="48" y="447"/>
                  </a:lnTo>
                  <a:lnTo>
                    <a:pt x="38" y="440"/>
                  </a:lnTo>
                  <a:lnTo>
                    <a:pt x="27" y="434"/>
                  </a:lnTo>
                  <a:lnTo>
                    <a:pt x="20" y="391"/>
                  </a:lnTo>
                  <a:lnTo>
                    <a:pt x="13" y="350"/>
                  </a:lnTo>
                  <a:lnTo>
                    <a:pt x="6" y="308"/>
                  </a:lnTo>
                  <a:lnTo>
                    <a:pt x="0" y="266"/>
                  </a:lnTo>
                  <a:lnTo>
                    <a:pt x="2" y="212"/>
                  </a:lnTo>
                  <a:lnTo>
                    <a:pt x="5" y="156"/>
                  </a:lnTo>
                  <a:lnTo>
                    <a:pt x="9" y="102"/>
                  </a:lnTo>
                  <a:lnTo>
                    <a:pt x="12" y="48"/>
                  </a:lnTo>
                  <a:lnTo>
                    <a:pt x="21" y="42"/>
                  </a:lnTo>
                  <a:lnTo>
                    <a:pt x="31" y="35"/>
                  </a:lnTo>
                  <a:lnTo>
                    <a:pt x="40" y="29"/>
                  </a:lnTo>
                  <a:lnTo>
                    <a:pt x="49" y="24"/>
                  </a:lnTo>
                  <a:lnTo>
                    <a:pt x="58" y="18"/>
                  </a:lnTo>
                  <a:lnTo>
                    <a:pt x="67" y="11"/>
                  </a:lnTo>
                  <a:lnTo>
                    <a:pt x="77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6" name="Freeform 72">
              <a:extLst>
                <a:ext uri="{FF2B5EF4-FFF2-40B4-BE49-F238E27FC236}">
                  <a16:creationId xmlns:a16="http://schemas.microsoft.com/office/drawing/2014/main" id="{1798E5DA-FC4A-4F3D-81FB-2E360BB18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3125"/>
              <a:ext cx="80" cy="242"/>
            </a:xfrm>
            <a:custGeom>
              <a:avLst/>
              <a:gdLst>
                <a:gd name="T0" fmla="*/ 65 w 160"/>
                <a:gd name="T1" fmla="*/ 0 h 484"/>
                <a:gd name="T2" fmla="*/ 74 w 160"/>
                <a:gd name="T3" fmla="*/ 20 h 484"/>
                <a:gd name="T4" fmla="*/ 82 w 160"/>
                <a:gd name="T5" fmla="*/ 42 h 484"/>
                <a:gd name="T6" fmla="*/ 91 w 160"/>
                <a:gd name="T7" fmla="*/ 63 h 484"/>
                <a:gd name="T8" fmla="*/ 101 w 160"/>
                <a:gd name="T9" fmla="*/ 84 h 484"/>
                <a:gd name="T10" fmla="*/ 109 w 160"/>
                <a:gd name="T11" fmla="*/ 106 h 484"/>
                <a:gd name="T12" fmla="*/ 118 w 160"/>
                <a:gd name="T13" fmla="*/ 126 h 484"/>
                <a:gd name="T14" fmla="*/ 127 w 160"/>
                <a:gd name="T15" fmla="*/ 148 h 484"/>
                <a:gd name="T16" fmla="*/ 136 w 160"/>
                <a:gd name="T17" fmla="*/ 169 h 484"/>
                <a:gd name="T18" fmla="*/ 142 w 160"/>
                <a:gd name="T19" fmla="*/ 190 h 484"/>
                <a:gd name="T20" fmla="*/ 149 w 160"/>
                <a:gd name="T21" fmla="*/ 210 h 484"/>
                <a:gd name="T22" fmla="*/ 155 w 160"/>
                <a:gd name="T23" fmla="*/ 232 h 484"/>
                <a:gd name="T24" fmla="*/ 160 w 160"/>
                <a:gd name="T25" fmla="*/ 253 h 484"/>
                <a:gd name="T26" fmla="*/ 154 w 160"/>
                <a:gd name="T27" fmla="*/ 270 h 484"/>
                <a:gd name="T28" fmla="*/ 146 w 160"/>
                <a:gd name="T29" fmla="*/ 287 h 484"/>
                <a:gd name="T30" fmla="*/ 139 w 160"/>
                <a:gd name="T31" fmla="*/ 304 h 484"/>
                <a:gd name="T32" fmla="*/ 131 w 160"/>
                <a:gd name="T33" fmla="*/ 320 h 484"/>
                <a:gd name="T34" fmla="*/ 122 w 160"/>
                <a:gd name="T35" fmla="*/ 336 h 484"/>
                <a:gd name="T36" fmla="*/ 116 w 160"/>
                <a:gd name="T37" fmla="*/ 353 h 484"/>
                <a:gd name="T38" fmla="*/ 108 w 160"/>
                <a:gd name="T39" fmla="*/ 370 h 484"/>
                <a:gd name="T40" fmla="*/ 101 w 160"/>
                <a:gd name="T41" fmla="*/ 387 h 484"/>
                <a:gd name="T42" fmla="*/ 97 w 160"/>
                <a:gd name="T43" fmla="*/ 411 h 484"/>
                <a:gd name="T44" fmla="*/ 95 w 160"/>
                <a:gd name="T45" fmla="*/ 435 h 484"/>
                <a:gd name="T46" fmla="*/ 91 w 160"/>
                <a:gd name="T47" fmla="*/ 459 h 484"/>
                <a:gd name="T48" fmla="*/ 88 w 160"/>
                <a:gd name="T49" fmla="*/ 484 h 484"/>
                <a:gd name="T50" fmla="*/ 79 w 160"/>
                <a:gd name="T51" fmla="*/ 477 h 484"/>
                <a:gd name="T52" fmla="*/ 70 w 160"/>
                <a:gd name="T53" fmla="*/ 470 h 484"/>
                <a:gd name="T54" fmla="*/ 60 w 160"/>
                <a:gd name="T55" fmla="*/ 463 h 484"/>
                <a:gd name="T56" fmla="*/ 51 w 160"/>
                <a:gd name="T57" fmla="*/ 456 h 484"/>
                <a:gd name="T58" fmla="*/ 42 w 160"/>
                <a:gd name="T59" fmla="*/ 449 h 484"/>
                <a:gd name="T60" fmla="*/ 32 w 160"/>
                <a:gd name="T61" fmla="*/ 442 h 484"/>
                <a:gd name="T62" fmla="*/ 22 w 160"/>
                <a:gd name="T63" fmla="*/ 435 h 484"/>
                <a:gd name="T64" fmla="*/ 13 w 160"/>
                <a:gd name="T65" fmla="*/ 428 h 484"/>
                <a:gd name="T66" fmla="*/ 11 w 160"/>
                <a:gd name="T67" fmla="*/ 388 h 484"/>
                <a:gd name="T68" fmla="*/ 7 w 160"/>
                <a:gd name="T69" fmla="*/ 346 h 484"/>
                <a:gd name="T70" fmla="*/ 4 w 160"/>
                <a:gd name="T71" fmla="*/ 306 h 484"/>
                <a:gd name="T72" fmla="*/ 0 w 160"/>
                <a:gd name="T73" fmla="*/ 266 h 484"/>
                <a:gd name="T74" fmla="*/ 2 w 160"/>
                <a:gd name="T75" fmla="*/ 213 h 484"/>
                <a:gd name="T76" fmla="*/ 3 w 160"/>
                <a:gd name="T77" fmla="*/ 159 h 484"/>
                <a:gd name="T78" fmla="*/ 3 w 160"/>
                <a:gd name="T79" fmla="*/ 106 h 484"/>
                <a:gd name="T80" fmla="*/ 4 w 160"/>
                <a:gd name="T81" fmla="*/ 53 h 484"/>
                <a:gd name="T82" fmla="*/ 11 w 160"/>
                <a:gd name="T83" fmla="*/ 46 h 484"/>
                <a:gd name="T84" fmla="*/ 19 w 160"/>
                <a:gd name="T85" fmla="*/ 39 h 484"/>
                <a:gd name="T86" fmla="*/ 26 w 160"/>
                <a:gd name="T87" fmla="*/ 32 h 484"/>
                <a:gd name="T88" fmla="*/ 34 w 160"/>
                <a:gd name="T89" fmla="*/ 26 h 484"/>
                <a:gd name="T90" fmla="*/ 42 w 160"/>
                <a:gd name="T91" fmla="*/ 19 h 484"/>
                <a:gd name="T92" fmla="*/ 50 w 160"/>
                <a:gd name="T93" fmla="*/ 12 h 484"/>
                <a:gd name="T94" fmla="*/ 57 w 160"/>
                <a:gd name="T95" fmla="*/ 6 h 484"/>
                <a:gd name="T96" fmla="*/ 65 w 160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" h="484">
                  <a:moveTo>
                    <a:pt x="65" y="0"/>
                  </a:moveTo>
                  <a:lnTo>
                    <a:pt x="74" y="20"/>
                  </a:lnTo>
                  <a:lnTo>
                    <a:pt x="82" y="42"/>
                  </a:lnTo>
                  <a:lnTo>
                    <a:pt x="91" y="63"/>
                  </a:lnTo>
                  <a:lnTo>
                    <a:pt x="101" y="84"/>
                  </a:lnTo>
                  <a:lnTo>
                    <a:pt x="109" y="106"/>
                  </a:lnTo>
                  <a:lnTo>
                    <a:pt x="118" y="126"/>
                  </a:lnTo>
                  <a:lnTo>
                    <a:pt x="127" y="148"/>
                  </a:lnTo>
                  <a:lnTo>
                    <a:pt x="136" y="169"/>
                  </a:lnTo>
                  <a:lnTo>
                    <a:pt x="142" y="190"/>
                  </a:lnTo>
                  <a:lnTo>
                    <a:pt x="149" y="210"/>
                  </a:lnTo>
                  <a:lnTo>
                    <a:pt x="155" y="232"/>
                  </a:lnTo>
                  <a:lnTo>
                    <a:pt x="160" y="253"/>
                  </a:lnTo>
                  <a:lnTo>
                    <a:pt x="154" y="270"/>
                  </a:lnTo>
                  <a:lnTo>
                    <a:pt x="146" y="287"/>
                  </a:lnTo>
                  <a:lnTo>
                    <a:pt x="139" y="304"/>
                  </a:lnTo>
                  <a:lnTo>
                    <a:pt x="131" y="320"/>
                  </a:lnTo>
                  <a:lnTo>
                    <a:pt x="122" y="336"/>
                  </a:lnTo>
                  <a:lnTo>
                    <a:pt x="116" y="353"/>
                  </a:lnTo>
                  <a:lnTo>
                    <a:pt x="108" y="370"/>
                  </a:lnTo>
                  <a:lnTo>
                    <a:pt x="101" y="387"/>
                  </a:lnTo>
                  <a:lnTo>
                    <a:pt x="97" y="411"/>
                  </a:lnTo>
                  <a:lnTo>
                    <a:pt x="95" y="435"/>
                  </a:lnTo>
                  <a:lnTo>
                    <a:pt x="91" y="459"/>
                  </a:lnTo>
                  <a:lnTo>
                    <a:pt x="88" y="484"/>
                  </a:lnTo>
                  <a:lnTo>
                    <a:pt x="79" y="477"/>
                  </a:lnTo>
                  <a:lnTo>
                    <a:pt x="70" y="470"/>
                  </a:lnTo>
                  <a:lnTo>
                    <a:pt x="60" y="463"/>
                  </a:lnTo>
                  <a:lnTo>
                    <a:pt x="51" y="456"/>
                  </a:lnTo>
                  <a:lnTo>
                    <a:pt x="42" y="449"/>
                  </a:lnTo>
                  <a:lnTo>
                    <a:pt x="32" y="442"/>
                  </a:lnTo>
                  <a:lnTo>
                    <a:pt x="22" y="435"/>
                  </a:lnTo>
                  <a:lnTo>
                    <a:pt x="13" y="428"/>
                  </a:lnTo>
                  <a:lnTo>
                    <a:pt x="11" y="388"/>
                  </a:lnTo>
                  <a:lnTo>
                    <a:pt x="7" y="346"/>
                  </a:lnTo>
                  <a:lnTo>
                    <a:pt x="4" y="306"/>
                  </a:lnTo>
                  <a:lnTo>
                    <a:pt x="0" y="266"/>
                  </a:lnTo>
                  <a:lnTo>
                    <a:pt x="2" y="213"/>
                  </a:lnTo>
                  <a:lnTo>
                    <a:pt x="3" y="159"/>
                  </a:lnTo>
                  <a:lnTo>
                    <a:pt x="3" y="106"/>
                  </a:lnTo>
                  <a:lnTo>
                    <a:pt x="4" y="53"/>
                  </a:lnTo>
                  <a:lnTo>
                    <a:pt x="11" y="46"/>
                  </a:lnTo>
                  <a:lnTo>
                    <a:pt x="19" y="39"/>
                  </a:lnTo>
                  <a:lnTo>
                    <a:pt x="26" y="32"/>
                  </a:lnTo>
                  <a:lnTo>
                    <a:pt x="34" y="26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57" y="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7" name="Freeform 73">
              <a:extLst>
                <a:ext uri="{FF2B5EF4-FFF2-40B4-BE49-F238E27FC236}">
                  <a16:creationId xmlns:a16="http://schemas.microsoft.com/office/drawing/2014/main" id="{2F9410E8-A56C-4F1D-AFA4-2DBBF4A43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" y="3125"/>
              <a:ext cx="73" cy="242"/>
            </a:xfrm>
            <a:custGeom>
              <a:avLst/>
              <a:gdLst>
                <a:gd name="T0" fmla="*/ 50 w 145"/>
                <a:gd name="T1" fmla="*/ 0 h 484"/>
                <a:gd name="T2" fmla="*/ 59 w 145"/>
                <a:gd name="T3" fmla="*/ 20 h 484"/>
                <a:gd name="T4" fmla="*/ 67 w 145"/>
                <a:gd name="T5" fmla="*/ 42 h 484"/>
                <a:gd name="T6" fmla="*/ 76 w 145"/>
                <a:gd name="T7" fmla="*/ 63 h 484"/>
                <a:gd name="T8" fmla="*/ 86 w 145"/>
                <a:gd name="T9" fmla="*/ 84 h 484"/>
                <a:gd name="T10" fmla="*/ 94 w 145"/>
                <a:gd name="T11" fmla="*/ 106 h 484"/>
                <a:gd name="T12" fmla="*/ 103 w 145"/>
                <a:gd name="T13" fmla="*/ 126 h 484"/>
                <a:gd name="T14" fmla="*/ 112 w 145"/>
                <a:gd name="T15" fmla="*/ 148 h 484"/>
                <a:gd name="T16" fmla="*/ 121 w 145"/>
                <a:gd name="T17" fmla="*/ 169 h 484"/>
                <a:gd name="T18" fmla="*/ 127 w 145"/>
                <a:gd name="T19" fmla="*/ 190 h 484"/>
                <a:gd name="T20" fmla="*/ 134 w 145"/>
                <a:gd name="T21" fmla="*/ 210 h 484"/>
                <a:gd name="T22" fmla="*/ 140 w 145"/>
                <a:gd name="T23" fmla="*/ 232 h 484"/>
                <a:gd name="T24" fmla="*/ 145 w 145"/>
                <a:gd name="T25" fmla="*/ 253 h 484"/>
                <a:gd name="T26" fmla="*/ 139 w 145"/>
                <a:gd name="T27" fmla="*/ 270 h 484"/>
                <a:gd name="T28" fmla="*/ 131 w 145"/>
                <a:gd name="T29" fmla="*/ 287 h 484"/>
                <a:gd name="T30" fmla="*/ 124 w 145"/>
                <a:gd name="T31" fmla="*/ 304 h 484"/>
                <a:gd name="T32" fmla="*/ 116 w 145"/>
                <a:gd name="T33" fmla="*/ 320 h 484"/>
                <a:gd name="T34" fmla="*/ 107 w 145"/>
                <a:gd name="T35" fmla="*/ 336 h 484"/>
                <a:gd name="T36" fmla="*/ 101 w 145"/>
                <a:gd name="T37" fmla="*/ 353 h 484"/>
                <a:gd name="T38" fmla="*/ 93 w 145"/>
                <a:gd name="T39" fmla="*/ 370 h 484"/>
                <a:gd name="T40" fmla="*/ 86 w 145"/>
                <a:gd name="T41" fmla="*/ 387 h 484"/>
                <a:gd name="T42" fmla="*/ 82 w 145"/>
                <a:gd name="T43" fmla="*/ 411 h 484"/>
                <a:gd name="T44" fmla="*/ 80 w 145"/>
                <a:gd name="T45" fmla="*/ 435 h 484"/>
                <a:gd name="T46" fmla="*/ 76 w 145"/>
                <a:gd name="T47" fmla="*/ 459 h 484"/>
                <a:gd name="T48" fmla="*/ 73 w 145"/>
                <a:gd name="T49" fmla="*/ 484 h 484"/>
                <a:gd name="T50" fmla="*/ 65 w 145"/>
                <a:gd name="T51" fmla="*/ 476 h 484"/>
                <a:gd name="T52" fmla="*/ 57 w 145"/>
                <a:gd name="T53" fmla="*/ 469 h 484"/>
                <a:gd name="T54" fmla="*/ 49 w 145"/>
                <a:gd name="T55" fmla="*/ 461 h 484"/>
                <a:gd name="T56" fmla="*/ 40 w 145"/>
                <a:gd name="T57" fmla="*/ 452 h 484"/>
                <a:gd name="T58" fmla="*/ 31 w 145"/>
                <a:gd name="T59" fmla="*/ 446 h 484"/>
                <a:gd name="T60" fmla="*/ 23 w 145"/>
                <a:gd name="T61" fmla="*/ 438 h 484"/>
                <a:gd name="T62" fmla="*/ 14 w 145"/>
                <a:gd name="T63" fmla="*/ 431 h 484"/>
                <a:gd name="T64" fmla="*/ 6 w 145"/>
                <a:gd name="T65" fmla="*/ 423 h 484"/>
                <a:gd name="T66" fmla="*/ 7 w 145"/>
                <a:gd name="T67" fmla="*/ 383 h 484"/>
                <a:gd name="T68" fmla="*/ 7 w 145"/>
                <a:gd name="T69" fmla="*/ 344 h 484"/>
                <a:gd name="T70" fmla="*/ 7 w 145"/>
                <a:gd name="T71" fmla="*/ 305 h 484"/>
                <a:gd name="T72" fmla="*/ 7 w 145"/>
                <a:gd name="T73" fmla="*/ 266 h 484"/>
                <a:gd name="T74" fmla="*/ 6 w 145"/>
                <a:gd name="T75" fmla="*/ 213 h 484"/>
                <a:gd name="T76" fmla="*/ 4 w 145"/>
                <a:gd name="T77" fmla="*/ 161 h 484"/>
                <a:gd name="T78" fmla="*/ 3 w 145"/>
                <a:gd name="T79" fmla="*/ 109 h 484"/>
                <a:gd name="T80" fmla="*/ 0 w 145"/>
                <a:gd name="T81" fmla="*/ 56 h 484"/>
                <a:gd name="T82" fmla="*/ 6 w 145"/>
                <a:gd name="T83" fmla="*/ 49 h 484"/>
                <a:gd name="T84" fmla="*/ 13 w 145"/>
                <a:gd name="T85" fmla="*/ 42 h 484"/>
                <a:gd name="T86" fmla="*/ 19 w 145"/>
                <a:gd name="T87" fmla="*/ 35 h 484"/>
                <a:gd name="T88" fmla="*/ 26 w 145"/>
                <a:gd name="T89" fmla="*/ 27 h 484"/>
                <a:gd name="T90" fmla="*/ 31 w 145"/>
                <a:gd name="T91" fmla="*/ 20 h 484"/>
                <a:gd name="T92" fmla="*/ 37 w 145"/>
                <a:gd name="T93" fmla="*/ 13 h 484"/>
                <a:gd name="T94" fmla="*/ 44 w 145"/>
                <a:gd name="T95" fmla="*/ 6 h 484"/>
                <a:gd name="T96" fmla="*/ 50 w 145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5" h="484">
                  <a:moveTo>
                    <a:pt x="50" y="0"/>
                  </a:moveTo>
                  <a:lnTo>
                    <a:pt x="59" y="20"/>
                  </a:lnTo>
                  <a:lnTo>
                    <a:pt x="67" y="42"/>
                  </a:lnTo>
                  <a:lnTo>
                    <a:pt x="76" y="63"/>
                  </a:lnTo>
                  <a:lnTo>
                    <a:pt x="86" y="84"/>
                  </a:lnTo>
                  <a:lnTo>
                    <a:pt x="94" y="106"/>
                  </a:lnTo>
                  <a:lnTo>
                    <a:pt x="103" y="126"/>
                  </a:lnTo>
                  <a:lnTo>
                    <a:pt x="112" y="148"/>
                  </a:lnTo>
                  <a:lnTo>
                    <a:pt x="121" y="169"/>
                  </a:lnTo>
                  <a:lnTo>
                    <a:pt x="127" y="190"/>
                  </a:lnTo>
                  <a:lnTo>
                    <a:pt x="134" y="210"/>
                  </a:lnTo>
                  <a:lnTo>
                    <a:pt x="140" y="232"/>
                  </a:lnTo>
                  <a:lnTo>
                    <a:pt x="145" y="253"/>
                  </a:lnTo>
                  <a:lnTo>
                    <a:pt x="139" y="270"/>
                  </a:lnTo>
                  <a:lnTo>
                    <a:pt x="131" y="287"/>
                  </a:lnTo>
                  <a:lnTo>
                    <a:pt x="124" y="304"/>
                  </a:lnTo>
                  <a:lnTo>
                    <a:pt x="116" y="320"/>
                  </a:lnTo>
                  <a:lnTo>
                    <a:pt x="107" y="336"/>
                  </a:lnTo>
                  <a:lnTo>
                    <a:pt x="101" y="353"/>
                  </a:lnTo>
                  <a:lnTo>
                    <a:pt x="93" y="370"/>
                  </a:lnTo>
                  <a:lnTo>
                    <a:pt x="86" y="387"/>
                  </a:lnTo>
                  <a:lnTo>
                    <a:pt x="82" y="411"/>
                  </a:lnTo>
                  <a:lnTo>
                    <a:pt x="80" y="435"/>
                  </a:lnTo>
                  <a:lnTo>
                    <a:pt x="76" y="459"/>
                  </a:lnTo>
                  <a:lnTo>
                    <a:pt x="73" y="484"/>
                  </a:lnTo>
                  <a:lnTo>
                    <a:pt x="65" y="476"/>
                  </a:lnTo>
                  <a:lnTo>
                    <a:pt x="57" y="469"/>
                  </a:lnTo>
                  <a:lnTo>
                    <a:pt x="49" y="461"/>
                  </a:lnTo>
                  <a:lnTo>
                    <a:pt x="40" y="452"/>
                  </a:lnTo>
                  <a:lnTo>
                    <a:pt x="31" y="446"/>
                  </a:lnTo>
                  <a:lnTo>
                    <a:pt x="23" y="438"/>
                  </a:lnTo>
                  <a:lnTo>
                    <a:pt x="14" y="431"/>
                  </a:lnTo>
                  <a:lnTo>
                    <a:pt x="6" y="423"/>
                  </a:lnTo>
                  <a:lnTo>
                    <a:pt x="7" y="383"/>
                  </a:lnTo>
                  <a:lnTo>
                    <a:pt x="7" y="344"/>
                  </a:lnTo>
                  <a:lnTo>
                    <a:pt x="7" y="305"/>
                  </a:lnTo>
                  <a:lnTo>
                    <a:pt x="7" y="266"/>
                  </a:lnTo>
                  <a:lnTo>
                    <a:pt x="6" y="213"/>
                  </a:lnTo>
                  <a:lnTo>
                    <a:pt x="4" y="161"/>
                  </a:lnTo>
                  <a:lnTo>
                    <a:pt x="3" y="109"/>
                  </a:lnTo>
                  <a:lnTo>
                    <a:pt x="0" y="56"/>
                  </a:lnTo>
                  <a:lnTo>
                    <a:pt x="6" y="49"/>
                  </a:lnTo>
                  <a:lnTo>
                    <a:pt x="13" y="42"/>
                  </a:lnTo>
                  <a:lnTo>
                    <a:pt x="19" y="35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7" y="13"/>
                  </a:lnTo>
                  <a:lnTo>
                    <a:pt x="44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8" name="Freeform 74">
              <a:extLst>
                <a:ext uri="{FF2B5EF4-FFF2-40B4-BE49-F238E27FC236}">
                  <a16:creationId xmlns:a16="http://schemas.microsoft.com/office/drawing/2014/main" id="{F2DC6CC7-8A3B-404D-A66F-ED12961ED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8" y="3125"/>
              <a:ext cx="66" cy="242"/>
            </a:xfrm>
            <a:custGeom>
              <a:avLst/>
              <a:gdLst>
                <a:gd name="T0" fmla="*/ 37 w 132"/>
                <a:gd name="T1" fmla="*/ 0 h 484"/>
                <a:gd name="T2" fmla="*/ 46 w 132"/>
                <a:gd name="T3" fmla="*/ 20 h 484"/>
                <a:gd name="T4" fmla="*/ 54 w 132"/>
                <a:gd name="T5" fmla="*/ 42 h 484"/>
                <a:gd name="T6" fmla="*/ 63 w 132"/>
                <a:gd name="T7" fmla="*/ 63 h 484"/>
                <a:gd name="T8" fmla="*/ 73 w 132"/>
                <a:gd name="T9" fmla="*/ 84 h 484"/>
                <a:gd name="T10" fmla="*/ 81 w 132"/>
                <a:gd name="T11" fmla="*/ 106 h 484"/>
                <a:gd name="T12" fmla="*/ 90 w 132"/>
                <a:gd name="T13" fmla="*/ 126 h 484"/>
                <a:gd name="T14" fmla="*/ 99 w 132"/>
                <a:gd name="T15" fmla="*/ 148 h 484"/>
                <a:gd name="T16" fmla="*/ 108 w 132"/>
                <a:gd name="T17" fmla="*/ 169 h 484"/>
                <a:gd name="T18" fmla="*/ 114 w 132"/>
                <a:gd name="T19" fmla="*/ 190 h 484"/>
                <a:gd name="T20" fmla="*/ 121 w 132"/>
                <a:gd name="T21" fmla="*/ 210 h 484"/>
                <a:gd name="T22" fmla="*/ 127 w 132"/>
                <a:gd name="T23" fmla="*/ 232 h 484"/>
                <a:gd name="T24" fmla="*/ 132 w 132"/>
                <a:gd name="T25" fmla="*/ 253 h 484"/>
                <a:gd name="T26" fmla="*/ 126 w 132"/>
                <a:gd name="T27" fmla="*/ 270 h 484"/>
                <a:gd name="T28" fmla="*/ 118 w 132"/>
                <a:gd name="T29" fmla="*/ 287 h 484"/>
                <a:gd name="T30" fmla="*/ 111 w 132"/>
                <a:gd name="T31" fmla="*/ 304 h 484"/>
                <a:gd name="T32" fmla="*/ 103 w 132"/>
                <a:gd name="T33" fmla="*/ 320 h 484"/>
                <a:gd name="T34" fmla="*/ 94 w 132"/>
                <a:gd name="T35" fmla="*/ 336 h 484"/>
                <a:gd name="T36" fmla="*/ 88 w 132"/>
                <a:gd name="T37" fmla="*/ 353 h 484"/>
                <a:gd name="T38" fmla="*/ 80 w 132"/>
                <a:gd name="T39" fmla="*/ 370 h 484"/>
                <a:gd name="T40" fmla="*/ 73 w 132"/>
                <a:gd name="T41" fmla="*/ 387 h 484"/>
                <a:gd name="T42" fmla="*/ 69 w 132"/>
                <a:gd name="T43" fmla="*/ 411 h 484"/>
                <a:gd name="T44" fmla="*/ 67 w 132"/>
                <a:gd name="T45" fmla="*/ 435 h 484"/>
                <a:gd name="T46" fmla="*/ 63 w 132"/>
                <a:gd name="T47" fmla="*/ 459 h 484"/>
                <a:gd name="T48" fmla="*/ 60 w 132"/>
                <a:gd name="T49" fmla="*/ 484 h 484"/>
                <a:gd name="T50" fmla="*/ 53 w 132"/>
                <a:gd name="T51" fmla="*/ 476 h 484"/>
                <a:gd name="T52" fmla="*/ 45 w 132"/>
                <a:gd name="T53" fmla="*/ 467 h 484"/>
                <a:gd name="T54" fmla="*/ 38 w 132"/>
                <a:gd name="T55" fmla="*/ 458 h 484"/>
                <a:gd name="T56" fmla="*/ 31 w 132"/>
                <a:gd name="T57" fmla="*/ 450 h 484"/>
                <a:gd name="T58" fmla="*/ 23 w 132"/>
                <a:gd name="T59" fmla="*/ 442 h 484"/>
                <a:gd name="T60" fmla="*/ 16 w 132"/>
                <a:gd name="T61" fmla="*/ 433 h 484"/>
                <a:gd name="T62" fmla="*/ 8 w 132"/>
                <a:gd name="T63" fmla="*/ 425 h 484"/>
                <a:gd name="T64" fmla="*/ 1 w 132"/>
                <a:gd name="T65" fmla="*/ 417 h 484"/>
                <a:gd name="T66" fmla="*/ 6 w 132"/>
                <a:gd name="T67" fmla="*/ 379 h 484"/>
                <a:gd name="T68" fmla="*/ 9 w 132"/>
                <a:gd name="T69" fmla="*/ 341 h 484"/>
                <a:gd name="T70" fmla="*/ 13 w 132"/>
                <a:gd name="T71" fmla="*/ 303 h 484"/>
                <a:gd name="T72" fmla="*/ 17 w 132"/>
                <a:gd name="T73" fmla="*/ 266 h 484"/>
                <a:gd name="T74" fmla="*/ 13 w 132"/>
                <a:gd name="T75" fmla="*/ 214 h 484"/>
                <a:gd name="T76" fmla="*/ 9 w 132"/>
                <a:gd name="T77" fmla="*/ 163 h 484"/>
                <a:gd name="T78" fmla="*/ 5 w 132"/>
                <a:gd name="T79" fmla="*/ 111 h 484"/>
                <a:gd name="T80" fmla="*/ 0 w 132"/>
                <a:gd name="T81" fmla="*/ 61 h 484"/>
                <a:gd name="T82" fmla="*/ 5 w 132"/>
                <a:gd name="T83" fmla="*/ 53 h 484"/>
                <a:gd name="T84" fmla="*/ 9 w 132"/>
                <a:gd name="T85" fmla="*/ 46 h 484"/>
                <a:gd name="T86" fmla="*/ 14 w 132"/>
                <a:gd name="T87" fmla="*/ 38 h 484"/>
                <a:gd name="T88" fmla="*/ 18 w 132"/>
                <a:gd name="T89" fmla="*/ 29 h 484"/>
                <a:gd name="T90" fmla="*/ 23 w 132"/>
                <a:gd name="T91" fmla="*/ 21 h 484"/>
                <a:gd name="T92" fmla="*/ 28 w 132"/>
                <a:gd name="T93" fmla="*/ 15 h 484"/>
                <a:gd name="T94" fmla="*/ 32 w 132"/>
                <a:gd name="T95" fmla="*/ 6 h 484"/>
                <a:gd name="T96" fmla="*/ 37 w 132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2" h="484">
                  <a:moveTo>
                    <a:pt x="37" y="0"/>
                  </a:moveTo>
                  <a:lnTo>
                    <a:pt x="46" y="20"/>
                  </a:lnTo>
                  <a:lnTo>
                    <a:pt x="54" y="42"/>
                  </a:lnTo>
                  <a:lnTo>
                    <a:pt x="63" y="63"/>
                  </a:lnTo>
                  <a:lnTo>
                    <a:pt x="73" y="84"/>
                  </a:lnTo>
                  <a:lnTo>
                    <a:pt x="81" y="106"/>
                  </a:lnTo>
                  <a:lnTo>
                    <a:pt x="90" y="126"/>
                  </a:lnTo>
                  <a:lnTo>
                    <a:pt x="99" y="148"/>
                  </a:lnTo>
                  <a:lnTo>
                    <a:pt x="108" y="169"/>
                  </a:lnTo>
                  <a:lnTo>
                    <a:pt x="114" y="190"/>
                  </a:lnTo>
                  <a:lnTo>
                    <a:pt x="121" y="210"/>
                  </a:lnTo>
                  <a:lnTo>
                    <a:pt x="127" y="232"/>
                  </a:lnTo>
                  <a:lnTo>
                    <a:pt x="132" y="253"/>
                  </a:lnTo>
                  <a:lnTo>
                    <a:pt x="126" y="270"/>
                  </a:lnTo>
                  <a:lnTo>
                    <a:pt x="118" y="287"/>
                  </a:lnTo>
                  <a:lnTo>
                    <a:pt x="111" y="304"/>
                  </a:lnTo>
                  <a:lnTo>
                    <a:pt x="103" y="320"/>
                  </a:lnTo>
                  <a:lnTo>
                    <a:pt x="94" y="336"/>
                  </a:lnTo>
                  <a:lnTo>
                    <a:pt x="88" y="353"/>
                  </a:lnTo>
                  <a:lnTo>
                    <a:pt x="80" y="370"/>
                  </a:lnTo>
                  <a:lnTo>
                    <a:pt x="73" y="387"/>
                  </a:lnTo>
                  <a:lnTo>
                    <a:pt x="69" y="411"/>
                  </a:lnTo>
                  <a:lnTo>
                    <a:pt x="67" y="435"/>
                  </a:lnTo>
                  <a:lnTo>
                    <a:pt x="63" y="459"/>
                  </a:lnTo>
                  <a:lnTo>
                    <a:pt x="60" y="484"/>
                  </a:lnTo>
                  <a:lnTo>
                    <a:pt x="53" y="476"/>
                  </a:lnTo>
                  <a:lnTo>
                    <a:pt x="45" y="467"/>
                  </a:lnTo>
                  <a:lnTo>
                    <a:pt x="38" y="458"/>
                  </a:lnTo>
                  <a:lnTo>
                    <a:pt x="31" y="450"/>
                  </a:lnTo>
                  <a:lnTo>
                    <a:pt x="23" y="442"/>
                  </a:lnTo>
                  <a:lnTo>
                    <a:pt x="16" y="433"/>
                  </a:lnTo>
                  <a:lnTo>
                    <a:pt x="8" y="425"/>
                  </a:lnTo>
                  <a:lnTo>
                    <a:pt x="1" y="417"/>
                  </a:lnTo>
                  <a:lnTo>
                    <a:pt x="6" y="379"/>
                  </a:lnTo>
                  <a:lnTo>
                    <a:pt x="9" y="341"/>
                  </a:lnTo>
                  <a:lnTo>
                    <a:pt x="13" y="303"/>
                  </a:lnTo>
                  <a:lnTo>
                    <a:pt x="17" y="266"/>
                  </a:lnTo>
                  <a:lnTo>
                    <a:pt x="13" y="214"/>
                  </a:lnTo>
                  <a:lnTo>
                    <a:pt x="9" y="163"/>
                  </a:lnTo>
                  <a:lnTo>
                    <a:pt x="5" y="111"/>
                  </a:lnTo>
                  <a:lnTo>
                    <a:pt x="0" y="61"/>
                  </a:lnTo>
                  <a:lnTo>
                    <a:pt x="5" y="53"/>
                  </a:lnTo>
                  <a:lnTo>
                    <a:pt x="9" y="46"/>
                  </a:lnTo>
                  <a:lnTo>
                    <a:pt x="14" y="38"/>
                  </a:lnTo>
                  <a:lnTo>
                    <a:pt x="18" y="29"/>
                  </a:lnTo>
                  <a:lnTo>
                    <a:pt x="23" y="21"/>
                  </a:lnTo>
                  <a:lnTo>
                    <a:pt x="28" y="15"/>
                  </a:lnTo>
                  <a:lnTo>
                    <a:pt x="32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9" name="Freeform 75">
              <a:extLst>
                <a:ext uri="{FF2B5EF4-FFF2-40B4-BE49-F238E27FC236}">
                  <a16:creationId xmlns:a16="http://schemas.microsoft.com/office/drawing/2014/main" id="{B4430982-3E47-40D5-9006-8A581DE2E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3125"/>
              <a:ext cx="62" cy="242"/>
            </a:xfrm>
            <a:custGeom>
              <a:avLst/>
              <a:gdLst>
                <a:gd name="T0" fmla="*/ 28 w 123"/>
                <a:gd name="T1" fmla="*/ 0 h 484"/>
                <a:gd name="T2" fmla="*/ 37 w 123"/>
                <a:gd name="T3" fmla="*/ 20 h 484"/>
                <a:gd name="T4" fmla="*/ 45 w 123"/>
                <a:gd name="T5" fmla="*/ 42 h 484"/>
                <a:gd name="T6" fmla="*/ 54 w 123"/>
                <a:gd name="T7" fmla="*/ 63 h 484"/>
                <a:gd name="T8" fmla="*/ 64 w 123"/>
                <a:gd name="T9" fmla="*/ 84 h 484"/>
                <a:gd name="T10" fmla="*/ 72 w 123"/>
                <a:gd name="T11" fmla="*/ 106 h 484"/>
                <a:gd name="T12" fmla="*/ 81 w 123"/>
                <a:gd name="T13" fmla="*/ 126 h 484"/>
                <a:gd name="T14" fmla="*/ 90 w 123"/>
                <a:gd name="T15" fmla="*/ 148 h 484"/>
                <a:gd name="T16" fmla="*/ 99 w 123"/>
                <a:gd name="T17" fmla="*/ 169 h 484"/>
                <a:gd name="T18" fmla="*/ 105 w 123"/>
                <a:gd name="T19" fmla="*/ 190 h 484"/>
                <a:gd name="T20" fmla="*/ 112 w 123"/>
                <a:gd name="T21" fmla="*/ 210 h 484"/>
                <a:gd name="T22" fmla="*/ 118 w 123"/>
                <a:gd name="T23" fmla="*/ 232 h 484"/>
                <a:gd name="T24" fmla="*/ 123 w 123"/>
                <a:gd name="T25" fmla="*/ 253 h 484"/>
                <a:gd name="T26" fmla="*/ 117 w 123"/>
                <a:gd name="T27" fmla="*/ 270 h 484"/>
                <a:gd name="T28" fmla="*/ 109 w 123"/>
                <a:gd name="T29" fmla="*/ 287 h 484"/>
                <a:gd name="T30" fmla="*/ 102 w 123"/>
                <a:gd name="T31" fmla="*/ 304 h 484"/>
                <a:gd name="T32" fmla="*/ 94 w 123"/>
                <a:gd name="T33" fmla="*/ 320 h 484"/>
                <a:gd name="T34" fmla="*/ 85 w 123"/>
                <a:gd name="T35" fmla="*/ 336 h 484"/>
                <a:gd name="T36" fmla="*/ 79 w 123"/>
                <a:gd name="T37" fmla="*/ 353 h 484"/>
                <a:gd name="T38" fmla="*/ 71 w 123"/>
                <a:gd name="T39" fmla="*/ 370 h 484"/>
                <a:gd name="T40" fmla="*/ 64 w 123"/>
                <a:gd name="T41" fmla="*/ 387 h 484"/>
                <a:gd name="T42" fmla="*/ 60 w 123"/>
                <a:gd name="T43" fmla="*/ 411 h 484"/>
                <a:gd name="T44" fmla="*/ 58 w 123"/>
                <a:gd name="T45" fmla="*/ 435 h 484"/>
                <a:gd name="T46" fmla="*/ 54 w 123"/>
                <a:gd name="T47" fmla="*/ 459 h 484"/>
                <a:gd name="T48" fmla="*/ 51 w 123"/>
                <a:gd name="T49" fmla="*/ 484 h 484"/>
                <a:gd name="T50" fmla="*/ 45 w 123"/>
                <a:gd name="T51" fmla="*/ 474 h 484"/>
                <a:gd name="T52" fmla="*/ 38 w 123"/>
                <a:gd name="T53" fmla="*/ 465 h 484"/>
                <a:gd name="T54" fmla="*/ 33 w 123"/>
                <a:gd name="T55" fmla="*/ 456 h 484"/>
                <a:gd name="T56" fmla="*/ 26 w 123"/>
                <a:gd name="T57" fmla="*/ 447 h 484"/>
                <a:gd name="T58" fmla="*/ 20 w 123"/>
                <a:gd name="T59" fmla="*/ 439 h 484"/>
                <a:gd name="T60" fmla="*/ 13 w 123"/>
                <a:gd name="T61" fmla="*/ 429 h 484"/>
                <a:gd name="T62" fmla="*/ 7 w 123"/>
                <a:gd name="T63" fmla="*/ 420 h 484"/>
                <a:gd name="T64" fmla="*/ 0 w 123"/>
                <a:gd name="T65" fmla="*/ 411 h 484"/>
                <a:gd name="T66" fmla="*/ 8 w 123"/>
                <a:gd name="T67" fmla="*/ 374 h 484"/>
                <a:gd name="T68" fmla="*/ 15 w 123"/>
                <a:gd name="T69" fmla="*/ 338 h 484"/>
                <a:gd name="T70" fmla="*/ 23 w 123"/>
                <a:gd name="T71" fmla="*/ 301 h 484"/>
                <a:gd name="T72" fmla="*/ 30 w 123"/>
                <a:gd name="T73" fmla="*/ 266 h 484"/>
                <a:gd name="T74" fmla="*/ 23 w 123"/>
                <a:gd name="T75" fmla="*/ 215 h 484"/>
                <a:gd name="T76" fmla="*/ 16 w 123"/>
                <a:gd name="T77" fmla="*/ 164 h 484"/>
                <a:gd name="T78" fmla="*/ 9 w 123"/>
                <a:gd name="T79" fmla="*/ 115 h 484"/>
                <a:gd name="T80" fmla="*/ 4 w 123"/>
                <a:gd name="T81" fmla="*/ 64 h 484"/>
                <a:gd name="T82" fmla="*/ 9 w 123"/>
                <a:gd name="T83" fmla="*/ 48 h 484"/>
                <a:gd name="T84" fmla="*/ 16 w 123"/>
                <a:gd name="T85" fmla="*/ 32 h 484"/>
                <a:gd name="T86" fmla="*/ 22 w 123"/>
                <a:gd name="T87" fmla="*/ 16 h 484"/>
                <a:gd name="T88" fmla="*/ 28 w 123"/>
                <a:gd name="T89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484">
                  <a:moveTo>
                    <a:pt x="28" y="0"/>
                  </a:moveTo>
                  <a:lnTo>
                    <a:pt x="37" y="20"/>
                  </a:lnTo>
                  <a:lnTo>
                    <a:pt x="45" y="42"/>
                  </a:lnTo>
                  <a:lnTo>
                    <a:pt x="54" y="63"/>
                  </a:lnTo>
                  <a:lnTo>
                    <a:pt x="64" y="84"/>
                  </a:lnTo>
                  <a:lnTo>
                    <a:pt x="72" y="106"/>
                  </a:lnTo>
                  <a:lnTo>
                    <a:pt x="81" y="126"/>
                  </a:lnTo>
                  <a:lnTo>
                    <a:pt x="90" y="148"/>
                  </a:lnTo>
                  <a:lnTo>
                    <a:pt x="99" y="169"/>
                  </a:lnTo>
                  <a:lnTo>
                    <a:pt x="105" y="190"/>
                  </a:lnTo>
                  <a:lnTo>
                    <a:pt x="112" y="210"/>
                  </a:lnTo>
                  <a:lnTo>
                    <a:pt x="118" y="232"/>
                  </a:lnTo>
                  <a:lnTo>
                    <a:pt x="123" y="253"/>
                  </a:lnTo>
                  <a:lnTo>
                    <a:pt x="117" y="270"/>
                  </a:lnTo>
                  <a:lnTo>
                    <a:pt x="109" y="287"/>
                  </a:lnTo>
                  <a:lnTo>
                    <a:pt x="102" y="304"/>
                  </a:lnTo>
                  <a:lnTo>
                    <a:pt x="94" y="320"/>
                  </a:lnTo>
                  <a:lnTo>
                    <a:pt x="85" y="336"/>
                  </a:lnTo>
                  <a:lnTo>
                    <a:pt x="79" y="353"/>
                  </a:lnTo>
                  <a:lnTo>
                    <a:pt x="71" y="370"/>
                  </a:lnTo>
                  <a:lnTo>
                    <a:pt x="64" y="387"/>
                  </a:lnTo>
                  <a:lnTo>
                    <a:pt x="60" y="411"/>
                  </a:lnTo>
                  <a:lnTo>
                    <a:pt x="58" y="435"/>
                  </a:lnTo>
                  <a:lnTo>
                    <a:pt x="54" y="459"/>
                  </a:lnTo>
                  <a:lnTo>
                    <a:pt x="51" y="484"/>
                  </a:lnTo>
                  <a:lnTo>
                    <a:pt x="45" y="474"/>
                  </a:lnTo>
                  <a:lnTo>
                    <a:pt x="38" y="465"/>
                  </a:lnTo>
                  <a:lnTo>
                    <a:pt x="33" y="456"/>
                  </a:lnTo>
                  <a:lnTo>
                    <a:pt x="26" y="447"/>
                  </a:lnTo>
                  <a:lnTo>
                    <a:pt x="20" y="439"/>
                  </a:lnTo>
                  <a:lnTo>
                    <a:pt x="13" y="429"/>
                  </a:lnTo>
                  <a:lnTo>
                    <a:pt x="7" y="420"/>
                  </a:lnTo>
                  <a:lnTo>
                    <a:pt x="0" y="411"/>
                  </a:lnTo>
                  <a:lnTo>
                    <a:pt x="8" y="374"/>
                  </a:lnTo>
                  <a:lnTo>
                    <a:pt x="15" y="338"/>
                  </a:lnTo>
                  <a:lnTo>
                    <a:pt x="23" y="301"/>
                  </a:lnTo>
                  <a:lnTo>
                    <a:pt x="30" y="266"/>
                  </a:lnTo>
                  <a:lnTo>
                    <a:pt x="23" y="215"/>
                  </a:lnTo>
                  <a:lnTo>
                    <a:pt x="16" y="164"/>
                  </a:lnTo>
                  <a:lnTo>
                    <a:pt x="9" y="115"/>
                  </a:lnTo>
                  <a:lnTo>
                    <a:pt x="4" y="64"/>
                  </a:lnTo>
                  <a:lnTo>
                    <a:pt x="9" y="48"/>
                  </a:lnTo>
                  <a:lnTo>
                    <a:pt x="16" y="32"/>
                  </a:lnTo>
                  <a:lnTo>
                    <a:pt x="22" y="1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0" name="Freeform 76">
              <a:extLst>
                <a:ext uri="{FF2B5EF4-FFF2-40B4-BE49-F238E27FC236}">
                  <a16:creationId xmlns:a16="http://schemas.microsoft.com/office/drawing/2014/main" id="{F602EF20-7C8A-461B-A0EA-690012DCA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" y="3125"/>
              <a:ext cx="58" cy="242"/>
            </a:xfrm>
            <a:custGeom>
              <a:avLst/>
              <a:gdLst>
                <a:gd name="T0" fmla="*/ 20 w 115"/>
                <a:gd name="T1" fmla="*/ 0 h 484"/>
                <a:gd name="T2" fmla="*/ 29 w 115"/>
                <a:gd name="T3" fmla="*/ 20 h 484"/>
                <a:gd name="T4" fmla="*/ 37 w 115"/>
                <a:gd name="T5" fmla="*/ 42 h 484"/>
                <a:gd name="T6" fmla="*/ 46 w 115"/>
                <a:gd name="T7" fmla="*/ 63 h 484"/>
                <a:gd name="T8" fmla="*/ 56 w 115"/>
                <a:gd name="T9" fmla="*/ 84 h 484"/>
                <a:gd name="T10" fmla="*/ 64 w 115"/>
                <a:gd name="T11" fmla="*/ 106 h 484"/>
                <a:gd name="T12" fmla="*/ 73 w 115"/>
                <a:gd name="T13" fmla="*/ 126 h 484"/>
                <a:gd name="T14" fmla="*/ 82 w 115"/>
                <a:gd name="T15" fmla="*/ 148 h 484"/>
                <a:gd name="T16" fmla="*/ 91 w 115"/>
                <a:gd name="T17" fmla="*/ 169 h 484"/>
                <a:gd name="T18" fmla="*/ 97 w 115"/>
                <a:gd name="T19" fmla="*/ 190 h 484"/>
                <a:gd name="T20" fmla="*/ 104 w 115"/>
                <a:gd name="T21" fmla="*/ 210 h 484"/>
                <a:gd name="T22" fmla="*/ 110 w 115"/>
                <a:gd name="T23" fmla="*/ 232 h 484"/>
                <a:gd name="T24" fmla="*/ 115 w 115"/>
                <a:gd name="T25" fmla="*/ 253 h 484"/>
                <a:gd name="T26" fmla="*/ 109 w 115"/>
                <a:gd name="T27" fmla="*/ 270 h 484"/>
                <a:gd name="T28" fmla="*/ 101 w 115"/>
                <a:gd name="T29" fmla="*/ 287 h 484"/>
                <a:gd name="T30" fmla="*/ 94 w 115"/>
                <a:gd name="T31" fmla="*/ 304 h 484"/>
                <a:gd name="T32" fmla="*/ 86 w 115"/>
                <a:gd name="T33" fmla="*/ 320 h 484"/>
                <a:gd name="T34" fmla="*/ 77 w 115"/>
                <a:gd name="T35" fmla="*/ 336 h 484"/>
                <a:gd name="T36" fmla="*/ 71 w 115"/>
                <a:gd name="T37" fmla="*/ 353 h 484"/>
                <a:gd name="T38" fmla="*/ 63 w 115"/>
                <a:gd name="T39" fmla="*/ 370 h 484"/>
                <a:gd name="T40" fmla="*/ 56 w 115"/>
                <a:gd name="T41" fmla="*/ 387 h 484"/>
                <a:gd name="T42" fmla="*/ 52 w 115"/>
                <a:gd name="T43" fmla="*/ 411 h 484"/>
                <a:gd name="T44" fmla="*/ 50 w 115"/>
                <a:gd name="T45" fmla="*/ 435 h 484"/>
                <a:gd name="T46" fmla="*/ 46 w 115"/>
                <a:gd name="T47" fmla="*/ 459 h 484"/>
                <a:gd name="T48" fmla="*/ 43 w 115"/>
                <a:gd name="T49" fmla="*/ 484 h 484"/>
                <a:gd name="T50" fmla="*/ 37 w 115"/>
                <a:gd name="T51" fmla="*/ 473 h 484"/>
                <a:gd name="T52" fmla="*/ 33 w 115"/>
                <a:gd name="T53" fmla="*/ 464 h 484"/>
                <a:gd name="T54" fmla="*/ 27 w 115"/>
                <a:gd name="T55" fmla="*/ 454 h 484"/>
                <a:gd name="T56" fmla="*/ 22 w 115"/>
                <a:gd name="T57" fmla="*/ 444 h 484"/>
                <a:gd name="T58" fmla="*/ 16 w 115"/>
                <a:gd name="T59" fmla="*/ 434 h 484"/>
                <a:gd name="T60" fmla="*/ 11 w 115"/>
                <a:gd name="T61" fmla="*/ 425 h 484"/>
                <a:gd name="T62" fmla="*/ 6 w 115"/>
                <a:gd name="T63" fmla="*/ 414 h 484"/>
                <a:gd name="T64" fmla="*/ 0 w 115"/>
                <a:gd name="T65" fmla="*/ 405 h 484"/>
                <a:gd name="T66" fmla="*/ 6 w 115"/>
                <a:gd name="T67" fmla="*/ 388 h 484"/>
                <a:gd name="T68" fmla="*/ 12 w 115"/>
                <a:gd name="T69" fmla="*/ 370 h 484"/>
                <a:gd name="T70" fmla="*/ 18 w 115"/>
                <a:gd name="T71" fmla="*/ 352 h 484"/>
                <a:gd name="T72" fmla="*/ 23 w 115"/>
                <a:gd name="T73" fmla="*/ 335 h 484"/>
                <a:gd name="T74" fmla="*/ 28 w 115"/>
                <a:gd name="T75" fmla="*/ 318 h 484"/>
                <a:gd name="T76" fmla="*/ 34 w 115"/>
                <a:gd name="T77" fmla="*/ 300 h 484"/>
                <a:gd name="T78" fmla="*/ 39 w 115"/>
                <a:gd name="T79" fmla="*/ 283 h 484"/>
                <a:gd name="T80" fmla="*/ 45 w 115"/>
                <a:gd name="T81" fmla="*/ 266 h 484"/>
                <a:gd name="T82" fmla="*/ 41 w 115"/>
                <a:gd name="T83" fmla="*/ 242 h 484"/>
                <a:gd name="T84" fmla="*/ 36 w 115"/>
                <a:gd name="T85" fmla="*/ 216 h 484"/>
                <a:gd name="T86" fmla="*/ 31 w 115"/>
                <a:gd name="T87" fmla="*/ 192 h 484"/>
                <a:gd name="T88" fmla="*/ 27 w 115"/>
                <a:gd name="T89" fmla="*/ 167 h 484"/>
                <a:gd name="T90" fmla="*/ 21 w 115"/>
                <a:gd name="T91" fmla="*/ 142 h 484"/>
                <a:gd name="T92" fmla="*/ 16 w 115"/>
                <a:gd name="T93" fmla="*/ 117 h 484"/>
                <a:gd name="T94" fmla="*/ 12 w 115"/>
                <a:gd name="T95" fmla="*/ 93 h 484"/>
                <a:gd name="T96" fmla="*/ 7 w 115"/>
                <a:gd name="T97" fmla="*/ 68 h 484"/>
                <a:gd name="T98" fmla="*/ 11 w 115"/>
                <a:gd name="T99" fmla="*/ 51 h 484"/>
                <a:gd name="T100" fmla="*/ 14 w 115"/>
                <a:gd name="T101" fmla="*/ 34 h 484"/>
                <a:gd name="T102" fmla="*/ 16 w 115"/>
                <a:gd name="T103" fmla="*/ 17 h 484"/>
                <a:gd name="T104" fmla="*/ 20 w 115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" h="484">
                  <a:moveTo>
                    <a:pt x="20" y="0"/>
                  </a:moveTo>
                  <a:lnTo>
                    <a:pt x="29" y="20"/>
                  </a:lnTo>
                  <a:lnTo>
                    <a:pt x="37" y="42"/>
                  </a:lnTo>
                  <a:lnTo>
                    <a:pt x="46" y="63"/>
                  </a:lnTo>
                  <a:lnTo>
                    <a:pt x="56" y="84"/>
                  </a:lnTo>
                  <a:lnTo>
                    <a:pt x="64" y="106"/>
                  </a:lnTo>
                  <a:lnTo>
                    <a:pt x="73" y="126"/>
                  </a:lnTo>
                  <a:lnTo>
                    <a:pt x="82" y="148"/>
                  </a:lnTo>
                  <a:lnTo>
                    <a:pt x="91" y="169"/>
                  </a:lnTo>
                  <a:lnTo>
                    <a:pt x="97" y="190"/>
                  </a:lnTo>
                  <a:lnTo>
                    <a:pt x="104" y="210"/>
                  </a:lnTo>
                  <a:lnTo>
                    <a:pt x="110" y="232"/>
                  </a:lnTo>
                  <a:lnTo>
                    <a:pt x="115" y="253"/>
                  </a:lnTo>
                  <a:lnTo>
                    <a:pt x="109" y="270"/>
                  </a:lnTo>
                  <a:lnTo>
                    <a:pt x="101" y="287"/>
                  </a:lnTo>
                  <a:lnTo>
                    <a:pt x="94" y="304"/>
                  </a:lnTo>
                  <a:lnTo>
                    <a:pt x="86" y="320"/>
                  </a:lnTo>
                  <a:lnTo>
                    <a:pt x="77" y="336"/>
                  </a:lnTo>
                  <a:lnTo>
                    <a:pt x="71" y="353"/>
                  </a:lnTo>
                  <a:lnTo>
                    <a:pt x="63" y="370"/>
                  </a:lnTo>
                  <a:lnTo>
                    <a:pt x="56" y="387"/>
                  </a:lnTo>
                  <a:lnTo>
                    <a:pt x="52" y="411"/>
                  </a:lnTo>
                  <a:lnTo>
                    <a:pt x="50" y="435"/>
                  </a:lnTo>
                  <a:lnTo>
                    <a:pt x="46" y="459"/>
                  </a:lnTo>
                  <a:lnTo>
                    <a:pt x="43" y="484"/>
                  </a:lnTo>
                  <a:lnTo>
                    <a:pt x="37" y="473"/>
                  </a:lnTo>
                  <a:lnTo>
                    <a:pt x="33" y="464"/>
                  </a:lnTo>
                  <a:lnTo>
                    <a:pt x="27" y="454"/>
                  </a:lnTo>
                  <a:lnTo>
                    <a:pt x="22" y="444"/>
                  </a:lnTo>
                  <a:lnTo>
                    <a:pt x="16" y="434"/>
                  </a:lnTo>
                  <a:lnTo>
                    <a:pt x="11" y="425"/>
                  </a:lnTo>
                  <a:lnTo>
                    <a:pt x="6" y="414"/>
                  </a:lnTo>
                  <a:lnTo>
                    <a:pt x="0" y="405"/>
                  </a:lnTo>
                  <a:lnTo>
                    <a:pt x="6" y="388"/>
                  </a:lnTo>
                  <a:lnTo>
                    <a:pt x="12" y="370"/>
                  </a:lnTo>
                  <a:lnTo>
                    <a:pt x="18" y="352"/>
                  </a:lnTo>
                  <a:lnTo>
                    <a:pt x="23" y="335"/>
                  </a:lnTo>
                  <a:lnTo>
                    <a:pt x="28" y="318"/>
                  </a:lnTo>
                  <a:lnTo>
                    <a:pt x="34" y="300"/>
                  </a:lnTo>
                  <a:lnTo>
                    <a:pt x="39" y="283"/>
                  </a:lnTo>
                  <a:lnTo>
                    <a:pt x="45" y="266"/>
                  </a:lnTo>
                  <a:lnTo>
                    <a:pt x="41" y="242"/>
                  </a:lnTo>
                  <a:lnTo>
                    <a:pt x="36" y="216"/>
                  </a:lnTo>
                  <a:lnTo>
                    <a:pt x="31" y="192"/>
                  </a:lnTo>
                  <a:lnTo>
                    <a:pt x="27" y="167"/>
                  </a:lnTo>
                  <a:lnTo>
                    <a:pt x="21" y="142"/>
                  </a:lnTo>
                  <a:lnTo>
                    <a:pt x="16" y="117"/>
                  </a:lnTo>
                  <a:lnTo>
                    <a:pt x="12" y="93"/>
                  </a:lnTo>
                  <a:lnTo>
                    <a:pt x="7" y="68"/>
                  </a:lnTo>
                  <a:lnTo>
                    <a:pt x="11" y="51"/>
                  </a:lnTo>
                  <a:lnTo>
                    <a:pt x="14" y="34"/>
                  </a:lnTo>
                  <a:lnTo>
                    <a:pt x="16" y="1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1" name="Freeform 77">
              <a:extLst>
                <a:ext uri="{FF2B5EF4-FFF2-40B4-BE49-F238E27FC236}">
                  <a16:creationId xmlns:a16="http://schemas.microsoft.com/office/drawing/2014/main" id="{17DA2C1D-E9FF-44B4-A9EA-8BDEE1888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3125"/>
              <a:ext cx="54" cy="242"/>
            </a:xfrm>
            <a:custGeom>
              <a:avLst/>
              <a:gdLst>
                <a:gd name="T0" fmla="*/ 13 w 108"/>
                <a:gd name="T1" fmla="*/ 0 h 484"/>
                <a:gd name="T2" fmla="*/ 84 w 108"/>
                <a:gd name="T3" fmla="*/ 169 h 484"/>
                <a:gd name="T4" fmla="*/ 108 w 108"/>
                <a:gd name="T5" fmla="*/ 253 h 484"/>
                <a:gd name="T6" fmla="*/ 49 w 108"/>
                <a:gd name="T7" fmla="*/ 387 h 484"/>
                <a:gd name="T8" fmla="*/ 36 w 108"/>
                <a:gd name="T9" fmla="*/ 484 h 484"/>
                <a:gd name="T10" fmla="*/ 0 w 108"/>
                <a:gd name="T11" fmla="*/ 398 h 484"/>
                <a:gd name="T12" fmla="*/ 60 w 108"/>
                <a:gd name="T13" fmla="*/ 266 h 484"/>
                <a:gd name="T14" fmla="*/ 13 w 108"/>
                <a:gd name="T15" fmla="*/ 72 h 484"/>
                <a:gd name="T16" fmla="*/ 13 w 108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84">
                  <a:moveTo>
                    <a:pt x="13" y="0"/>
                  </a:moveTo>
                  <a:lnTo>
                    <a:pt x="84" y="169"/>
                  </a:lnTo>
                  <a:lnTo>
                    <a:pt x="108" y="253"/>
                  </a:lnTo>
                  <a:lnTo>
                    <a:pt x="49" y="387"/>
                  </a:lnTo>
                  <a:lnTo>
                    <a:pt x="36" y="484"/>
                  </a:lnTo>
                  <a:lnTo>
                    <a:pt x="0" y="398"/>
                  </a:lnTo>
                  <a:lnTo>
                    <a:pt x="60" y="266"/>
                  </a:lnTo>
                  <a:lnTo>
                    <a:pt x="13" y="7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262" name="Rectangle 78">
            <a:extLst>
              <a:ext uri="{FF2B5EF4-FFF2-40B4-BE49-F238E27FC236}">
                <a16:creationId xmlns:a16="http://schemas.microsoft.com/office/drawing/2014/main" id="{5F9A86FE-ECCF-40B2-B5A8-D5B2DA2CD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Ray Tracing Recursivo</a:t>
            </a:r>
          </a:p>
        </p:txBody>
      </p:sp>
      <p:pic>
        <p:nvPicPr>
          <p:cNvPr id="349263" name="Picture 79" descr="HH01515A[1]">
            <a:extLst>
              <a:ext uri="{FF2B5EF4-FFF2-40B4-BE49-F238E27FC236}">
                <a16:creationId xmlns:a16="http://schemas.microsoft.com/office/drawing/2014/main" id="{2129FA98-891F-473E-81E9-60EFD68FC7E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1905000"/>
            <a:ext cx="742950" cy="942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9264" name="Picture 80" descr="HH01515A[1]">
            <a:extLst>
              <a:ext uri="{FF2B5EF4-FFF2-40B4-BE49-F238E27FC236}">
                <a16:creationId xmlns:a16="http://schemas.microsoft.com/office/drawing/2014/main" id="{DCF6E219-430A-45C9-B2E5-62847FA4A81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77200" y="2133600"/>
            <a:ext cx="742950" cy="942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349265" name="Group 81">
            <a:extLst>
              <a:ext uri="{FF2B5EF4-FFF2-40B4-BE49-F238E27FC236}">
                <a16:creationId xmlns:a16="http://schemas.microsoft.com/office/drawing/2014/main" id="{47FB68C4-2350-44EA-A1DE-A7619F5282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219200" y="3733800"/>
            <a:ext cx="914400" cy="974725"/>
            <a:chOff x="4423" y="1920"/>
            <a:chExt cx="1044" cy="1941"/>
          </a:xfrm>
        </p:grpSpPr>
        <p:sp>
          <p:nvSpPr>
            <p:cNvPr id="349266" name="Freeform 82">
              <a:extLst>
                <a:ext uri="{FF2B5EF4-FFF2-40B4-BE49-F238E27FC236}">
                  <a16:creationId xmlns:a16="http://schemas.microsoft.com/office/drawing/2014/main" id="{19258244-1D4E-473A-89F6-B81AFB0FA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179"/>
              <a:ext cx="797" cy="654"/>
            </a:xfrm>
            <a:custGeom>
              <a:avLst/>
              <a:gdLst>
                <a:gd name="T0" fmla="*/ 1575 w 1594"/>
                <a:gd name="T1" fmla="*/ 648 h 1310"/>
                <a:gd name="T2" fmla="*/ 1566 w 1594"/>
                <a:gd name="T3" fmla="*/ 635 h 1310"/>
                <a:gd name="T4" fmla="*/ 1549 w 1594"/>
                <a:gd name="T5" fmla="*/ 618 h 1310"/>
                <a:gd name="T6" fmla="*/ 1530 w 1594"/>
                <a:gd name="T7" fmla="*/ 597 h 1310"/>
                <a:gd name="T8" fmla="*/ 1507 w 1594"/>
                <a:gd name="T9" fmla="*/ 572 h 1310"/>
                <a:gd name="T10" fmla="*/ 1494 w 1594"/>
                <a:gd name="T11" fmla="*/ 559 h 1310"/>
                <a:gd name="T12" fmla="*/ 1480 w 1594"/>
                <a:gd name="T13" fmla="*/ 544 h 1310"/>
                <a:gd name="T14" fmla="*/ 1465 w 1594"/>
                <a:gd name="T15" fmla="*/ 529 h 1310"/>
                <a:gd name="T16" fmla="*/ 1450 w 1594"/>
                <a:gd name="T17" fmla="*/ 513 h 1310"/>
                <a:gd name="T18" fmla="*/ 1435 w 1594"/>
                <a:gd name="T19" fmla="*/ 496 h 1310"/>
                <a:gd name="T20" fmla="*/ 1417 w 1594"/>
                <a:gd name="T21" fmla="*/ 479 h 1310"/>
                <a:gd name="T22" fmla="*/ 1398 w 1594"/>
                <a:gd name="T23" fmla="*/ 462 h 1310"/>
                <a:gd name="T24" fmla="*/ 1381 w 1594"/>
                <a:gd name="T25" fmla="*/ 445 h 1310"/>
                <a:gd name="T26" fmla="*/ 1362 w 1594"/>
                <a:gd name="T27" fmla="*/ 426 h 1310"/>
                <a:gd name="T28" fmla="*/ 1341 w 1594"/>
                <a:gd name="T29" fmla="*/ 409 h 1310"/>
                <a:gd name="T30" fmla="*/ 1321 w 1594"/>
                <a:gd name="T31" fmla="*/ 390 h 1310"/>
                <a:gd name="T32" fmla="*/ 1300 w 1594"/>
                <a:gd name="T33" fmla="*/ 371 h 1310"/>
                <a:gd name="T34" fmla="*/ 1279 w 1594"/>
                <a:gd name="T35" fmla="*/ 352 h 1310"/>
                <a:gd name="T36" fmla="*/ 1258 w 1594"/>
                <a:gd name="T37" fmla="*/ 335 h 1310"/>
                <a:gd name="T38" fmla="*/ 1235 w 1594"/>
                <a:gd name="T39" fmla="*/ 316 h 1310"/>
                <a:gd name="T40" fmla="*/ 1212 w 1594"/>
                <a:gd name="T41" fmla="*/ 297 h 1310"/>
                <a:gd name="T42" fmla="*/ 1187 w 1594"/>
                <a:gd name="T43" fmla="*/ 278 h 1310"/>
                <a:gd name="T44" fmla="*/ 1163 w 1594"/>
                <a:gd name="T45" fmla="*/ 259 h 1310"/>
                <a:gd name="T46" fmla="*/ 1138 w 1594"/>
                <a:gd name="T47" fmla="*/ 242 h 1310"/>
                <a:gd name="T48" fmla="*/ 1113 w 1594"/>
                <a:gd name="T49" fmla="*/ 223 h 1310"/>
                <a:gd name="T50" fmla="*/ 1089 w 1594"/>
                <a:gd name="T51" fmla="*/ 204 h 1310"/>
                <a:gd name="T52" fmla="*/ 1064 w 1594"/>
                <a:gd name="T53" fmla="*/ 186 h 1310"/>
                <a:gd name="T54" fmla="*/ 1037 w 1594"/>
                <a:gd name="T55" fmla="*/ 171 h 1310"/>
                <a:gd name="T56" fmla="*/ 1011 w 1594"/>
                <a:gd name="T57" fmla="*/ 154 h 1310"/>
                <a:gd name="T58" fmla="*/ 984 w 1594"/>
                <a:gd name="T59" fmla="*/ 139 h 1310"/>
                <a:gd name="T60" fmla="*/ 958 w 1594"/>
                <a:gd name="T61" fmla="*/ 122 h 1310"/>
                <a:gd name="T62" fmla="*/ 931 w 1594"/>
                <a:gd name="T63" fmla="*/ 108 h 1310"/>
                <a:gd name="T64" fmla="*/ 904 w 1594"/>
                <a:gd name="T65" fmla="*/ 93 h 1310"/>
                <a:gd name="T66" fmla="*/ 876 w 1594"/>
                <a:gd name="T67" fmla="*/ 80 h 1310"/>
                <a:gd name="T68" fmla="*/ 821 w 1594"/>
                <a:gd name="T69" fmla="*/ 55 h 1310"/>
                <a:gd name="T70" fmla="*/ 766 w 1594"/>
                <a:gd name="T71" fmla="*/ 36 h 1310"/>
                <a:gd name="T72" fmla="*/ 710 w 1594"/>
                <a:gd name="T73" fmla="*/ 19 h 1310"/>
                <a:gd name="T74" fmla="*/ 627 w 1594"/>
                <a:gd name="T75" fmla="*/ 4 h 1310"/>
                <a:gd name="T76" fmla="*/ 463 w 1594"/>
                <a:gd name="T77" fmla="*/ 10 h 1310"/>
                <a:gd name="T78" fmla="*/ 383 w 1594"/>
                <a:gd name="T79" fmla="*/ 34 h 1310"/>
                <a:gd name="T80" fmla="*/ 334 w 1594"/>
                <a:gd name="T81" fmla="*/ 61 h 1310"/>
                <a:gd name="T82" fmla="*/ 307 w 1594"/>
                <a:gd name="T83" fmla="*/ 76 h 1310"/>
                <a:gd name="T84" fmla="*/ 285 w 1594"/>
                <a:gd name="T85" fmla="*/ 93 h 1310"/>
                <a:gd name="T86" fmla="*/ 260 w 1594"/>
                <a:gd name="T87" fmla="*/ 112 h 1310"/>
                <a:gd name="T88" fmla="*/ 0 w 1594"/>
                <a:gd name="T89" fmla="*/ 684 h 1310"/>
                <a:gd name="T90" fmla="*/ 558 w 1594"/>
                <a:gd name="T91" fmla="*/ 633 h 1310"/>
                <a:gd name="T92" fmla="*/ 1203 w 1594"/>
                <a:gd name="T93" fmla="*/ 971 h 1310"/>
                <a:gd name="T94" fmla="*/ 1585 w 1594"/>
                <a:gd name="T95" fmla="*/ 66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4" h="1310">
                  <a:moveTo>
                    <a:pt x="1585" y="660"/>
                  </a:moveTo>
                  <a:lnTo>
                    <a:pt x="1575" y="648"/>
                  </a:lnTo>
                  <a:lnTo>
                    <a:pt x="1571" y="643"/>
                  </a:lnTo>
                  <a:lnTo>
                    <a:pt x="1566" y="635"/>
                  </a:lnTo>
                  <a:lnTo>
                    <a:pt x="1558" y="627"/>
                  </a:lnTo>
                  <a:lnTo>
                    <a:pt x="1549" y="618"/>
                  </a:lnTo>
                  <a:lnTo>
                    <a:pt x="1539" y="608"/>
                  </a:lnTo>
                  <a:lnTo>
                    <a:pt x="1530" y="597"/>
                  </a:lnTo>
                  <a:lnTo>
                    <a:pt x="1518" y="584"/>
                  </a:lnTo>
                  <a:lnTo>
                    <a:pt x="1507" y="572"/>
                  </a:lnTo>
                  <a:lnTo>
                    <a:pt x="1501" y="565"/>
                  </a:lnTo>
                  <a:lnTo>
                    <a:pt x="1494" y="559"/>
                  </a:lnTo>
                  <a:lnTo>
                    <a:pt x="1488" y="551"/>
                  </a:lnTo>
                  <a:lnTo>
                    <a:pt x="1480" y="544"/>
                  </a:lnTo>
                  <a:lnTo>
                    <a:pt x="1473" y="536"/>
                  </a:lnTo>
                  <a:lnTo>
                    <a:pt x="1465" y="529"/>
                  </a:lnTo>
                  <a:lnTo>
                    <a:pt x="1457" y="521"/>
                  </a:lnTo>
                  <a:lnTo>
                    <a:pt x="1450" y="513"/>
                  </a:lnTo>
                  <a:lnTo>
                    <a:pt x="1442" y="504"/>
                  </a:lnTo>
                  <a:lnTo>
                    <a:pt x="1435" y="496"/>
                  </a:lnTo>
                  <a:lnTo>
                    <a:pt x="1425" y="489"/>
                  </a:lnTo>
                  <a:lnTo>
                    <a:pt x="1417" y="479"/>
                  </a:lnTo>
                  <a:lnTo>
                    <a:pt x="1408" y="472"/>
                  </a:lnTo>
                  <a:lnTo>
                    <a:pt x="1398" y="462"/>
                  </a:lnTo>
                  <a:lnTo>
                    <a:pt x="1391" y="453"/>
                  </a:lnTo>
                  <a:lnTo>
                    <a:pt x="1381" y="445"/>
                  </a:lnTo>
                  <a:lnTo>
                    <a:pt x="1372" y="435"/>
                  </a:lnTo>
                  <a:lnTo>
                    <a:pt x="1362" y="426"/>
                  </a:lnTo>
                  <a:lnTo>
                    <a:pt x="1351" y="418"/>
                  </a:lnTo>
                  <a:lnTo>
                    <a:pt x="1341" y="409"/>
                  </a:lnTo>
                  <a:lnTo>
                    <a:pt x="1332" y="399"/>
                  </a:lnTo>
                  <a:lnTo>
                    <a:pt x="1321" y="390"/>
                  </a:lnTo>
                  <a:lnTo>
                    <a:pt x="1311" y="380"/>
                  </a:lnTo>
                  <a:lnTo>
                    <a:pt x="1300" y="371"/>
                  </a:lnTo>
                  <a:lnTo>
                    <a:pt x="1290" y="363"/>
                  </a:lnTo>
                  <a:lnTo>
                    <a:pt x="1279" y="352"/>
                  </a:lnTo>
                  <a:lnTo>
                    <a:pt x="1267" y="344"/>
                  </a:lnTo>
                  <a:lnTo>
                    <a:pt x="1258" y="335"/>
                  </a:lnTo>
                  <a:lnTo>
                    <a:pt x="1245" y="325"/>
                  </a:lnTo>
                  <a:lnTo>
                    <a:pt x="1235" y="316"/>
                  </a:lnTo>
                  <a:lnTo>
                    <a:pt x="1224" y="306"/>
                  </a:lnTo>
                  <a:lnTo>
                    <a:pt x="1212" y="297"/>
                  </a:lnTo>
                  <a:lnTo>
                    <a:pt x="1199" y="287"/>
                  </a:lnTo>
                  <a:lnTo>
                    <a:pt x="1187" y="278"/>
                  </a:lnTo>
                  <a:lnTo>
                    <a:pt x="1176" y="268"/>
                  </a:lnTo>
                  <a:lnTo>
                    <a:pt x="1163" y="259"/>
                  </a:lnTo>
                  <a:lnTo>
                    <a:pt x="1151" y="249"/>
                  </a:lnTo>
                  <a:lnTo>
                    <a:pt x="1138" y="242"/>
                  </a:lnTo>
                  <a:lnTo>
                    <a:pt x="1127" y="232"/>
                  </a:lnTo>
                  <a:lnTo>
                    <a:pt x="1113" y="223"/>
                  </a:lnTo>
                  <a:lnTo>
                    <a:pt x="1102" y="213"/>
                  </a:lnTo>
                  <a:lnTo>
                    <a:pt x="1089" y="204"/>
                  </a:lnTo>
                  <a:lnTo>
                    <a:pt x="1075" y="196"/>
                  </a:lnTo>
                  <a:lnTo>
                    <a:pt x="1064" y="186"/>
                  </a:lnTo>
                  <a:lnTo>
                    <a:pt x="1051" y="179"/>
                  </a:lnTo>
                  <a:lnTo>
                    <a:pt x="1037" y="171"/>
                  </a:lnTo>
                  <a:lnTo>
                    <a:pt x="1024" y="162"/>
                  </a:lnTo>
                  <a:lnTo>
                    <a:pt x="1011" y="154"/>
                  </a:lnTo>
                  <a:lnTo>
                    <a:pt x="999" y="146"/>
                  </a:lnTo>
                  <a:lnTo>
                    <a:pt x="984" y="139"/>
                  </a:lnTo>
                  <a:lnTo>
                    <a:pt x="971" y="129"/>
                  </a:lnTo>
                  <a:lnTo>
                    <a:pt x="958" y="122"/>
                  </a:lnTo>
                  <a:lnTo>
                    <a:pt x="944" y="114"/>
                  </a:lnTo>
                  <a:lnTo>
                    <a:pt x="931" y="108"/>
                  </a:lnTo>
                  <a:lnTo>
                    <a:pt x="918" y="101"/>
                  </a:lnTo>
                  <a:lnTo>
                    <a:pt x="904" y="93"/>
                  </a:lnTo>
                  <a:lnTo>
                    <a:pt x="889" y="88"/>
                  </a:lnTo>
                  <a:lnTo>
                    <a:pt x="876" y="80"/>
                  </a:lnTo>
                  <a:lnTo>
                    <a:pt x="849" y="69"/>
                  </a:lnTo>
                  <a:lnTo>
                    <a:pt x="821" y="55"/>
                  </a:lnTo>
                  <a:lnTo>
                    <a:pt x="794" y="46"/>
                  </a:lnTo>
                  <a:lnTo>
                    <a:pt x="766" y="36"/>
                  </a:lnTo>
                  <a:lnTo>
                    <a:pt x="737" y="29"/>
                  </a:lnTo>
                  <a:lnTo>
                    <a:pt x="710" y="19"/>
                  </a:lnTo>
                  <a:lnTo>
                    <a:pt x="682" y="13"/>
                  </a:lnTo>
                  <a:lnTo>
                    <a:pt x="627" y="4"/>
                  </a:lnTo>
                  <a:lnTo>
                    <a:pt x="572" y="0"/>
                  </a:lnTo>
                  <a:lnTo>
                    <a:pt x="463" y="10"/>
                  </a:lnTo>
                  <a:lnTo>
                    <a:pt x="410" y="25"/>
                  </a:lnTo>
                  <a:lnTo>
                    <a:pt x="383" y="34"/>
                  </a:lnTo>
                  <a:lnTo>
                    <a:pt x="359" y="48"/>
                  </a:lnTo>
                  <a:lnTo>
                    <a:pt x="334" y="61"/>
                  </a:lnTo>
                  <a:lnTo>
                    <a:pt x="321" y="69"/>
                  </a:lnTo>
                  <a:lnTo>
                    <a:pt x="307" y="76"/>
                  </a:lnTo>
                  <a:lnTo>
                    <a:pt x="296" y="84"/>
                  </a:lnTo>
                  <a:lnTo>
                    <a:pt x="285" y="93"/>
                  </a:lnTo>
                  <a:lnTo>
                    <a:pt x="271" y="103"/>
                  </a:lnTo>
                  <a:lnTo>
                    <a:pt x="260" y="112"/>
                  </a:lnTo>
                  <a:lnTo>
                    <a:pt x="76" y="314"/>
                  </a:lnTo>
                  <a:lnTo>
                    <a:pt x="0" y="684"/>
                  </a:lnTo>
                  <a:lnTo>
                    <a:pt x="174" y="557"/>
                  </a:lnTo>
                  <a:lnTo>
                    <a:pt x="558" y="633"/>
                  </a:lnTo>
                  <a:lnTo>
                    <a:pt x="893" y="787"/>
                  </a:lnTo>
                  <a:lnTo>
                    <a:pt x="1203" y="971"/>
                  </a:lnTo>
                  <a:lnTo>
                    <a:pt x="1594" y="1310"/>
                  </a:lnTo>
                  <a:lnTo>
                    <a:pt x="1585" y="660"/>
                  </a:lnTo>
                  <a:lnTo>
                    <a:pt x="1585" y="660"/>
                  </a:lnTo>
                  <a:close/>
                </a:path>
              </a:pathLst>
            </a:custGeom>
            <a:solidFill>
              <a:srgbClr val="F59E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7" name="Freeform 83">
              <a:extLst>
                <a:ext uri="{FF2B5EF4-FFF2-40B4-BE49-F238E27FC236}">
                  <a16:creationId xmlns:a16="http://schemas.microsoft.com/office/drawing/2014/main" id="{9D99E616-5DB7-4769-AB4A-3920847AF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" y="3146"/>
              <a:ext cx="615" cy="468"/>
            </a:xfrm>
            <a:custGeom>
              <a:avLst/>
              <a:gdLst>
                <a:gd name="T0" fmla="*/ 20 w 1230"/>
                <a:gd name="T1" fmla="*/ 380 h 935"/>
                <a:gd name="T2" fmla="*/ 147 w 1230"/>
                <a:gd name="T3" fmla="*/ 435 h 935"/>
                <a:gd name="T4" fmla="*/ 440 w 1230"/>
                <a:gd name="T5" fmla="*/ 401 h 935"/>
                <a:gd name="T6" fmla="*/ 633 w 1230"/>
                <a:gd name="T7" fmla="*/ 291 h 935"/>
                <a:gd name="T8" fmla="*/ 1116 w 1230"/>
                <a:gd name="T9" fmla="*/ 57 h 935"/>
                <a:gd name="T10" fmla="*/ 1202 w 1230"/>
                <a:gd name="T11" fmla="*/ 0 h 935"/>
                <a:gd name="T12" fmla="*/ 1230 w 1230"/>
                <a:gd name="T13" fmla="*/ 842 h 935"/>
                <a:gd name="T14" fmla="*/ 1211 w 1230"/>
                <a:gd name="T15" fmla="*/ 852 h 935"/>
                <a:gd name="T16" fmla="*/ 1187 w 1230"/>
                <a:gd name="T17" fmla="*/ 859 h 935"/>
                <a:gd name="T18" fmla="*/ 1154 w 1230"/>
                <a:gd name="T19" fmla="*/ 873 h 935"/>
                <a:gd name="T20" fmla="*/ 1135 w 1230"/>
                <a:gd name="T21" fmla="*/ 876 h 935"/>
                <a:gd name="T22" fmla="*/ 1114 w 1230"/>
                <a:gd name="T23" fmla="*/ 884 h 935"/>
                <a:gd name="T24" fmla="*/ 1092 w 1230"/>
                <a:gd name="T25" fmla="*/ 890 h 935"/>
                <a:gd name="T26" fmla="*/ 1067 w 1230"/>
                <a:gd name="T27" fmla="*/ 895 h 935"/>
                <a:gd name="T28" fmla="*/ 1042 w 1230"/>
                <a:gd name="T29" fmla="*/ 903 h 935"/>
                <a:gd name="T30" fmla="*/ 1014 w 1230"/>
                <a:gd name="T31" fmla="*/ 909 h 935"/>
                <a:gd name="T32" fmla="*/ 955 w 1230"/>
                <a:gd name="T33" fmla="*/ 920 h 935"/>
                <a:gd name="T34" fmla="*/ 890 w 1230"/>
                <a:gd name="T35" fmla="*/ 930 h 935"/>
                <a:gd name="T36" fmla="*/ 822 w 1230"/>
                <a:gd name="T37" fmla="*/ 935 h 935"/>
                <a:gd name="T38" fmla="*/ 671 w 1230"/>
                <a:gd name="T39" fmla="*/ 935 h 935"/>
                <a:gd name="T40" fmla="*/ 514 w 1230"/>
                <a:gd name="T41" fmla="*/ 914 h 935"/>
                <a:gd name="T42" fmla="*/ 472 w 1230"/>
                <a:gd name="T43" fmla="*/ 905 h 935"/>
                <a:gd name="T44" fmla="*/ 432 w 1230"/>
                <a:gd name="T45" fmla="*/ 894 h 935"/>
                <a:gd name="T46" fmla="*/ 390 w 1230"/>
                <a:gd name="T47" fmla="*/ 880 h 935"/>
                <a:gd name="T48" fmla="*/ 369 w 1230"/>
                <a:gd name="T49" fmla="*/ 873 h 935"/>
                <a:gd name="T50" fmla="*/ 350 w 1230"/>
                <a:gd name="T51" fmla="*/ 865 h 935"/>
                <a:gd name="T52" fmla="*/ 331 w 1230"/>
                <a:gd name="T53" fmla="*/ 856 h 935"/>
                <a:gd name="T54" fmla="*/ 312 w 1230"/>
                <a:gd name="T55" fmla="*/ 844 h 935"/>
                <a:gd name="T56" fmla="*/ 303 w 1230"/>
                <a:gd name="T57" fmla="*/ 837 h 935"/>
                <a:gd name="T58" fmla="*/ 291 w 1230"/>
                <a:gd name="T59" fmla="*/ 829 h 935"/>
                <a:gd name="T60" fmla="*/ 282 w 1230"/>
                <a:gd name="T61" fmla="*/ 821 h 935"/>
                <a:gd name="T62" fmla="*/ 272 w 1230"/>
                <a:gd name="T63" fmla="*/ 814 h 935"/>
                <a:gd name="T64" fmla="*/ 261 w 1230"/>
                <a:gd name="T65" fmla="*/ 804 h 935"/>
                <a:gd name="T66" fmla="*/ 251 w 1230"/>
                <a:gd name="T67" fmla="*/ 797 h 935"/>
                <a:gd name="T68" fmla="*/ 240 w 1230"/>
                <a:gd name="T69" fmla="*/ 787 h 935"/>
                <a:gd name="T70" fmla="*/ 230 w 1230"/>
                <a:gd name="T71" fmla="*/ 778 h 935"/>
                <a:gd name="T72" fmla="*/ 221 w 1230"/>
                <a:gd name="T73" fmla="*/ 768 h 935"/>
                <a:gd name="T74" fmla="*/ 210 w 1230"/>
                <a:gd name="T75" fmla="*/ 757 h 935"/>
                <a:gd name="T76" fmla="*/ 200 w 1230"/>
                <a:gd name="T77" fmla="*/ 747 h 935"/>
                <a:gd name="T78" fmla="*/ 192 w 1230"/>
                <a:gd name="T79" fmla="*/ 738 h 935"/>
                <a:gd name="T80" fmla="*/ 181 w 1230"/>
                <a:gd name="T81" fmla="*/ 728 h 935"/>
                <a:gd name="T82" fmla="*/ 173 w 1230"/>
                <a:gd name="T83" fmla="*/ 719 h 935"/>
                <a:gd name="T84" fmla="*/ 166 w 1230"/>
                <a:gd name="T85" fmla="*/ 709 h 935"/>
                <a:gd name="T86" fmla="*/ 156 w 1230"/>
                <a:gd name="T87" fmla="*/ 702 h 935"/>
                <a:gd name="T88" fmla="*/ 149 w 1230"/>
                <a:gd name="T89" fmla="*/ 692 h 935"/>
                <a:gd name="T90" fmla="*/ 141 w 1230"/>
                <a:gd name="T91" fmla="*/ 684 h 935"/>
                <a:gd name="T92" fmla="*/ 135 w 1230"/>
                <a:gd name="T93" fmla="*/ 677 h 935"/>
                <a:gd name="T94" fmla="*/ 128 w 1230"/>
                <a:gd name="T95" fmla="*/ 669 h 935"/>
                <a:gd name="T96" fmla="*/ 118 w 1230"/>
                <a:gd name="T97" fmla="*/ 658 h 935"/>
                <a:gd name="T98" fmla="*/ 111 w 1230"/>
                <a:gd name="T99" fmla="*/ 648 h 935"/>
                <a:gd name="T100" fmla="*/ 103 w 1230"/>
                <a:gd name="T101" fmla="*/ 641 h 935"/>
                <a:gd name="T102" fmla="*/ 0 w 1230"/>
                <a:gd name="T103" fmla="*/ 439 h 935"/>
                <a:gd name="T104" fmla="*/ 20 w 1230"/>
                <a:gd name="T105" fmla="*/ 380 h 935"/>
                <a:gd name="T106" fmla="*/ 20 w 1230"/>
                <a:gd name="T107" fmla="*/ 380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0" h="935">
                  <a:moveTo>
                    <a:pt x="20" y="380"/>
                  </a:moveTo>
                  <a:lnTo>
                    <a:pt x="147" y="435"/>
                  </a:lnTo>
                  <a:lnTo>
                    <a:pt x="440" y="401"/>
                  </a:lnTo>
                  <a:lnTo>
                    <a:pt x="633" y="291"/>
                  </a:lnTo>
                  <a:lnTo>
                    <a:pt x="1116" y="57"/>
                  </a:lnTo>
                  <a:lnTo>
                    <a:pt x="1202" y="0"/>
                  </a:lnTo>
                  <a:lnTo>
                    <a:pt x="1230" y="842"/>
                  </a:lnTo>
                  <a:lnTo>
                    <a:pt x="1211" y="852"/>
                  </a:lnTo>
                  <a:lnTo>
                    <a:pt x="1187" y="859"/>
                  </a:lnTo>
                  <a:lnTo>
                    <a:pt x="1154" y="873"/>
                  </a:lnTo>
                  <a:lnTo>
                    <a:pt x="1135" y="876"/>
                  </a:lnTo>
                  <a:lnTo>
                    <a:pt x="1114" y="884"/>
                  </a:lnTo>
                  <a:lnTo>
                    <a:pt x="1092" y="890"/>
                  </a:lnTo>
                  <a:lnTo>
                    <a:pt x="1067" y="895"/>
                  </a:lnTo>
                  <a:lnTo>
                    <a:pt x="1042" y="903"/>
                  </a:lnTo>
                  <a:lnTo>
                    <a:pt x="1014" y="909"/>
                  </a:lnTo>
                  <a:lnTo>
                    <a:pt x="955" y="920"/>
                  </a:lnTo>
                  <a:lnTo>
                    <a:pt x="890" y="930"/>
                  </a:lnTo>
                  <a:lnTo>
                    <a:pt x="822" y="935"/>
                  </a:lnTo>
                  <a:lnTo>
                    <a:pt x="671" y="935"/>
                  </a:lnTo>
                  <a:lnTo>
                    <a:pt x="514" y="914"/>
                  </a:lnTo>
                  <a:lnTo>
                    <a:pt x="472" y="905"/>
                  </a:lnTo>
                  <a:lnTo>
                    <a:pt x="432" y="894"/>
                  </a:lnTo>
                  <a:lnTo>
                    <a:pt x="390" y="880"/>
                  </a:lnTo>
                  <a:lnTo>
                    <a:pt x="369" y="873"/>
                  </a:lnTo>
                  <a:lnTo>
                    <a:pt x="350" y="865"/>
                  </a:lnTo>
                  <a:lnTo>
                    <a:pt x="331" y="856"/>
                  </a:lnTo>
                  <a:lnTo>
                    <a:pt x="312" y="844"/>
                  </a:lnTo>
                  <a:lnTo>
                    <a:pt x="303" y="837"/>
                  </a:lnTo>
                  <a:lnTo>
                    <a:pt x="291" y="829"/>
                  </a:lnTo>
                  <a:lnTo>
                    <a:pt x="282" y="821"/>
                  </a:lnTo>
                  <a:lnTo>
                    <a:pt x="272" y="814"/>
                  </a:lnTo>
                  <a:lnTo>
                    <a:pt x="261" y="804"/>
                  </a:lnTo>
                  <a:lnTo>
                    <a:pt x="251" y="797"/>
                  </a:lnTo>
                  <a:lnTo>
                    <a:pt x="240" y="787"/>
                  </a:lnTo>
                  <a:lnTo>
                    <a:pt x="230" y="778"/>
                  </a:lnTo>
                  <a:lnTo>
                    <a:pt x="221" y="768"/>
                  </a:lnTo>
                  <a:lnTo>
                    <a:pt x="210" y="757"/>
                  </a:lnTo>
                  <a:lnTo>
                    <a:pt x="200" y="747"/>
                  </a:lnTo>
                  <a:lnTo>
                    <a:pt x="192" y="738"/>
                  </a:lnTo>
                  <a:lnTo>
                    <a:pt x="181" y="728"/>
                  </a:lnTo>
                  <a:lnTo>
                    <a:pt x="173" y="719"/>
                  </a:lnTo>
                  <a:lnTo>
                    <a:pt x="166" y="709"/>
                  </a:lnTo>
                  <a:lnTo>
                    <a:pt x="156" y="702"/>
                  </a:lnTo>
                  <a:lnTo>
                    <a:pt x="149" y="692"/>
                  </a:lnTo>
                  <a:lnTo>
                    <a:pt x="141" y="684"/>
                  </a:lnTo>
                  <a:lnTo>
                    <a:pt x="135" y="677"/>
                  </a:lnTo>
                  <a:lnTo>
                    <a:pt x="128" y="669"/>
                  </a:lnTo>
                  <a:lnTo>
                    <a:pt x="118" y="658"/>
                  </a:lnTo>
                  <a:lnTo>
                    <a:pt x="111" y="648"/>
                  </a:lnTo>
                  <a:lnTo>
                    <a:pt x="103" y="641"/>
                  </a:lnTo>
                  <a:lnTo>
                    <a:pt x="0" y="439"/>
                  </a:lnTo>
                  <a:lnTo>
                    <a:pt x="20" y="380"/>
                  </a:lnTo>
                  <a:lnTo>
                    <a:pt x="20" y="380"/>
                  </a:lnTo>
                  <a:close/>
                </a:path>
              </a:pathLst>
            </a:custGeom>
            <a:solidFill>
              <a:srgbClr val="C76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8" name="Freeform 84">
              <a:extLst>
                <a:ext uri="{FF2B5EF4-FFF2-40B4-BE49-F238E27FC236}">
                  <a16:creationId xmlns:a16="http://schemas.microsoft.com/office/drawing/2014/main" id="{506244FF-AAE3-4993-BBE3-7014AE00F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6" y="2562"/>
              <a:ext cx="537" cy="728"/>
            </a:xfrm>
            <a:custGeom>
              <a:avLst/>
              <a:gdLst>
                <a:gd name="T0" fmla="*/ 1076 w 1076"/>
                <a:gd name="T1" fmla="*/ 892 h 1456"/>
                <a:gd name="T2" fmla="*/ 736 w 1076"/>
                <a:gd name="T3" fmla="*/ 464 h 1456"/>
                <a:gd name="T4" fmla="*/ 460 w 1076"/>
                <a:gd name="T5" fmla="*/ 219 h 1456"/>
                <a:gd name="T6" fmla="*/ 63 w 1076"/>
                <a:gd name="T7" fmla="*/ 6 h 1456"/>
                <a:gd name="T8" fmla="*/ 0 w 1076"/>
                <a:gd name="T9" fmla="*/ 0 h 1456"/>
                <a:gd name="T10" fmla="*/ 72 w 1076"/>
                <a:gd name="T11" fmla="*/ 1456 h 1456"/>
                <a:gd name="T12" fmla="*/ 342 w 1076"/>
                <a:gd name="T13" fmla="*/ 1393 h 1456"/>
                <a:gd name="T14" fmla="*/ 644 w 1076"/>
                <a:gd name="T15" fmla="*/ 1213 h 1456"/>
                <a:gd name="T16" fmla="*/ 1009 w 1076"/>
                <a:gd name="T17" fmla="*/ 930 h 1456"/>
                <a:gd name="T18" fmla="*/ 1076 w 1076"/>
                <a:gd name="T19" fmla="*/ 892 h 1456"/>
                <a:gd name="T20" fmla="*/ 1076 w 1076"/>
                <a:gd name="T21" fmla="*/ 892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6" h="1456">
                  <a:moveTo>
                    <a:pt x="1076" y="892"/>
                  </a:moveTo>
                  <a:lnTo>
                    <a:pt x="736" y="464"/>
                  </a:lnTo>
                  <a:lnTo>
                    <a:pt x="460" y="219"/>
                  </a:lnTo>
                  <a:lnTo>
                    <a:pt x="63" y="6"/>
                  </a:lnTo>
                  <a:lnTo>
                    <a:pt x="0" y="0"/>
                  </a:lnTo>
                  <a:lnTo>
                    <a:pt x="72" y="1456"/>
                  </a:lnTo>
                  <a:lnTo>
                    <a:pt x="342" y="1393"/>
                  </a:lnTo>
                  <a:lnTo>
                    <a:pt x="644" y="1213"/>
                  </a:lnTo>
                  <a:lnTo>
                    <a:pt x="1009" y="930"/>
                  </a:lnTo>
                  <a:lnTo>
                    <a:pt x="1076" y="892"/>
                  </a:lnTo>
                  <a:lnTo>
                    <a:pt x="1076" y="8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9" name="Freeform 85">
              <a:extLst>
                <a:ext uri="{FF2B5EF4-FFF2-40B4-BE49-F238E27FC236}">
                  <a16:creationId xmlns:a16="http://schemas.microsoft.com/office/drawing/2014/main" id="{25FFB556-B450-4FED-A1BA-80502620A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2544"/>
              <a:ext cx="373" cy="739"/>
            </a:xfrm>
            <a:custGeom>
              <a:avLst/>
              <a:gdLst>
                <a:gd name="T0" fmla="*/ 23 w 747"/>
                <a:gd name="T1" fmla="*/ 68 h 1477"/>
                <a:gd name="T2" fmla="*/ 0 w 747"/>
                <a:gd name="T3" fmla="*/ 456 h 1477"/>
                <a:gd name="T4" fmla="*/ 42 w 747"/>
                <a:gd name="T5" fmla="*/ 878 h 1477"/>
                <a:gd name="T6" fmla="*/ 194 w 747"/>
                <a:gd name="T7" fmla="*/ 1167 h 1477"/>
                <a:gd name="T8" fmla="*/ 202 w 747"/>
                <a:gd name="T9" fmla="*/ 1190 h 1477"/>
                <a:gd name="T10" fmla="*/ 211 w 747"/>
                <a:gd name="T11" fmla="*/ 1215 h 1477"/>
                <a:gd name="T12" fmla="*/ 224 w 747"/>
                <a:gd name="T13" fmla="*/ 1247 h 1477"/>
                <a:gd name="T14" fmla="*/ 241 w 747"/>
                <a:gd name="T15" fmla="*/ 1283 h 1477"/>
                <a:gd name="T16" fmla="*/ 251 w 747"/>
                <a:gd name="T17" fmla="*/ 1302 h 1477"/>
                <a:gd name="T18" fmla="*/ 260 w 747"/>
                <a:gd name="T19" fmla="*/ 1321 h 1477"/>
                <a:gd name="T20" fmla="*/ 272 w 747"/>
                <a:gd name="T21" fmla="*/ 1340 h 1477"/>
                <a:gd name="T22" fmla="*/ 285 w 747"/>
                <a:gd name="T23" fmla="*/ 1359 h 1477"/>
                <a:gd name="T24" fmla="*/ 298 w 747"/>
                <a:gd name="T25" fmla="*/ 1378 h 1477"/>
                <a:gd name="T26" fmla="*/ 304 w 747"/>
                <a:gd name="T27" fmla="*/ 1388 h 1477"/>
                <a:gd name="T28" fmla="*/ 312 w 747"/>
                <a:gd name="T29" fmla="*/ 1395 h 1477"/>
                <a:gd name="T30" fmla="*/ 319 w 747"/>
                <a:gd name="T31" fmla="*/ 1405 h 1477"/>
                <a:gd name="T32" fmla="*/ 327 w 747"/>
                <a:gd name="T33" fmla="*/ 1412 h 1477"/>
                <a:gd name="T34" fmla="*/ 335 w 747"/>
                <a:gd name="T35" fmla="*/ 1420 h 1477"/>
                <a:gd name="T36" fmla="*/ 342 w 747"/>
                <a:gd name="T37" fmla="*/ 1427 h 1477"/>
                <a:gd name="T38" fmla="*/ 350 w 747"/>
                <a:gd name="T39" fmla="*/ 1435 h 1477"/>
                <a:gd name="T40" fmla="*/ 357 w 747"/>
                <a:gd name="T41" fmla="*/ 1441 h 1477"/>
                <a:gd name="T42" fmla="*/ 367 w 747"/>
                <a:gd name="T43" fmla="*/ 1448 h 1477"/>
                <a:gd name="T44" fmla="*/ 374 w 747"/>
                <a:gd name="T45" fmla="*/ 1452 h 1477"/>
                <a:gd name="T46" fmla="*/ 393 w 747"/>
                <a:gd name="T47" fmla="*/ 1464 h 1477"/>
                <a:gd name="T48" fmla="*/ 413 w 747"/>
                <a:gd name="T49" fmla="*/ 1471 h 1477"/>
                <a:gd name="T50" fmla="*/ 452 w 747"/>
                <a:gd name="T51" fmla="*/ 1477 h 1477"/>
                <a:gd name="T52" fmla="*/ 494 w 747"/>
                <a:gd name="T53" fmla="*/ 1471 h 1477"/>
                <a:gd name="T54" fmla="*/ 517 w 747"/>
                <a:gd name="T55" fmla="*/ 1464 h 1477"/>
                <a:gd name="T56" fmla="*/ 540 w 747"/>
                <a:gd name="T57" fmla="*/ 1450 h 1477"/>
                <a:gd name="T58" fmla="*/ 551 w 747"/>
                <a:gd name="T59" fmla="*/ 1443 h 1477"/>
                <a:gd name="T60" fmla="*/ 563 w 747"/>
                <a:gd name="T61" fmla="*/ 1435 h 1477"/>
                <a:gd name="T62" fmla="*/ 576 w 747"/>
                <a:gd name="T63" fmla="*/ 1426 h 1477"/>
                <a:gd name="T64" fmla="*/ 587 w 747"/>
                <a:gd name="T65" fmla="*/ 1412 h 1477"/>
                <a:gd name="T66" fmla="*/ 599 w 747"/>
                <a:gd name="T67" fmla="*/ 1401 h 1477"/>
                <a:gd name="T68" fmla="*/ 612 w 747"/>
                <a:gd name="T69" fmla="*/ 1388 h 1477"/>
                <a:gd name="T70" fmla="*/ 620 w 747"/>
                <a:gd name="T71" fmla="*/ 1380 h 1477"/>
                <a:gd name="T72" fmla="*/ 625 w 747"/>
                <a:gd name="T73" fmla="*/ 1372 h 1477"/>
                <a:gd name="T74" fmla="*/ 633 w 747"/>
                <a:gd name="T75" fmla="*/ 1365 h 1477"/>
                <a:gd name="T76" fmla="*/ 639 w 747"/>
                <a:gd name="T77" fmla="*/ 1357 h 1477"/>
                <a:gd name="T78" fmla="*/ 724 w 747"/>
                <a:gd name="T79" fmla="*/ 1167 h 1477"/>
                <a:gd name="T80" fmla="*/ 747 w 747"/>
                <a:gd name="T81" fmla="*/ 745 h 1477"/>
                <a:gd name="T82" fmla="*/ 663 w 747"/>
                <a:gd name="T83" fmla="*/ 314 h 1477"/>
                <a:gd name="T84" fmla="*/ 563 w 747"/>
                <a:gd name="T85" fmla="*/ 163 h 1477"/>
                <a:gd name="T86" fmla="*/ 384 w 747"/>
                <a:gd name="T87" fmla="*/ 0 h 1477"/>
                <a:gd name="T88" fmla="*/ 164 w 747"/>
                <a:gd name="T89" fmla="*/ 0 h 1477"/>
                <a:gd name="T90" fmla="*/ 23 w 747"/>
                <a:gd name="T91" fmla="*/ 68 h 1477"/>
                <a:gd name="T92" fmla="*/ 23 w 747"/>
                <a:gd name="T93" fmla="*/ 68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7" h="1477">
                  <a:moveTo>
                    <a:pt x="23" y="68"/>
                  </a:moveTo>
                  <a:lnTo>
                    <a:pt x="0" y="456"/>
                  </a:lnTo>
                  <a:lnTo>
                    <a:pt x="42" y="878"/>
                  </a:lnTo>
                  <a:lnTo>
                    <a:pt x="194" y="1167"/>
                  </a:lnTo>
                  <a:lnTo>
                    <a:pt x="202" y="1190"/>
                  </a:lnTo>
                  <a:lnTo>
                    <a:pt x="211" y="1215"/>
                  </a:lnTo>
                  <a:lnTo>
                    <a:pt x="224" y="1247"/>
                  </a:lnTo>
                  <a:lnTo>
                    <a:pt x="241" y="1283"/>
                  </a:lnTo>
                  <a:lnTo>
                    <a:pt x="251" y="1302"/>
                  </a:lnTo>
                  <a:lnTo>
                    <a:pt x="260" y="1321"/>
                  </a:lnTo>
                  <a:lnTo>
                    <a:pt x="272" y="1340"/>
                  </a:lnTo>
                  <a:lnTo>
                    <a:pt x="285" y="1359"/>
                  </a:lnTo>
                  <a:lnTo>
                    <a:pt x="298" y="1378"/>
                  </a:lnTo>
                  <a:lnTo>
                    <a:pt x="304" y="1388"/>
                  </a:lnTo>
                  <a:lnTo>
                    <a:pt x="312" y="1395"/>
                  </a:lnTo>
                  <a:lnTo>
                    <a:pt x="319" y="1405"/>
                  </a:lnTo>
                  <a:lnTo>
                    <a:pt x="327" y="1412"/>
                  </a:lnTo>
                  <a:lnTo>
                    <a:pt x="335" y="1420"/>
                  </a:lnTo>
                  <a:lnTo>
                    <a:pt x="342" y="1427"/>
                  </a:lnTo>
                  <a:lnTo>
                    <a:pt x="350" y="1435"/>
                  </a:lnTo>
                  <a:lnTo>
                    <a:pt x="357" y="1441"/>
                  </a:lnTo>
                  <a:lnTo>
                    <a:pt x="367" y="1448"/>
                  </a:lnTo>
                  <a:lnTo>
                    <a:pt x="374" y="1452"/>
                  </a:lnTo>
                  <a:lnTo>
                    <a:pt x="393" y="1464"/>
                  </a:lnTo>
                  <a:lnTo>
                    <a:pt x="413" y="1471"/>
                  </a:lnTo>
                  <a:lnTo>
                    <a:pt x="452" y="1477"/>
                  </a:lnTo>
                  <a:lnTo>
                    <a:pt x="494" y="1471"/>
                  </a:lnTo>
                  <a:lnTo>
                    <a:pt x="517" y="1464"/>
                  </a:lnTo>
                  <a:lnTo>
                    <a:pt x="540" y="1450"/>
                  </a:lnTo>
                  <a:lnTo>
                    <a:pt x="551" y="1443"/>
                  </a:lnTo>
                  <a:lnTo>
                    <a:pt x="563" y="1435"/>
                  </a:lnTo>
                  <a:lnTo>
                    <a:pt x="576" y="1426"/>
                  </a:lnTo>
                  <a:lnTo>
                    <a:pt x="587" y="1412"/>
                  </a:lnTo>
                  <a:lnTo>
                    <a:pt x="599" y="1401"/>
                  </a:lnTo>
                  <a:lnTo>
                    <a:pt x="612" y="1388"/>
                  </a:lnTo>
                  <a:lnTo>
                    <a:pt x="620" y="1380"/>
                  </a:lnTo>
                  <a:lnTo>
                    <a:pt x="625" y="1372"/>
                  </a:lnTo>
                  <a:lnTo>
                    <a:pt x="633" y="1365"/>
                  </a:lnTo>
                  <a:lnTo>
                    <a:pt x="639" y="1357"/>
                  </a:lnTo>
                  <a:lnTo>
                    <a:pt x="724" y="1167"/>
                  </a:lnTo>
                  <a:lnTo>
                    <a:pt x="747" y="745"/>
                  </a:lnTo>
                  <a:lnTo>
                    <a:pt x="663" y="314"/>
                  </a:lnTo>
                  <a:lnTo>
                    <a:pt x="563" y="163"/>
                  </a:lnTo>
                  <a:lnTo>
                    <a:pt x="384" y="0"/>
                  </a:lnTo>
                  <a:lnTo>
                    <a:pt x="164" y="0"/>
                  </a:lnTo>
                  <a:lnTo>
                    <a:pt x="23" y="68"/>
                  </a:lnTo>
                  <a:lnTo>
                    <a:pt x="23" y="68"/>
                  </a:lnTo>
                  <a:close/>
                </a:path>
              </a:pathLst>
            </a:custGeom>
            <a:solidFill>
              <a:srgbClr val="8A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0" name="Freeform 86">
              <a:extLst>
                <a:ext uri="{FF2B5EF4-FFF2-40B4-BE49-F238E27FC236}">
                  <a16:creationId xmlns:a16="http://schemas.microsoft.com/office/drawing/2014/main" id="{FB17190A-65A0-4172-88FB-6105C3A4C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736"/>
              <a:ext cx="132" cy="320"/>
            </a:xfrm>
            <a:custGeom>
              <a:avLst/>
              <a:gdLst>
                <a:gd name="T0" fmla="*/ 21 w 265"/>
                <a:gd name="T1" fmla="*/ 367 h 639"/>
                <a:gd name="T2" fmla="*/ 122 w 265"/>
                <a:gd name="T3" fmla="*/ 570 h 639"/>
                <a:gd name="T4" fmla="*/ 207 w 265"/>
                <a:gd name="T5" fmla="*/ 639 h 639"/>
                <a:gd name="T6" fmla="*/ 265 w 265"/>
                <a:gd name="T7" fmla="*/ 572 h 639"/>
                <a:gd name="T8" fmla="*/ 265 w 265"/>
                <a:gd name="T9" fmla="*/ 390 h 639"/>
                <a:gd name="T10" fmla="*/ 247 w 265"/>
                <a:gd name="T11" fmla="*/ 230 h 639"/>
                <a:gd name="T12" fmla="*/ 158 w 265"/>
                <a:gd name="T13" fmla="*/ 61 h 639"/>
                <a:gd name="T14" fmla="*/ 92 w 265"/>
                <a:gd name="T15" fmla="*/ 4 h 639"/>
                <a:gd name="T16" fmla="*/ 61 w 265"/>
                <a:gd name="T17" fmla="*/ 0 h 639"/>
                <a:gd name="T18" fmla="*/ 50 w 265"/>
                <a:gd name="T19" fmla="*/ 2 h 639"/>
                <a:gd name="T20" fmla="*/ 38 w 265"/>
                <a:gd name="T21" fmla="*/ 11 h 639"/>
                <a:gd name="T22" fmla="*/ 25 w 265"/>
                <a:gd name="T23" fmla="*/ 30 h 639"/>
                <a:gd name="T24" fmla="*/ 0 w 265"/>
                <a:gd name="T25" fmla="*/ 114 h 639"/>
                <a:gd name="T26" fmla="*/ 10 w 265"/>
                <a:gd name="T27" fmla="*/ 260 h 639"/>
                <a:gd name="T28" fmla="*/ 21 w 265"/>
                <a:gd name="T29" fmla="*/ 367 h 639"/>
                <a:gd name="T30" fmla="*/ 21 w 265"/>
                <a:gd name="T31" fmla="*/ 36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5" h="639">
                  <a:moveTo>
                    <a:pt x="21" y="367"/>
                  </a:moveTo>
                  <a:lnTo>
                    <a:pt x="122" y="570"/>
                  </a:lnTo>
                  <a:lnTo>
                    <a:pt x="207" y="639"/>
                  </a:lnTo>
                  <a:lnTo>
                    <a:pt x="265" y="572"/>
                  </a:lnTo>
                  <a:lnTo>
                    <a:pt x="265" y="390"/>
                  </a:lnTo>
                  <a:lnTo>
                    <a:pt x="247" y="230"/>
                  </a:lnTo>
                  <a:lnTo>
                    <a:pt x="158" y="61"/>
                  </a:lnTo>
                  <a:lnTo>
                    <a:pt x="92" y="4"/>
                  </a:lnTo>
                  <a:lnTo>
                    <a:pt x="61" y="0"/>
                  </a:lnTo>
                  <a:lnTo>
                    <a:pt x="50" y="2"/>
                  </a:lnTo>
                  <a:lnTo>
                    <a:pt x="38" y="11"/>
                  </a:lnTo>
                  <a:lnTo>
                    <a:pt x="25" y="30"/>
                  </a:lnTo>
                  <a:lnTo>
                    <a:pt x="0" y="114"/>
                  </a:lnTo>
                  <a:lnTo>
                    <a:pt x="10" y="260"/>
                  </a:lnTo>
                  <a:lnTo>
                    <a:pt x="21" y="367"/>
                  </a:lnTo>
                  <a:lnTo>
                    <a:pt x="21" y="367"/>
                  </a:lnTo>
                  <a:close/>
                </a:path>
              </a:pathLst>
            </a:custGeom>
            <a:solidFill>
              <a:srgbClr val="496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1" name="Freeform 87">
              <a:extLst>
                <a:ext uri="{FF2B5EF4-FFF2-40B4-BE49-F238E27FC236}">
                  <a16:creationId xmlns:a16="http://schemas.microsoft.com/office/drawing/2014/main" id="{EEA72A2F-2B8F-48D6-99C1-87542B5FE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" y="2517"/>
              <a:ext cx="225" cy="777"/>
            </a:xfrm>
            <a:custGeom>
              <a:avLst/>
              <a:gdLst>
                <a:gd name="T0" fmla="*/ 103 w 449"/>
                <a:gd name="T1" fmla="*/ 11 h 1555"/>
                <a:gd name="T2" fmla="*/ 74 w 449"/>
                <a:gd name="T3" fmla="*/ 95 h 1555"/>
                <a:gd name="T4" fmla="*/ 47 w 449"/>
                <a:gd name="T5" fmla="*/ 203 h 1555"/>
                <a:gd name="T6" fmla="*/ 21 w 449"/>
                <a:gd name="T7" fmla="*/ 344 h 1555"/>
                <a:gd name="T8" fmla="*/ 2 w 449"/>
                <a:gd name="T9" fmla="*/ 690 h 1555"/>
                <a:gd name="T10" fmla="*/ 15 w 449"/>
                <a:gd name="T11" fmla="*/ 817 h 1555"/>
                <a:gd name="T12" fmla="*/ 34 w 449"/>
                <a:gd name="T13" fmla="*/ 914 h 1555"/>
                <a:gd name="T14" fmla="*/ 49 w 449"/>
                <a:gd name="T15" fmla="*/ 977 h 1555"/>
                <a:gd name="T16" fmla="*/ 70 w 449"/>
                <a:gd name="T17" fmla="*/ 1043 h 1555"/>
                <a:gd name="T18" fmla="*/ 95 w 449"/>
                <a:gd name="T19" fmla="*/ 1108 h 1555"/>
                <a:gd name="T20" fmla="*/ 125 w 449"/>
                <a:gd name="T21" fmla="*/ 1171 h 1555"/>
                <a:gd name="T22" fmla="*/ 160 w 449"/>
                <a:gd name="T23" fmla="*/ 1235 h 1555"/>
                <a:gd name="T24" fmla="*/ 200 w 449"/>
                <a:gd name="T25" fmla="*/ 1296 h 1555"/>
                <a:gd name="T26" fmla="*/ 226 w 449"/>
                <a:gd name="T27" fmla="*/ 1334 h 1555"/>
                <a:gd name="T28" fmla="*/ 238 w 449"/>
                <a:gd name="T29" fmla="*/ 1349 h 1555"/>
                <a:gd name="T30" fmla="*/ 257 w 449"/>
                <a:gd name="T31" fmla="*/ 1372 h 1555"/>
                <a:gd name="T32" fmla="*/ 268 w 449"/>
                <a:gd name="T33" fmla="*/ 1386 h 1555"/>
                <a:gd name="T34" fmla="*/ 281 w 449"/>
                <a:gd name="T35" fmla="*/ 1401 h 1555"/>
                <a:gd name="T36" fmla="*/ 295 w 449"/>
                <a:gd name="T37" fmla="*/ 1416 h 1555"/>
                <a:gd name="T38" fmla="*/ 308 w 449"/>
                <a:gd name="T39" fmla="*/ 1431 h 1555"/>
                <a:gd name="T40" fmla="*/ 323 w 449"/>
                <a:gd name="T41" fmla="*/ 1444 h 1555"/>
                <a:gd name="T42" fmla="*/ 344 w 449"/>
                <a:gd name="T43" fmla="*/ 1465 h 1555"/>
                <a:gd name="T44" fmla="*/ 359 w 449"/>
                <a:gd name="T45" fmla="*/ 1481 h 1555"/>
                <a:gd name="T46" fmla="*/ 374 w 449"/>
                <a:gd name="T47" fmla="*/ 1494 h 1555"/>
                <a:gd name="T48" fmla="*/ 390 w 449"/>
                <a:gd name="T49" fmla="*/ 1507 h 1555"/>
                <a:gd name="T50" fmla="*/ 407 w 449"/>
                <a:gd name="T51" fmla="*/ 1520 h 1555"/>
                <a:gd name="T52" fmla="*/ 422 w 449"/>
                <a:gd name="T53" fmla="*/ 1534 h 1555"/>
                <a:gd name="T54" fmla="*/ 439 w 449"/>
                <a:gd name="T55" fmla="*/ 1547 h 1555"/>
                <a:gd name="T56" fmla="*/ 426 w 449"/>
                <a:gd name="T57" fmla="*/ 1520 h 1555"/>
                <a:gd name="T58" fmla="*/ 403 w 449"/>
                <a:gd name="T59" fmla="*/ 1479 h 1555"/>
                <a:gd name="T60" fmla="*/ 371 w 449"/>
                <a:gd name="T61" fmla="*/ 1422 h 1555"/>
                <a:gd name="T62" fmla="*/ 336 w 449"/>
                <a:gd name="T63" fmla="*/ 1351 h 1555"/>
                <a:gd name="T64" fmla="*/ 308 w 449"/>
                <a:gd name="T65" fmla="*/ 1290 h 1555"/>
                <a:gd name="T66" fmla="*/ 287 w 449"/>
                <a:gd name="T67" fmla="*/ 1247 h 1555"/>
                <a:gd name="T68" fmla="*/ 268 w 449"/>
                <a:gd name="T69" fmla="*/ 1201 h 1555"/>
                <a:gd name="T70" fmla="*/ 247 w 449"/>
                <a:gd name="T71" fmla="*/ 1150 h 1555"/>
                <a:gd name="T72" fmla="*/ 226 w 449"/>
                <a:gd name="T73" fmla="*/ 1098 h 1555"/>
                <a:gd name="T74" fmla="*/ 207 w 449"/>
                <a:gd name="T75" fmla="*/ 1043 h 1555"/>
                <a:gd name="T76" fmla="*/ 188 w 449"/>
                <a:gd name="T77" fmla="*/ 986 h 1555"/>
                <a:gd name="T78" fmla="*/ 161 w 449"/>
                <a:gd name="T79" fmla="*/ 899 h 1555"/>
                <a:gd name="T80" fmla="*/ 127 w 449"/>
                <a:gd name="T81" fmla="*/ 773 h 1555"/>
                <a:gd name="T82" fmla="*/ 103 w 449"/>
                <a:gd name="T83" fmla="*/ 642 h 1555"/>
                <a:gd name="T84" fmla="*/ 78 w 449"/>
                <a:gd name="T85" fmla="*/ 435 h 1555"/>
                <a:gd name="T86" fmla="*/ 78 w 449"/>
                <a:gd name="T87" fmla="*/ 220 h 1555"/>
                <a:gd name="T88" fmla="*/ 93 w 449"/>
                <a:gd name="T89" fmla="*/ 72 h 1555"/>
                <a:gd name="T90" fmla="*/ 106 w 449"/>
                <a:gd name="T91" fmla="*/ 0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9" h="1555">
                  <a:moveTo>
                    <a:pt x="106" y="0"/>
                  </a:moveTo>
                  <a:lnTo>
                    <a:pt x="103" y="11"/>
                  </a:lnTo>
                  <a:lnTo>
                    <a:pt x="91" y="44"/>
                  </a:lnTo>
                  <a:lnTo>
                    <a:pt x="74" y="95"/>
                  </a:lnTo>
                  <a:lnTo>
                    <a:pt x="55" y="163"/>
                  </a:lnTo>
                  <a:lnTo>
                    <a:pt x="47" y="203"/>
                  </a:lnTo>
                  <a:lnTo>
                    <a:pt x="36" y="247"/>
                  </a:lnTo>
                  <a:lnTo>
                    <a:pt x="21" y="344"/>
                  </a:lnTo>
                  <a:lnTo>
                    <a:pt x="0" y="568"/>
                  </a:lnTo>
                  <a:lnTo>
                    <a:pt x="2" y="690"/>
                  </a:lnTo>
                  <a:lnTo>
                    <a:pt x="8" y="753"/>
                  </a:lnTo>
                  <a:lnTo>
                    <a:pt x="15" y="817"/>
                  </a:lnTo>
                  <a:lnTo>
                    <a:pt x="27" y="880"/>
                  </a:lnTo>
                  <a:lnTo>
                    <a:pt x="34" y="914"/>
                  </a:lnTo>
                  <a:lnTo>
                    <a:pt x="42" y="946"/>
                  </a:lnTo>
                  <a:lnTo>
                    <a:pt x="49" y="977"/>
                  </a:lnTo>
                  <a:lnTo>
                    <a:pt x="59" y="1011"/>
                  </a:lnTo>
                  <a:lnTo>
                    <a:pt x="70" y="1043"/>
                  </a:lnTo>
                  <a:lnTo>
                    <a:pt x="84" y="1076"/>
                  </a:lnTo>
                  <a:lnTo>
                    <a:pt x="95" y="1108"/>
                  </a:lnTo>
                  <a:lnTo>
                    <a:pt x="110" y="1140"/>
                  </a:lnTo>
                  <a:lnTo>
                    <a:pt x="125" y="1171"/>
                  </a:lnTo>
                  <a:lnTo>
                    <a:pt x="142" y="1203"/>
                  </a:lnTo>
                  <a:lnTo>
                    <a:pt x="160" y="1235"/>
                  </a:lnTo>
                  <a:lnTo>
                    <a:pt x="179" y="1266"/>
                  </a:lnTo>
                  <a:lnTo>
                    <a:pt x="200" y="1296"/>
                  </a:lnTo>
                  <a:lnTo>
                    <a:pt x="222" y="1327"/>
                  </a:lnTo>
                  <a:lnTo>
                    <a:pt x="226" y="1334"/>
                  </a:lnTo>
                  <a:lnTo>
                    <a:pt x="232" y="1342"/>
                  </a:lnTo>
                  <a:lnTo>
                    <a:pt x="238" y="1349"/>
                  </a:lnTo>
                  <a:lnTo>
                    <a:pt x="243" y="1357"/>
                  </a:lnTo>
                  <a:lnTo>
                    <a:pt x="257" y="1372"/>
                  </a:lnTo>
                  <a:lnTo>
                    <a:pt x="262" y="1380"/>
                  </a:lnTo>
                  <a:lnTo>
                    <a:pt x="268" y="1386"/>
                  </a:lnTo>
                  <a:lnTo>
                    <a:pt x="276" y="1393"/>
                  </a:lnTo>
                  <a:lnTo>
                    <a:pt x="281" y="1401"/>
                  </a:lnTo>
                  <a:lnTo>
                    <a:pt x="287" y="1408"/>
                  </a:lnTo>
                  <a:lnTo>
                    <a:pt x="295" y="1416"/>
                  </a:lnTo>
                  <a:lnTo>
                    <a:pt x="300" y="1424"/>
                  </a:lnTo>
                  <a:lnTo>
                    <a:pt x="308" y="1431"/>
                  </a:lnTo>
                  <a:lnTo>
                    <a:pt x="315" y="1437"/>
                  </a:lnTo>
                  <a:lnTo>
                    <a:pt x="323" y="1444"/>
                  </a:lnTo>
                  <a:lnTo>
                    <a:pt x="336" y="1460"/>
                  </a:lnTo>
                  <a:lnTo>
                    <a:pt x="344" y="1465"/>
                  </a:lnTo>
                  <a:lnTo>
                    <a:pt x="352" y="1473"/>
                  </a:lnTo>
                  <a:lnTo>
                    <a:pt x="359" y="1481"/>
                  </a:lnTo>
                  <a:lnTo>
                    <a:pt x="367" y="1486"/>
                  </a:lnTo>
                  <a:lnTo>
                    <a:pt x="374" y="1494"/>
                  </a:lnTo>
                  <a:lnTo>
                    <a:pt x="382" y="1500"/>
                  </a:lnTo>
                  <a:lnTo>
                    <a:pt x="390" y="1507"/>
                  </a:lnTo>
                  <a:lnTo>
                    <a:pt x="397" y="1515"/>
                  </a:lnTo>
                  <a:lnTo>
                    <a:pt x="407" y="1520"/>
                  </a:lnTo>
                  <a:lnTo>
                    <a:pt x="414" y="1528"/>
                  </a:lnTo>
                  <a:lnTo>
                    <a:pt x="422" y="1534"/>
                  </a:lnTo>
                  <a:lnTo>
                    <a:pt x="429" y="1541"/>
                  </a:lnTo>
                  <a:lnTo>
                    <a:pt x="439" y="1547"/>
                  </a:lnTo>
                  <a:lnTo>
                    <a:pt x="449" y="1555"/>
                  </a:lnTo>
                  <a:lnTo>
                    <a:pt x="426" y="1520"/>
                  </a:lnTo>
                  <a:lnTo>
                    <a:pt x="414" y="1500"/>
                  </a:lnTo>
                  <a:lnTo>
                    <a:pt x="403" y="1479"/>
                  </a:lnTo>
                  <a:lnTo>
                    <a:pt x="388" y="1452"/>
                  </a:lnTo>
                  <a:lnTo>
                    <a:pt x="371" y="1422"/>
                  </a:lnTo>
                  <a:lnTo>
                    <a:pt x="355" y="1389"/>
                  </a:lnTo>
                  <a:lnTo>
                    <a:pt x="336" y="1351"/>
                  </a:lnTo>
                  <a:lnTo>
                    <a:pt x="317" y="1311"/>
                  </a:lnTo>
                  <a:lnTo>
                    <a:pt x="308" y="1290"/>
                  </a:lnTo>
                  <a:lnTo>
                    <a:pt x="296" y="1270"/>
                  </a:lnTo>
                  <a:lnTo>
                    <a:pt x="287" y="1247"/>
                  </a:lnTo>
                  <a:lnTo>
                    <a:pt x="277" y="1224"/>
                  </a:lnTo>
                  <a:lnTo>
                    <a:pt x="268" y="1201"/>
                  </a:lnTo>
                  <a:lnTo>
                    <a:pt x="257" y="1176"/>
                  </a:lnTo>
                  <a:lnTo>
                    <a:pt x="247" y="1150"/>
                  </a:lnTo>
                  <a:lnTo>
                    <a:pt x="236" y="1125"/>
                  </a:lnTo>
                  <a:lnTo>
                    <a:pt x="226" y="1098"/>
                  </a:lnTo>
                  <a:lnTo>
                    <a:pt x="217" y="1072"/>
                  </a:lnTo>
                  <a:lnTo>
                    <a:pt x="207" y="1043"/>
                  </a:lnTo>
                  <a:lnTo>
                    <a:pt x="198" y="1017"/>
                  </a:lnTo>
                  <a:lnTo>
                    <a:pt x="188" y="986"/>
                  </a:lnTo>
                  <a:lnTo>
                    <a:pt x="179" y="958"/>
                  </a:lnTo>
                  <a:lnTo>
                    <a:pt x="161" y="899"/>
                  </a:lnTo>
                  <a:lnTo>
                    <a:pt x="144" y="838"/>
                  </a:lnTo>
                  <a:lnTo>
                    <a:pt x="127" y="773"/>
                  </a:lnTo>
                  <a:lnTo>
                    <a:pt x="114" y="709"/>
                  </a:lnTo>
                  <a:lnTo>
                    <a:pt x="103" y="642"/>
                  </a:lnTo>
                  <a:lnTo>
                    <a:pt x="93" y="574"/>
                  </a:lnTo>
                  <a:lnTo>
                    <a:pt x="78" y="435"/>
                  </a:lnTo>
                  <a:lnTo>
                    <a:pt x="76" y="293"/>
                  </a:lnTo>
                  <a:lnTo>
                    <a:pt x="78" y="220"/>
                  </a:lnTo>
                  <a:lnTo>
                    <a:pt x="84" y="146"/>
                  </a:lnTo>
                  <a:lnTo>
                    <a:pt x="93" y="72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2" name="Freeform 88">
              <a:extLst>
                <a:ext uri="{FF2B5EF4-FFF2-40B4-BE49-F238E27FC236}">
                  <a16:creationId xmlns:a16="http://schemas.microsoft.com/office/drawing/2014/main" id="{AC7EBA60-4A08-4AA1-9032-64C34FF1E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2525"/>
              <a:ext cx="743" cy="498"/>
            </a:xfrm>
            <a:custGeom>
              <a:avLst/>
              <a:gdLst>
                <a:gd name="T0" fmla="*/ 55 w 1487"/>
                <a:gd name="T1" fmla="*/ 76 h 996"/>
                <a:gd name="T2" fmla="*/ 297 w 1487"/>
                <a:gd name="T3" fmla="*/ 74 h 996"/>
                <a:gd name="T4" fmla="*/ 434 w 1487"/>
                <a:gd name="T5" fmla="*/ 110 h 996"/>
                <a:gd name="T6" fmla="*/ 540 w 1487"/>
                <a:gd name="T7" fmla="*/ 154 h 996"/>
                <a:gd name="T8" fmla="*/ 597 w 1487"/>
                <a:gd name="T9" fmla="*/ 182 h 996"/>
                <a:gd name="T10" fmla="*/ 656 w 1487"/>
                <a:gd name="T11" fmla="*/ 217 h 996"/>
                <a:gd name="T12" fmla="*/ 719 w 1487"/>
                <a:gd name="T13" fmla="*/ 255 h 996"/>
                <a:gd name="T14" fmla="*/ 783 w 1487"/>
                <a:gd name="T15" fmla="*/ 298 h 996"/>
                <a:gd name="T16" fmla="*/ 852 w 1487"/>
                <a:gd name="T17" fmla="*/ 348 h 996"/>
                <a:gd name="T18" fmla="*/ 886 w 1487"/>
                <a:gd name="T19" fmla="*/ 376 h 996"/>
                <a:gd name="T20" fmla="*/ 922 w 1487"/>
                <a:gd name="T21" fmla="*/ 403 h 996"/>
                <a:gd name="T22" fmla="*/ 958 w 1487"/>
                <a:gd name="T23" fmla="*/ 433 h 996"/>
                <a:gd name="T24" fmla="*/ 994 w 1487"/>
                <a:gd name="T25" fmla="*/ 468 h 996"/>
                <a:gd name="T26" fmla="*/ 1032 w 1487"/>
                <a:gd name="T27" fmla="*/ 500 h 996"/>
                <a:gd name="T28" fmla="*/ 1070 w 1487"/>
                <a:gd name="T29" fmla="*/ 536 h 996"/>
                <a:gd name="T30" fmla="*/ 1110 w 1487"/>
                <a:gd name="T31" fmla="*/ 574 h 996"/>
                <a:gd name="T32" fmla="*/ 1148 w 1487"/>
                <a:gd name="T33" fmla="*/ 612 h 996"/>
                <a:gd name="T34" fmla="*/ 1190 w 1487"/>
                <a:gd name="T35" fmla="*/ 654 h 996"/>
                <a:gd name="T36" fmla="*/ 1230 w 1487"/>
                <a:gd name="T37" fmla="*/ 696 h 996"/>
                <a:gd name="T38" fmla="*/ 1272 w 1487"/>
                <a:gd name="T39" fmla="*/ 741 h 996"/>
                <a:gd name="T40" fmla="*/ 1314 w 1487"/>
                <a:gd name="T41" fmla="*/ 789 h 996"/>
                <a:gd name="T42" fmla="*/ 1356 w 1487"/>
                <a:gd name="T43" fmla="*/ 838 h 996"/>
                <a:gd name="T44" fmla="*/ 1399 w 1487"/>
                <a:gd name="T45" fmla="*/ 888 h 996"/>
                <a:gd name="T46" fmla="*/ 1432 w 1487"/>
                <a:gd name="T47" fmla="*/ 928 h 996"/>
                <a:gd name="T48" fmla="*/ 1454 w 1487"/>
                <a:gd name="T49" fmla="*/ 954 h 996"/>
                <a:gd name="T50" fmla="*/ 1477 w 1487"/>
                <a:gd name="T51" fmla="*/ 983 h 996"/>
                <a:gd name="T52" fmla="*/ 1466 w 1487"/>
                <a:gd name="T53" fmla="*/ 964 h 996"/>
                <a:gd name="T54" fmla="*/ 1395 w 1487"/>
                <a:gd name="T55" fmla="*/ 853 h 996"/>
                <a:gd name="T56" fmla="*/ 1333 w 1487"/>
                <a:gd name="T57" fmla="*/ 768 h 996"/>
                <a:gd name="T58" fmla="*/ 1278 w 1487"/>
                <a:gd name="T59" fmla="*/ 694 h 996"/>
                <a:gd name="T60" fmla="*/ 1243 w 1487"/>
                <a:gd name="T61" fmla="*/ 648 h 996"/>
                <a:gd name="T62" fmla="*/ 1223 w 1487"/>
                <a:gd name="T63" fmla="*/ 623 h 996"/>
                <a:gd name="T64" fmla="*/ 1200 w 1487"/>
                <a:gd name="T65" fmla="*/ 597 h 996"/>
                <a:gd name="T66" fmla="*/ 1177 w 1487"/>
                <a:gd name="T67" fmla="*/ 570 h 996"/>
                <a:gd name="T68" fmla="*/ 1148 w 1487"/>
                <a:gd name="T69" fmla="*/ 534 h 996"/>
                <a:gd name="T70" fmla="*/ 1126 w 1487"/>
                <a:gd name="T71" fmla="*/ 507 h 996"/>
                <a:gd name="T72" fmla="*/ 1093 w 1487"/>
                <a:gd name="T73" fmla="*/ 473 h 996"/>
                <a:gd name="T74" fmla="*/ 1069 w 1487"/>
                <a:gd name="T75" fmla="*/ 447 h 996"/>
                <a:gd name="T76" fmla="*/ 1042 w 1487"/>
                <a:gd name="T77" fmla="*/ 420 h 996"/>
                <a:gd name="T78" fmla="*/ 1017 w 1487"/>
                <a:gd name="T79" fmla="*/ 391 h 996"/>
                <a:gd name="T80" fmla="*/ 989 w 1487"/>
                <a:gd name="T81" fmla="*/ 365 h 996"/>
                <a:gd name="T82" fmla="*/ 962 w 1487"/>
                <a:gd name="T83" fmla="*/ 340 h 996"/>
                <a:gd name="T84" fmla="*/ 913 w 1487"/>
                <a:gd name="T85" fmla="*/ 295 h 996"/>
                <a:gd name="T86" fmla="*/ 856 w 1487"/>
                <a:gd name="T87" fmla="*/ 245 h 996"/>
                <a:gd name="T88" fmla="*/ 797 w 1487"/>
                <a:gd name="T89" fmla="*/ 200 h 996"/>
                <a:gd name="T90" fmla="*/ 736 w 1487"/>
                <a:gd name="T91" fmla="*/ 156 h 996"/>
                <a:gd name="T92" fmla="*/ 673 w 1487"/>
                <a:gd name="T93" fmla="*/ 116 h 996"/>
                <a:gd name="T94" fmla="*/ 612 w 1487"/>
                <a:gd name="T95" fmla="*/ 84 h 996"/>
                <a:gd name="T96" fmla="*/ 548 w 1487"/>
                <a:gd name="T97" fmla="*/ 53 h 996"/>
                <a:gd name="T98" fmla="*/ 453 w 1487"/>
                <a:gd name="T99" fmla="*/ 21 h 996"/>
                <a:gd name="T100" fmla="*/ 257 w 1487"/>
                <a:gd name="T101" fmla="*/ 2 h 996"/>
                <a:gd name="T102" fmla="*/ 97 w 1487"/>
                <a:gd name="T103" fmla="*/ 42 h 996"/>
                <a:gd name="T104" fmla="*/ 33 w 1487"/>
                <a:gd name="T105" fmla="*/ 7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87" h="996">
                  <a:moveTo>
                    <a:pt x="0" y="97"/>
                  </a:moveTo>
                  <a:lnTo>
                    <a:pt x="6" y="93"/>
                  </a:lnTo>
                  <a:lnTo>
                    <a:pt x="25" y="85"/>
                  </a:lnTo>
                  <a:lnTo>
                    <a:pt x="55" y="76"/>
                  </a:lnTo>
                  <a:lnTo>
                    <a:pt x="99" y="66"/>
                  </a:lnTo>
                  <a:lnTo>
                    <a:pt x="154" y="63"/>
                  </a:lnTo>
                  <a:lnTo>
                    <a:pt x="219" y="65"/>
                  </a:lnTo>
                  <a:lnTo>
                    <a:pt x="297" y="74"/>
                  </a:lnTo>
                  <a:lnTo>
                    <a:pt x="341" y="84"/>
                  </a:lnTo>
                  <a:lnTo>
                    <a:pt x="386" y="95"/>
                  </a:lnTo>
                  <a:lnTo>
                    <a:pt x="409" y="103"/>
                  </a:lnTo>
                  <a:lnTo>
                    <a:pt x="434" y="110"/>
                  </a:lnTo>
                  <a:lnTo>
                    <a:pt x="458" y="120"/>
                  </a:lnTo>
                  <a:lnTo>
                    <a:pt x="485" y="131"/>
                  </a:lnTo>
                  <a:lnTo>
                    <a:pt x="512" y="142"/>
                  </a:lnTo>
                  <a:lnTo>
                    <a:pt x="540" y="154"/>
                  </a:lnTo>
                  <a:lnTo>
                    <a:pt x="553" y="161"/>
                  </a:lnTo>
                  <a:lnTo>
                    <a:pt x="567" y="167"/>
                  </a:lnTo>
                  <a:lnTo>
                    <a:pt x="582" y="175"/>
                  </a:lnTo>
                  <a:lnTo>
                    <a:pt x="597" y="182"/>
                  </a:lnTo>
                  <a:lnTo>
                    <a:pt x="612" y="190"/>
                  </a:lnTo>
                  <a:lnTo>
                    <a:pt x="626" y="198"/>
                  </a:lnTo>
                  <a:lnTo>
                    <a:pt x="641" y="207"/>
                  </a:lnTo>
                  <a:lnTo>
                    <a:pt x="656" y="217"/>
                  </a:lnTo>
                  <a:lnTo>
                    <a:pt x="671" y="224"/>
                  </a:lnTo>
                  <a:lnTo>
                    <a:pt x="687" y="234"/>
                  </a:lnTo>
                  <a:lnTo>
                    <a:pt x="704" y="245"/>
                  </a:lnTo>
                  <a:lnTo>
                    <a:pt x="719" y="255"/>
                  </a:lnTo>
                  <a:lnTo>
                    <a:pt x="734" y="264"/>
                  </a:lnTo>
                  <a:lnTo>
                    <a:pt x="751" y="276"/>
                  </a:lnTo>
                  <a:lnTo>
                    <a:pt x="768" y="287"/>
                  </a:lnTo>
                  <a:lnTo>
                    <a:pt x="783" y="298"/>
                  </a:lnTo>
                  <a:lnTo>
                    <a:pt x="801" y="310"/>
                  </a:lnTo>
                  <a:lnTo>
                    <a:pt x="818" y="323"/>
                  </a:lnTo>
                  <a:lnTo>
                    <a:pt x="835" y="334"/>
                  </a:lnTo>
                  <a:lnTo>
                    <a:pt x="852" y="348"/>
                  </a:lnTo>
                  <a:lnTo>
                    <a:pt x="861" y="353"/>
                  </a:lnTo>
                  <a:lnTo>
                    <a:pt x="869" y="361"/>
                  </a:lnTo>
                  <a:lnTo>
                    <a:pt x="877" y="369"/>
                  </a:lnTo>
                  <a:lnTo>
                    <a:pt x="886" y="376"/>
                  </a:lnTo>
                  <a:lnTo>
                    <a:pt x="896" y="382"/>
                  </a:lnTo>
                  <a:lnTo>
                    <a:pt x="905" y="390"/>
                  </a:lnTo>
                  <a:lnTo>
                    <a:pt x="913" y="397"/>
                  </a:lnTo>
                  <a:lnTo>
                    <a:pt x="922" y="403"/>
                  </a:lnTo>
                  <a:lnTo>
                    <a:pt x="930" y="411"/>
                  </a:lnTo>
                  <a:lnTo>
                    <a:pt x="941" y="420"/>
                  </a:lnTo>
                  <a:lnTo>
                    <a:pt x="949" y="428"/>
                  </a:lnTo>
                  <a:lnTo>
                    <a:pt x="958" y="433"/>
                  </a:lnTo>
                  <a:lnTo>
                    <a:pt x="968" y="443"/>
                  </a:lnTo>
                  <a:lnTo>
                    <a:pt x="977" y="450"/>
                  </a:lnTo>
                  <a:lnTo>
                    <a:pt x="987" y="458"/>
                  </a:lnTo>
                  <a:lnTo>
                    <a:pt x="994" y="468"/>
                  </a:lnTo>
                  <a:lnTo>
                    <a:pt x="1004" y="475"/>
                  </a:lnTo>
                  <a:lnTo>
                    <a:pt x="1013" y="483"/>
                  </a:lnTo>
                  <a:lnTo>
                    <a:pt x="1023" y="492"/>
                  </a:lnTo>
                  <a:lnTo>
                    <a:pt x="1032" y="500"/>
                  </a:lnTo>
                  <a:lnTo>
                    <a:pt x="1042" y="509"/>
                  </a:lnTo>
                  <a:lnTo>
                    <a:pt x="1051" y="517"/>
                  </a:lnTo>
                  <a:lnTo>
                    <a:pt x="1061" y="526"/>
                  </a:lnTo>
                  <a:lnTo>
                    <a:pt x="1070" y="536"/>
                  </a:lnTo>
                  <a:lnTo>
                    <a:pt x="1080" y="545"/>
                  </a:lnTo>
                  <a:lnTo>
                    <a:pt x="1089" y="555"/>
                  </a:lnTo>
                  <a:lnTo>
                    <a:pt x="1099" y="564"/>
                  </a:lnTo>
                  <a:lnTo>
                    <a:pt x="1110" y="574"/>
                  </a:lnTo>
                  <a:lnTo>
                    <a:pt x="1120" y="583"/>
                  </a:lnTo>
                  <a:lnTo>
                    <a:pt x="1129" y="593"/>
                  </a:lnTo>
                  <a:lnTo>
                    <a:pt x="1139" y="602"/>
                  </a:lnTo>
                  <a:lnTo>
                    <a:pt x="1148" y="612"/>
                  </a:lnTo>
                  <a:lnTo>
                    <a:pt x="1158" y="623"/>
                  </a:lnTo>
                  <a:lnTo>
                    <a:pt x="1169" y="633"/>
                  </a:lnTo>
                  <a:lnTo>
                    <a:pt x="1179" y="642"/>
                  </a:lnTo>
                  <a:lnTo>
                    <a:pt x="1190" y="654"/>
                  </a:lnTo>
                  <a:lnTo>
                    <a:pt x="1200" y="663"/>
                  </a:lnTo>
                  <a:lnTo>
                    <a:pt x="1209" y="675"/>
                  </a:lnTo>
                  <a:lnTo>
                    <a:pt x="1219" y="686"/>
                  </a:lnTo>
                  <a:lnTo>
                    <a:pt x="1230" y="696"/>
                  </a:lnTo>
                  <a:lnTo>
                    <a:pt x="1240" y="707"/>
                  </a:lnTo>
                  <a:lnTo>
                    <a:pt x="1251" y="718"/>
                  </a:lnTo>
                  <a:lnTo>
                    <a:pt x="1261" y="730"/>
                  </a:lnTo>
                  <a:lnTo>
                    <a:pt x="1272" y="741"/>
                  </a:lnTo>
                  <a:lnTo>
                    <a:pt x="1281" y="753"/>
                  </a:lnTo>
                  <a:lnTo>
                    <a:pt x="1293" y="764"/>
                  </a:lnTo>
                  <a:lnTo>
                    <a:pt x="1302" y="777"/>
                  </a:lnTo>
                  <a:lnTo>
                    <a:pt x="1314" y="789"/>
                  </a:lnTo>
                  <a:lnTo>
                    <a:pt x="1323" y="800"/>
                  </a:lnTo>
                  <a:lnTo>
                    <a:pt x="1335" y="812"/>
                  </a:lnTo>
                  <a:lnTo>
                    <a:pt x="1344" y="825"/>
                  </a:lnTo>
                  <a:lnTo>
                    <a:pt x="1356" y="838"/>
                  </a:lnTo>
                  <a:lnTo>
                    <a:pt x="1367" y="850"/>
                  </a:lnTo>
                  <a:lnTo>
                    <a:pt x="1376" y="863"/>
                  </a:lnTo>
                  <a:lnTo>
                    <a:pt x="1388" y="874"/>
                  </a:lnTo>
                  <a:lnTo>
                    <a:pt x="1399" y="888"/>
                  </a:lnTo>
                  <a:lnTo>
                    <a:pt x="1411" y="901"/>
                  </a:lnTo>
                  <a:lnTo>
                    <a:pt x="1415" y="907"/>
                  </a:lnTo>
                  <a:lnTo>
                    <a:pt x="1420" y="914"/>
                  </a:lnTo>
                  <a:lnTo>
                    <a:pt x="1432" y="928"/>
                  </a:lnTo>
                  <a:lnTo>
                    <a:pt x="1437" y="935"/>
                  </a:lnTo>
                  <a:lnTo>
                    <a:pt x="1443" y="941"/>
                  </a:lnTo>
                  <a:lnTo>
                    <a:pt x="1449" y="948"/>
                  </a:lnTo>
                  <a:lnTo>
                    <a:pt x="1454" y="954"/>
                  </a:lnTo>
                  <a:lnTo>
                    <a:pt x="1460" y="962"/>
                  </a:lnTo>
                  <a:lnTo>
                    <a:pt x="1466" y="969"/>
                  </a:lnTo>
                  <a:lnTo>
                    <a:pt x="1472" y="975"/>
                  </a:lnTo>
                  <a:lnTo>
                    <a:pt x="1477" y="983"/>
                  </a:lnTo>
                  <a:lnTo>
                    <a:pt x="1481" y="990"/>
                  </a:lnTo>
                  <a:lnTo>
                    <a:pt x="1487" y="996"/>
                  </a:lnTo>
                  <a:lnTo>
                    <a:pt x="1477" y="981"/>
                  </a:lnTo>
                  <a:lnTo>
                    <a:pt x="1466" y="964"/>
                  </a:lnTo>
                  <a:lnTo>
                    <a:pt x="1451" y="939"/>
                  </a:lnTo>
                  <a:lnTo>
                    <a:pt x="1432" y="909"/>
                  </a:lnTo>
                  <a:lnTo>
                    <a:pt x="1407" y="874"/>
                  </a:lnTo>
                  <a:lnTo>
                    <a:pt x="1395" y="853"/>
                  </a:lnTo>
                  <a:lnTo>
                    <a:pt x="1380" y="834"/>
                  </a:lnTo>
                  <a:lnTo>
                    <a:pt x="1365" y="813"/>
                  </a:lnTo>
                  <a:lnTo>
                    <a:pt x="1350" y="791"/>
                  </a:lnTo>
                  <a:lnTo>
                    <a:pt x="1333" y="768"/>
                  </a:lnTo>
                  <a:lnTo>
                    <a:pt x="1316" y="743"/>
                  </a:lnTo>
                  <a:lnTo>
                    <a:pt x="1297" y="718"/>
                  </a:lnTo>
                  <a:lnTo>
                    <a:pt x="1287" y="707"/>
                  </a:lnTo>
                  <a:lnTo>
                    <a:pt x="1278" y="694"/>
                  </a:lnTo>
                  <a:lnTo>
                    <a:pt x="1268" y="680"/>
                  </a:lnTo>
                  <a:lnTo>
                    <a:pt x="1259" y="669"/>
                  </a:lnTo>
                  <a:lnTo>
                    <a:pt x="1247" y="656"/>
                  </a:lnTo>
                  <a:lnTo>
                    <a:pt x="1243" y="648"/>
                  </a:lnTo>
                  <a:lnTo>
                    <a:pt x="1238" y="642"/>
                  </a:lnTo>
                  <a:lnTo>
                    <a:pt x="1232" y="637"/>
                  </a:lnTo>
                  <a:lnTo>
                    <a:pt x="1226" y="629"/>
                  </a:lnTo>
                  <a:lnTo>
                    <a:pt x="1223" y="623"/>
                  </a:lnTo>
                  <a:lnTo>
                    <a:pt x="1217" y="616"/>
                  </a:lnTo>
                  <a:lnTo>
                    <a:pt x="1211" y="610"/>
                  </a:lnTo>
                  <a:lnTo>
                    <a:pt x="1205" y="602"/>
                  </a:lnTo>
                  <a:lnTo>
                    <a:pt x="1200" y="597"/>
                  </a:lnTo>
                  <a:lnTo>
                    <a:pt x="1194" y="589"/>
                  </a:lnTo>
                  <a:lnTo>
                    <a:pt x="1188" y="583"/>
                  </a:lnTo>
                  <a:lnTo>
                    <a:pt x="1183" y="576"/>
                  </a:lnTo>
                  <a:lnTo>
                    <a:pt x="1177" y="570"/>
                  </a:lnTo>
                  <a:lnTo>
                    <a:pt x="1171" y="563"/>
                  </a:lnTo>
                  <a:lnTo>
                    <a:pt x="1160" y="549"/>
                  </a:lnTo>
                  <a:lnTo>
                    <a:pt x="1154" y="542"/>
                  </a:lnTo>
                  <a:lnTo>
                    <a:pt x="1148" y="534"/>
                  </a:lnTo>
                  <a:lnTo>
                    <a:pt x="1143" y="528"/>
                  </a:lnTo>
                  <a:lnTo>
                    <a:pt x="1137" y="521"/>
                  </a:lnTo>
                  <a:lnTo>
                    <a:pt x="1131" y="515"/>
                  </a:lnTo>
                  <a:lnTo>
                    <a:pt x="1126" y="507"/>
                  </a:lnTo>
                  <a:lnTo>
                    <a:pt x="1118" y="502"/>
                  </a:lnTo>
                  <a:lnTo>
                    <a:pt x="1112" y="494"/>
                  </a:lnTo>
                  <a:lnTo>
                    <a:pt x="1101" y="479"/>
                  </a:lnTo>
                  <a:lnTo>
                    <a:pt x="1093" y="473"/>
                  </a:lnTo>
                  <a:lnTo>
                    <a:pt x="1088" y="468"/>
                  </a:lnTo>
                  <a:lnTo>
                    <a:pt x="1082" y="460"/>
                  </a:lnTo>
                  <a:lnTo>
                    <a:pt x="1074" y="452"/>
                  </a:lnTo>
                  <a:lnTo>
                    <a:pt x="1069" y="447"/>
                  </a:lnTo>
                  <a:lnTo>
                    <a:pt x="1061" y="439"/>
                  </a:lnTo>
                  <a:lnTo>
                    <a:pt x="1055" y="433"/>
                  </a:lnTo>
                  <a:lnTo>
                    <a:pt x="1050" y="426"/>
                  </a:lnTo>
                  <a:lnTo>
                    <a:pt x="1042" y="420"/>
                  </a:lnTo>
                  <a:lnTo>
                    <a:pt x="1036" y="412"/>
                  </a:lnTo>
                  <a:lnTo>
                    <a:pt x="1029" y="405"/>
                  </a:lnTo>
                  <a:lnTo>
                    <a:pt x="1023" y="399"/>
                  </a:lnTo>
                  <a:lnTo>
                    <a:pt x="1017" y="391"/>
                  </a:lnTo>
                  <a:lnTo>
                    <a:pt x="1010" y="386"/>
                  </a:lnTo>
                  <a:lnTo>
                    <a:pt x="1004" y="378"/>
                  </a:lnTo>
                  <a:lnTo>
                    <a:pt x="996" y="372"/>
                  </a:lnTo>
                  <a:lnTo>
                    <a:pt x="989" y="365"/>
                  </a:lnTo>
                  <a:lnTo>
                    <a:pt x="983" y="359"/>
                  </a:lnTo>
                  <a:lnTo>
                    <a:pt x="975" y="352"/>
                  </a:lnTo>
                  <a:lnTo>
                    <a:pt x="970" y="346"/>
                  </a:lnTo>
                  <a:lnTo>
                    <a:pt x="962" y="340"/>
                  </a:lnTo>
                  <a:lnTo>
                    <a:pt x="955" y="333"/>
                  </a:lnTo>
                  <a:lnTo>
                    <a:pt x="941" y="319"/>
                  </a:lnTo>
                  <a:lnTo>
                    <a:pt x="928" y="308"/>
                  </a:lnTo>
                  <a:lnTo>
                    <a:pt x="913" y="295"/>
                  </a:lnTo>
                  <a:lnTo>
                    <a:pt x="899" y="281"/>
                  </a:lnTo>
                  <a:lnTo>
                    <a:pt x="884" y="270"/>
                  </a:lnTo>
                  <a:lnTo>
                    <a:pt x="869" y="257"/>
                  </a:lnTo>
                  <a:lnTo>
                    <a:pt x="856" y="245"/>
                  </a:lnTo>
                  <a:lnTo>
                    <a:pt x="840" y="234"/>
                  </a:lnTo>
                  <a:lnTo>
                    <a:pt x="827" y="220"/>
                  </a:lnTo>
                  <a:lnTo>
                    <a:pt x="812" y="211"/>
                  </a:lnTo>
                  <a:lnTo>
                    <a:pt x="797" y="200"/>
                  </a:lnTo>
                  <a:lnTo>
                    <a:pt x="782" y="188"/>
                  </a:lnTo>
                  <a:lnTo>
                    <a:pt x="766" y="177"/>
                  </a:lnTo>
                  <a:lnTo>
                    <a:pt x="751" y="167"/>
                  </a:lnTo>
                  <a:lnTo>
                    <a:pt x="736" y="156"/>
                  </a:lnTo>
                  <a:lnTo>
                    <a:pt x="721" y="146"/>
                  </a:lnTo>
                  <a:lnTo>
                    <a:pt x="706" y="135"/>
                  </a:lnTo>
                  <a:lnTo>
                    <a:pt x="690" y="125"/>
                  </a:lnTo>
                  <a:lnTo>
                    <a:pt x="673" y="116"/>
                  </a:lnTo>
                  <a:lnTo>
                    <a:pt x="660" y="108"/>
                  </a:lnTo>
                  <a:lnTo>
                    <a:pt x="643" y="99"/>
                  </a:lnTo>
                  <a:lnTo>
                    <a:pt x="628" y="91"/>
                  </a:lnTo>
                  <a:lnTo>
                    <a:pt x="612" y="84"/>
                  </a:lnTo>
                  <a:lnTo>
                    <a:pt x="595" y="74"/>
                  </a:lnTo>
                  <a:lnTo>
                    <a:pt x="580" y="66"/>
                  </a:lnTo>
                  <a:lnTo>
                    <a:pt x="565" y="61"/>
                  </a:lnTo>
                  <a:lnTo>
                    <a:pt x="548" y="53"/>
                  </a:lnTo>
                  <a:lnTo>
                    <a:pt x="533" y="47"/>
                  </a:lnTo>
                  <a:lnTo>
                    <a:pt x="517" y="42"/>
                  </a:lnTo>
                  <a:lnTo>
                    <a:pt x="485" y="30"/>
                  </a:lnTo>
                  <a:lnTo>
                    <a:pt x="453" y="21"/>
                  </a:lnTo>
                  <a:lnTo>
                    <a:pt x="420" y="13"/>
                  </a:lnTo>
                  <a:lnTo>
                    <a:pt x="388" y="6"/>
                  </a:lnTo>
                  <a:lnTo>
                    <a:pt x="322" y="0"/>
                  </a:lnTo>
                  <a:lnTo>
                    <a:pt x="257" y="2"/>
                  </a:lnTo>
                  <a:lnTo>
                    <a:pt x="192" y="11"/>
                  </a:lnTo>
                  <a:lnTo>
                    <a:pt x="160" y="19"/>
                  </a:lnTo>
                  <a:lnTo>
                    <a:pt x="128" y="30"/>
                  </a:lnTo>
                  <a:lnTo>
                    <a:pt x="97" y="42"/>
                  </a:lnTo>
                  <a:lnTo>
                    <a:pt x="80" y="49"/>
                  </a:lnTo>
                  <a:lnTo>
                    <a:pt x="65" y="57"/>
                  </a:lnTo>
                  <a:lnTo>
                    <a:pt x="48" y="66"/>
                  </a:lnTo>
                  <a:lnTo>
                    <a:pt x="33" y="76"/>
                  </a:lnTo>
                  <a:lnTo>
                    <a:pt x="17" y="85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3" name="Freeform 89">
              <a:extLst>
                <a:ext uri="{FF2B5EF4-FFF2-40B4-BE49-F238E27FC236}">
                  <a16:creationId xmlns:a16="http://schemas.microsoft.com/office/drawing/2014/main" id="{288F6258-B57B-4D81-B316-30DB90350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" y="3001"/>
              <a:ext cx="559" cy="303"/>
            </a:xfrm>
            <a:custGeom>
              <a:avLst/>
              <a:gdLst>
                <a:gd name="T0" fmla="*/ 98 w 1117"/>
                <a:gd name="T1" fmla="*/ 607 h 607"/>
                <a:gd name="T2" fmla="*/ 315 w 1117"/>
                <a:gd name="T3" fmla="*/ 582 h 607"/>
                <a:gd name="T4" fmla="*/ 414 w 1117"/>
                <a:gd name="T5" fmla="*/ 553 h 607"/>
                <a:gd name="T6" fmla="*/ 479 w 1117"/>
                <a:gd name="T7" fmla="*/ 529 h 607"/>
                <a:gd name="T8" fmla="*/ 545 w 1117"/>
                <a:gd name="T9" fmla="*/ 498 h 607"/>
                <a:gd name="T10" fmla="*/ 615 w 1117"/>
                <a:gd name="T11" fmla="*/ 462 h 607"/>
                <a:gd name="T12" fmla="*/ 652 w 1117"/>
                <a:gd name="T13" fmla="*/ 439 h 607"/>
                <a:gd name="T14" fmla="*/ 688 w 1117"/>
                <a:gd name="T15" fmla="*/ 417 h 607"/>
                <a:gd name="T16" fmla="*/ 724 w 1117"/>
                <a:gd name="T17" fmla="*/ 392 h 607"/>
                <a:gd name="T18" fmla="*/ 762 w 1117"/>
                <a:gd name="T19" fmla="*/ 365 h 607"/>
                <a:gd name="T20" fmla="*/ 798 w 1117"/>
                <a:gd name="T21" fmla="*/ 335 h 607"/>
                <a:gd name="T22" fmla="*/ 836 w 1117"/>
                <a:gd name="T23" fmla="*/ 304 h 607"/>
                <a:gd name="T24" fmla="*/ 874 w 1117"/>
                <a:gd name="T25" fmla="*/ 270 h 607"/>
                <a:gd name="T26" fmla="*/ 912 w 1117"/>
                <a:gd name="T27" fmla="*/ 234 h 607"/>
                <a:gd name="T28" fmla="*/ 950 w 1117"/>
                <a:gd name="T29" fmla="*/ 196 h 607"/>
                <a:gd name="T30" fmla="*/ 977 w 1117"/>
                <a:gd name="T31" fmla="*/ 170 h 607"/>
                <a:gd name="T32" fmla="*/ 1001 w 1117"/>
                <a:gd name="T33" fmla="*/ 141 h 607"/>
                <a:gd name="T34" fmla="*/ 1022 w 1117"/>
                <a:gd name="T35" fmla="*/ 120 h 607"/>
                <a:gd name="T36" fmla="*/ 1041 w 1117"/>
                <a:gd name="T37" fmla="*/ 97 h 607"/>
                <a:gd name="T38" fmla="*/ 1060 w 1117"/>
                <a:gd name="T39" fmla="*/ 73 h 607"/>
                <a:gd name="T40" fmla="*/ 1079 w 1117"/>
                <a:gd name="T41" fmla="*/ 50 h 607"/>
                <a:gd name="T42" fmla="*/ 1106 w 1117"/>
                <a:gd name="T43" fmla="*/ 16 h 607"/>
                <a:gd name="T44" fmla="*/ 1112 w 1117"/>
                <a:gd name="T45" fmla="*/ 6 h 607"/>
                <a:gd name="T46" fmla="*/ 1075 w 1117"/>
                <a:gd name="T47" fmla="*/ 36 h 607"/>
                <a:gd name="T48" fmla="*/ 1049 w 1117"/>
                <a:gd name="T49" fmla="*/ 59 h 607"/>
                <a:gd name="T50" fmla="*/ 1016 w 1117"/>
                <a:gd name="T51" fmla="*/ 86 h 607"/>
                <a:gd name="T52" fmla="*/ 977 w 1117"/>
                <a:gd name="T53" fmla="*/ 116 h 607"/>
                <a:gd name="T54" fmla="*/ 931 w 1117"/>
                <a:gd name="T55" fmla="*/ 151 h 607"/>
                <a:gd name="T56" fmla="*/ 882 w 1117"/>
                <a:gd name="T57" fmla="*/ 189 h 607"/>
                <a:gd name="T58" fmla="*/ 838 w 1117"/>
                <a:gd name="T59" fmla="*/ 221 h 607"/>
                <a:gd name="T60" fmla="*/ 809 w 1117"/>
                <a:gd name="T61" fmla="*/ 240 h 607"/>
                <a:gd name="T62" fmla="*/ 781 w 1117"/>
                <a:gd name="T63" fmla="*/ 261 h 607"/>
                <a:gd name="T64" fmla="*/ 750 w 1117"/>
                <a:gd name="T65" fmla="*/ 280 h 607"/>
                <a:gd name="T66" fmla="*/ 720 w 1117"/>
                <a:gd name="T67" fmla="*/ 301 h 607"/>
                <a:gd name="T68" fmla="*/ 690 w 1117"/>
                <a:gd name="T69" fmla="*/ 322 h 607"/>
                <a:gd name="T70" fmla="*/ 657 w 1117"/>
                <a:gd name="T71" fmla="*/ 341 h 607"/>
                <a:gd name="T72" fmla="*/ 623 w 1117"/>
                <a:gd name="T73" fmla="*/ 361 h 607"/>
                <a:gd name="T74" fmla="*/ 591 w 1117"/>
                <a:gd name="T75" fmla="*/ 381 h 607"/>
                <a:gd name="T76" fmla="*/ 534 w 1117"/>
                <a:gd name="T77" fmla="*/ 413 h 607"/>
                <a:gd name="T78" fmla="*/ 463 w 1117"/>
                <a:gd name="T79" fmla="*/ 449 h 607"/>
                <a:gd name="T80" fmla="*/ 391 w 1117"/>
                <a:gd name="T81" fmla="*/ 483 h 607"/>
                <a:gd name="T82" fmla="*/ 319 w 1117"/>
                <a:gd name="T83" fmla="*/ 514 h 607"/>
                <a:gd name="T84" fmla="*/ 245 w 1117"/>
                <a:gd name="T85" fmla="*/ 542 h 607"/>
                <a:gd name="T86" fmla="*/ 171 w 1117"/>
                <a:gd name="T87" fmla="*/ 565 h 607"/>
                <a:gd name="T88" fmla="*/ 49 w 1117"/>
                <a:gd name="T89" fmla="*/ 591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17" h="607">
                  <a:moveTo>
                    <a:pt x="0" y="597"/>
                  </a:moveTo>
                  <a:lnTo>
                    <a:pt x="26" y="601"/>
                  </a:lnTo>
                  <a:lnTo>
                    <a:pt x="98" y="607"/>
                  </a:lnTo>
                  <a:lnTo>
                    <a:pt x="209" y="599"/>
                  </a:lnTo>
                  <a:lnTo>
                    <a:pt x="277" y="590"/>
                  </a:lnTo>
                  <a:lnTo>
                    <a:pt x="315" y="582"/>
                  </a:lnTo>
                  <a:lnTo>
                    <a:pt x="353" y="571"/>
                  </a:lnTo>
                  <a:lnTo>
                    <a:pt x="393" y="561"/>
                  </a:lnTo>
                  <a:lnTo>
                    <a:pt x="414" y="553"/>
                  </a:lnTo>
                  <a:lnTo>
                    <a:pt x="435" y="546"/>
                  </a:lnTo>
                  <a:lnTo>
                    <a:pt x="458" y="536"/>
                  </a:lnTo>
                  <a:lnTo>
                    <a:pt x="479" y="529"/>
                  </a:lnTo>
                  <a:lnTo>
                    <a:pt x="501" y="519"/>
                  </a:lnTo>
                  <a:lnTo>
                    <a:pt x="522" y="510"/>
                  </a:lnTo>
                  <a:lnTo>
                    <a:pt x="545" y="498"/>
                  </a:lnTo>
                  <a:lnTo>
                    <a:pt x="570" y="487"/>
                  </a:lnTo>
                  <a:lnTo>
                    <a:pt x="593" y="474"/>
                  </a:lnTo>
                  <a:lnTo>
                    <a:pt x="615" y="462"/>
                  </a:lnTo>
                  <a:lnTo>
                    <a:pt x="627" y="455"/>
                  </a:lnTo>
                  <a:lnTo>
                    <a:pt x="638" y="447"/>
                  </a:lnTo>
                  <a:lnTo>
                    <a:pt x="652" y="439"/>
                  </a:lnTo>
                  <a:lnTo>
                    <a:pt x="663" y="434"/>
                  </a:lnTo>
                  <a:lnTo>
                    <a:pt x="674" y="424"/>
                  </a:lnTo>
                  <a:lnTo>
                    <a:pt x="688" y="417"/>
                  </a:lnTo>
                  <a:lnTo>
                    <a:pt x="699" y="409"/>
                  </a:lnTo>
                  <a:lnTo>
                    <a:pt x="712" y="401"/>
                  </a:lnTo>
                  <a:lnTo>
                    <a:pt x="724" y="392"/>
                  </a:lnTo>
                  <a:lnTo>
                    <a:pt x="737" y="382"/>
                  </a:lnTo>
                  <a:lnTo>
                    <a:pt x="748" y="375"/>
                  </a:lnTo>
                  <a:lnTo>
                    <a:pt x="762" y="365"/>
                  </a:lnTo>
                  <a:lnTo>
                    <a:pt x="773" y="356"/>
                  </a:lnTo>
                  <a:lnTo>
                    <a:pt x="786" y="346"/>
                  </a:lnTo>
                  <a:lnTo>
                    <a:pt x="798" y="335"/>
                  </a:lnTo>
                  <a:lnTo>
                    <a:pt x="811" y="325"/>
                  </a:lnTo>
                  <a:lnTo>
                    <a:pt x="823" y="314"/>
                  </a:lnTo>
                  <a:lnTo>
                    <a:pt x="836" y="304"/>
                  </a:lnTo>
                  <a:lnTo>
                    <a:pt x="849" y="293"/>
                  </a:lnTo>
                  <a:lnTo>
                    <a:pt x="861" y="282"/>
                  </a:lnTo>
                  <a:lnTo>
                    <a:pt x="874" y="270"/>
                  </a:lnTo>
                  <a:lnTo>
                    <a:pt x="887" y="259"/>
                  </a:lnTo>
                  <a:lnTo>
                    <a:pt x="901" y="246"/>
                  </a:lnTo>
                  <a:lnTo>
                    <a:pt x="912" y="234"/>
                  </a:lnTo>
                  <a:lnTo>
                    <a:pt x="925" y="223"/>
                  </a:lnTo>
                  <a:lnTo>
                    <a:pt x="939" y="209"/>
                  </a:lnTo>
                  <a:lnTo>
                    <a:pt x="950" y="196"/>
                  </a:lnTo>
                  <a:lnTo>
                    <a:pt x="963" y="183"/>
                  </a:lnTo>
                  <a:lnTo>
                    <a:pt x="971" y="175"/>
                  </a:lnTo>
                  <a:lnTo>
                    <a:pt x="977" y="170"/>
                  </a:lnTo>
                  <a:lnTo>
                    <a:pt x="990" y="156"/>
                  </a:lnTo>
                  <a:lnTo>
                    <a:pt x="996" y="149"/>
                  </a:lnTo>
                  <a:lnTo>
                    <a:pt x="1001" y="141"/>
                  </a:lnTo>
                  <a:lnTo>
                    <a:pt x="1009" y="133"/>
                  </a:lnTo>
                  <a:lnTo>
                    <a:pt x="1015" y="126"/>
                  </a:lnTo>
                  <a:lnTo>
                    <a:pt x="1022" y="120"/>
                  </a:lnTo>
                  <a:lnTo>
                    <a:pt x="1028" y="112"/>
                  </a:lnTo>
                  <a:lnTo>
                    <a:pt x="1035" y="105"/>
                  </a:lnTo>
                  <a:lnTo>
                    <a:pt x="1041" y="97"/>
                  </a:lnTo>
                  <a:lnTo>
                    <a:pt x="1047" y="88"/>
                  </a:lnTo>
                  <a:lnTo>
                    <a:pt x="1053" y="80"/>
                  </a:lnTo>
                  <a:lnTo>
                    <a:pt x="1060" y="73"/>
                  </a:lnTo>
                  <a:lnTo>
                    <a:pt x="1066" y="65"/>
                  </a:lnTo>
                  <a:lnTo>
                    <a:pt x="1073" y="57"/>
                  </a:lnTo>
                  <a:lnTo>
                    <a:pt x="1079" y="50"/>
                  </a:lnTo>
                  <a:lnTo>
                    <a:pt x="1093" y="33"/>
                  </a:lnTo>
                  <a:lnTo>
                    <a:pt x="1098" y="25"/>
                  </a:lnTo>
                  <a:lnTo>
                    <a:pt x="1106" y="16"/>
                  </a:lnTo>
                  <a:lnTo>
                    <a:pt x="1112" y="8"/>
                  </a:lnTo>
                  <a:lnTo>
                    <a:pt x="1117" y="0"/>
                  </a:lnTo>
                  <a:lnTo>
                    <a:pt x="1112" y="6"/>
                  </a:lnTo>
                  <a:lnTo>
                    <a:pt x="1102" y="14"/>
                  </a:lnTo>
                  <a:lnTo>
                    <a:pt x="1091" y="23"/>
                  </a:lnTo>
                  <a:lnTo>
                    <a:pt x="1075" y="36"/>
                  </a:lnTo>
                  <a:lnTo>
                    <a:pt x="1068" y="42"/>
                  </a:lnTo>
                  <a:lnTo>
                    <a:pt x="1058" y="52"/>
                  </a:lnTo>
                  <a:lnTo>
                    <a:pt x="1049" y="59"/>
                  </a:lnTo>
                  <a:lnTo>
                    <a:pt x="1039" y="67"/>
                  </a:lnTo>
                  <a:lnTo>
                    <a:pt x="1028" y="76"/>
                  </a:lnTo>
                  <a:lnTo>
                    <a:pt x="1016" y="86"/>
                  </a:lnTo>
                  <a:lnTo>
                    <a:pt x="1003" y="95"/>
                  </a:lnTo>
                  <a:lnTo>
                    <a:pt x="990" y="107"/>
                  </a:lnTo>
                  <a:lnTo>
                    <a:pt x="977" y="116"/>
                  </a:lnTo>
                  <a:lnTo>
                    <a:pt x="961" y="128"/>
                  </a:lnTo>
                  <a:lnTo>
                    <a:pt x="946" y="139"/>
                  </a:lnTo>
                  <a:lnTo>
                    <a:pt x="931" y="151"/>
                  </a:lnTo>
                  <a:lnTo>
                    <a:pt x="916" y="164"/>
                  </a:lnTo>
                  <a:lnTo>
                    <a:pt x="901" y="175"/>
                  </a:lnTo>
                  <a:lnTo>
                    <a:pt x="882" y="189"/>
                  </a:lnTo>
                  <a:lnTo>
                    <a:pt x="864" y="202"/>
                  </a:lnTo>
                  <a:lnTo>
                    <a:pt x="847" y="213"/>
                  </a:lnTo>
                  <a:lnTo>
                    <a:pt x="838" y="221"/>
                  </a:lnTo>
                  <a:lnTo>
                    <a:pt x="828" y="227"/>
                  </a:lnTo>
                  <a:lnTo>
                    <a:pt x="819" y="234"/>
                  </a:lnTo>
                  <a:lnTo>
                    <a:pt x="809" y="240"/>
                  </a:lnTo>
                  <a:lnTo>
                    <a:pt x="800" y="246"/>
                  </a:lnTo>
                  <a:lnTo>
                    <a:pt x="790" y="253"/>
                  </a:lnTo>
                  <a:lnTo>
                    <a:pt x="781" y="261"/>
                  </a:lnTo>
                  <a:lnTo>
                    <a:pt x="771" y="266"/>
                  </a:lnTo>
                  <a:lnTo>
                    <a:pt x="762" y="274"/>
                  </a:lnTo>
                  <a:lnTo>
                    <a:pt x="750" y="280"/>
                  </a:lnTo>
                  <a:lnTo>
                    <a:pt x="741" y="287"/>
                  </a:lnTo>
                  <a:lnTo>
                    <a:pt x="731" y="295"/>
                  </a:lnTo>
                  <a:lnTo>
                    <a:pt x="720" y="301"/>
                  </a:lnTo>
                  <a:lnTo>
                    <a:pt x="710" y="306"/>
                  </a:lnTo>
                  <a:lnTo>
                    <a:pt x="699" y="314"/>
                  </a:lnTo>
                  <a:lnTo>
                    <a:pt x="690" y="322"/>
                  </a:lnTo>
                  <a:lnTo>
                    <a:pt x="678" y="327"/>
                  </a:lnTo>
                  <a:lnTo>
                    <a:pt x="667" y="333"/>
                  </a:lnTo>
                  <a:lnTo>
                    <a:pt x="657" y="341"/>
                  </a:lnTo>
                  <a:lnTo>
                    <a:pt x="646" y="348"/>
                  </a:lnTo>
                  <a:lnTo>
                    <a:pt x="636" y="354"/>
                  </a:lnTo>
                  <a:lnTo>
                    <a:pt x="623" y="361"/>
                  </a:lnTo>
                  <a:lnTo>
                    <a:pt x="614" y="367"/>
                  </a:lnTo>
                  <a:lnTo>
                    <a:pt x="602" y="373"/>
                  </a:lnTo>
                  <a:lnTo>
                    <a:pt x="591" y="381"/>
                  </a:lnTo>
                  <a:lnTo>
                    <a:pt x="579" y="386"/>
                  </a:lnTo>
                  <a:lnTo>
                    <a:pt x="556" y="400"/>
                  </a:lnTo>
                  <a:lnTo>
                    <a:pt x="534" y="413"/>
                  </a:lnTo>
                  <a:lnTo>
                    <a:pt x="509" y="424"/>
                  </a:lnTo>
                  <a:lnTo>
                    <a:pt x="486" y="438"/>
                  </a:lnTo>
                  <a:lnTo>
                    <a:pt x="463" y="449"/>
                  </a:lnTo>
                  <a:lnTo>
                    <a:pt x="439" y="460"/>
                  </a:lnTo>
                  <a:lnTo>
                    <a:pt x="416" y="472"/>
                  </a:lnTo>
                  <a:lnTo>
                    <a:pt x="391" y="483"/>
                  </a:lnTo>
                  <a:lnTo>
                    <a:pt x="366" y="493"/>
                  </a:lnTo>
                  <a:lnTo>
                    <a:pt x="342" y="504"/>
                  </a:lnTo>
                  <a:lnTo>
                    <a:pt x="319" y="514"/>
                  </a:lnTo>
                  <a:lnTo>
                    <a:pt x="294" y="525"/>
                  </a:lnTo>
                  <a:lnTo>
                    <a:pt x="269" y="533"/>
                  </a:lnTo>
                  <a:lnTo>
                    <a:pt x="245" y="542"/>
                  </a:lnTo>
                  <a:lnTo>
                    <a:pt x="220" y="550"/>
                  </a:lnTo>
                  <a:lnTo>
                    <a:pt x="195" y="557"/>
                  </a:lnTo>
                  <a:lnTo>
                    <a:pt x="171" y="565"/>
                  </a:lnTo>
                  <a:lnTo>
                    <a:pt x="146" y="571"/>
                  </a:lnTo>
                  <a:lnTo>
                    <a:pt x="98" y="582"/>
                  </a:lnTo>
                  <a:lnTo>
                    <a:pt x="49" y="591"/>
                  </a:lnTo>
                  <a:lnTo>
                    <a:pt x="0" y="597"/>
                  </a:lnTo>
                  <a:lnTo>
                    <a:pt x="0" y="5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4" name="Freeform 90">
              <a:extLst>
                <a:ext uri="{FF2B5EF4-FFF2-40B4-BE49-F238E27FC236}">
                  <a16:creationId xmlns:a16="http://schemas.microsoft.com/office/drawing/2014/main" id="{21242C10-7576-4C59-9CB0-8ADD9CDC5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2412"/>
              <a:ext cx="788" cy="438"/>
            </a:xfrm>
            <a:custGeom>
              <a:avLst/>
              <a:gdLst>
                <a:gd name="T0" fmla="*/ 1528 w 1576"/>
                <a:gd name="T1" fmla="*/ 804 h 874"/>
                <a:gd name="T2" fmla="*/ 1496 w 1576"/>
                <a:gd name="T3" fmla="*/ 762 h 874"/>
                <a:gd name="T4" fmla="*/ 1460 w 1576"/>
                <a:gd name="T5" fmla="*/ 718 h 874"/>
                <a:gd name="T6" fmla="*/ 1420 w 1576"/>
                <a:gd name="T7" fmla="*/ 671 h 874"/>
                <a:gd name="T8" fmla="*/ 1380 w 1576"/>
                <a:gd name="T9" fmla="*/ 623 h 874"/>
                <a:gd name="T10" fmla="*/ 1334 w 1576"/>
                <a:gd name="T11" fmla="*/ 574 h 874"/>
                <a:gd name="T12" fmla="*/ 1287 w 1576"/>
                <a:gd name="T13" fmla="*/ 524 h 874"/>
                <a:gd name="T14" fmla="*/ 1237 w 1576"/>
                <a:gd name="T15" fmla="*/ 473 h 874"/>
                <a:gd name="T16" fmla="*/ 1186 w 1576"/>
                <a:gd name="T17" fmla="*/ 424 h 874"/>
                <a:gd name="T18" fmla="*/ 1133 w 1576"/>
                <a:gd name="T19" fmla="*/ 376 h 874"/>
                <a:gd name="T20" fmla="*/ 1076 w 1576"/>
                <a:gd name="T21" fmla="*/ 327 h 874"/>
                <a:gd name="T22" fmla="*/ 1019 w 1576"/>
                <a:gd name="T23" fmla="*/ 281 h 874"/>
                <a:gd name="T24" fmla="*/ 958 w 1576"/>
                <a:gd name="T25" fmla="*/ 235 h 874"/>
                <a:gd name="T26" fmla="*/ 897 w 1576"/>
                <a:gd name="T27" fmla="*/ 194 h 874"/>
                <a:gd name="T28" fmla="*/ 834 w 1576"/>
                <a:gd name="T29" fmla="*/ 154 h 874"/>
                <a:gd name="T30" fmla="*/ 768 w 1576"/>
                <a:gd name="T31" fmla="*/ 119 h 874"/>
                <a:gd name="T32" fmla="*/ 701 w 1576"/>
                <a:gd name="T33" fmla="*/ 87 h 874"/>
                <a:gd name="T34" fmla="*/ 635 w 1576"/>
                <a:gd name="T35" fmla="*/ 61 h 874"/>
                <a:gd name="T36" fmla="*/ 496 w 1576"/>
                <a:gd name="T37" fmla="*/ 19 h 874"/>
                <a:gd name="T38" fmla="*/ 243 w 1576"/>
                <a:gd name="T39" fmla="*/ 4 h 874"/>
                <a:gd name="T40" fmla="*/ 110 w 1576"/>
                <a:gd name="T41" fmla="*/ 49 h 874"/>
                <a:gd name="T42" fmla="*/ 76 w 1576"/>
                <a:gd name="T43" fmla="*/ 83 h 874"/>
                <a:gd name="T44" fmla="*/ 21 w 1576"/>
                <a:gd name="T45" fmla="*/ 180 h 874"/>
                <a:gd name="T46" fmla="*/ 13 w 1576"/>
                <a:gd name="T47" fmla="*/ 254 h 874"/>
                <a:gd name="T48" fmla="*/ 40 w 1576"/>
                <a:gd name="T49" fmla="*/ 220 h 874"/>
                <a:gd name="T50" fmla="*/ 70 w 1576"/>
                <a:gd name="T51" fmla="*/ 190 h 874"/>
                <a:gd name="T52" fmla="*/ 105 w 1576"/>
                <a:gd name="T53" fmla="*/ 157 h 874"/>
                <a:gd name="T54" fmla="*/ 143 w 1576"/>
                <a:gd name="T55" fmla="*/ 129 h 874"/>
                <a:gd name="T56" fmla="*/ 226 w 1576"/>
                <a:gd name="T57" fmla="*/ 99 h 874"/>
                <a:gd name="T58" fmla="*/ 422 w 1576"/>
                <a:gd name="T59" fmla="*/ 138 h 874"/>
                <a:gd name="T60" fmla="*/ 547 w 1576"/>
                <a:gd name="T61" fmla="*/ 175 h 874"/>
                <a:gd name="T62" fmla="*/ 642 w 1576"/>
                <a:gd name="T63" fmla="*/ 207 h 874"/>
                <a:gd name="T64" fmla="*/ 743 w 1576"/>
                <a:gd name="T65" fmla="*/ 247 h 874"/>
                <a:gd name="T66" fmla="*/ 852 w 1576"/>
                <a:gd name="T67" fmla="*/ 296 h 874"/>
                <a:gd name="T68" fmla="*/ 907 w 1576"/>
                <a:gd name="T69" fmla="*/ 323 h 874"/>
                <a:gd name="T70" fmla="*/ 962 w 1576"/>
                <a:gd name="T71" fmla="*/ 353 h 874"/>
                <a:gd name="T72" fmla="*/ 1019 w 1576"/>
                <a:gd name="T73" fmla="*/ 386 h 874"/>
                <a:gd name="T74" fmla="*/ 1076 w 1576"/>
                <a:gd name="T75" fmla="*/ 420 h 874"/>
                <a:gd name="T76" fmla="*/ 1133 w 1576"/>
                <a:gd name="T77" fmla="*/ 458 h 874"/>
                <a:gd name="T78" fmla="*/ 1190 w 1576"/>
                <a:gd name="T79" fmla="*/ 498 h 874"/>
                <a:gd name="T80" fmla="*/ 1247 w 1576"/>
                <a:gd name="T81" fmla="*/ 541 h 874"/>
                <a:gd name="T82" fmla="*/ 1302 w 1576"/>
                <a:gd name="T83" fmla="*/ 587 h 874"/>
                <a:gd name="T84" fmla="*/ 1357 w 1576"/>
                <a:gd name="T85" fmla="*/ 637 h 874"/>
                <a:gd name="T86" fmla="*/ 1407 w 1576"/>
                <a:gd name="T87" fmla="*/ 682 h 874"/>
                <a:gd name="T88" fmla="*/ 1433 w 1576"/>
                <a:gd name="T89" fmla="*/ 709 h 874"/>
                <a:gd name="T90" fmla="*/ 1467 w 1576"/>
                <a:gd name="T91" fmla="*/ 745 h 874"/>
                <a:gd name="T92" fmla="*/ 1494 w 1576"/>
                <a:gd name="T93" fmla="*/ 773 h 874"/>
                <a:gd name="T94" fmla="*/ 1519 w 1576"/>
                <a:gd name="T95" fmla="*/ 804 h 874"/>
                <a:gd name="T96" fmla="*/ 1543 w 1576"/>
                <a:gd name="T97" fmla="*/ 834 h 874"/>
                <a:gd name="T98" fmla="*/ 1576 w 1576"/>
                <a:gd name="T99" fmla="*/ 874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76" h="874">
                  <a:moveTo>
                    <a:pt x="1570" y="861"/>
                  </a:moveTo>
                  <a:lnTo>
                    <a:pt x="1543" y="825"/>
                  </a:lnTo>
                  <a:lnTo>
                    <a:pt x="1536" y="813"/>
                  </a:lnTo>
                  <a:lnTo>
                    <a:pt x="1528" y="804"/>
                  </a:lnTo>
                  <a:lnTo>
                    <a:pt x="1521" y="794"/>
                  </a:lnTo>
                  <a:lnTo>
                    <a:pt x="1511" y="783"/>
                  </a:lnTo>
                  <a:lnTo>
                    <a:pt x="1504" y="773"/>
                  </a:lnTo>
                  <a:lnTo>
                    <a:pt x="1496" y="762"/>
                  </a:lnTo>
                  <a:lnTo>
                    <a:pt x="1486" y="751"/>
                  </a:lnTo>
                  <a:lnTo>
                    <a:pt x="1477" y="739"/>
                  </a:lnTo>
                  <a:lnTo>
                    <a:pt x="1469" y="730"/>
                  </a:lnTo>
                  <a:lnTo>
                    <a:pt x="1460" y="718"/>
                  </a:lnTo>
                  <a:lnTo>
                    <a:pt x="1450" y="705"/>
                  </a:lnTo>
                  <a:lnTo>
                    <a:pt x="1441" y="694"/>
                  </a:lnTo>
                  <a:lnTo>
                    <a:pt x="1429" y="682"/>
                  </a:lnTo>
                  <a:lnTo>
                    <a:pt x="1420" y="671"/>
                  </a:lnTo>
                  <a:lnTo>
                    <a:pt x="1410" y="659"/>
                  </a:lnTo>
                  <a:lnTo>
                    <a:pt x="1401" y="648"/>
                  </a:lnTo>
                  <a:lnTo>
                    <a:pt x="1389" y="635"/>
                  </a:lnTo>
                  <a:lnTo>
                    <a:pt x="1380" y="623"/>
                  </a:lnTo>
                  <a:lnTo>
                    <a:pt x="1367" y="610"/>
                  </a:lnTo>
                  <a:lnTo>
                    <a:pt x="1357" y="598"/>
                  </a:lnTo>
                  <a:lnTo>
                    <a:pt x="1346" y="587"/>
                  </a:lnTo>
                  <a:lnTo>
                    <a:pt x="1334" y="574"/>
                  </a:lnTo>
                  <a:lnTo>
                    <a:pt x="1323" y="562"/>
                  </a:lnTo>
                  <a:lnTo>
                    <a:pt x="1312" y="549"/>
                  </a:lnTo>
                  <a:lnTo>
                    <a:pt x="1300" y="536"/>
                  </a:lnTo>
                  <a:lnTo>
                    <a:pt x="1287" y="524"/>
                  </a:lnTo>
                  <a:lnTo>
                    <a:pt x="1275" y="511"/>
                  </a:lnTo>
                  <a:lnTo>
                    <a:pt x="1262" y="498"/>
                  </a:lnTo>
                  <a:lnTo>
                    <a:pt x="1251" y="486"/>
                  </a:lnTo>
                  <a:lnTo>
                    <a:pt x="1237" y="473"/>
                  </a:lnTo>
                  <a:lnTo>
                    <a:pt x="1226" y="462"/>
                  </a:lnTo>
                  <a:lnTo>
                    <a:pt x="1213" y="448"/>
                  </a:lnTo>
                  <a:lnTo>
                    <a:pt x="1199" y="437"/>
                  </a:lnTo>
                  <a:lnTo>
                    <a:pt x="1186" y="424"/>
                  </a:lnTo>
                  <a:lnTo>
                    <a:pt x="1173" y="412"/>
                  </a:lnTo>
                  <a:lnTo>
                    <a:pt x="1159" y="399"/>
                  </a:lnTo>
                  <a:lnTo>
                    <a:pt x="1146" y="387"/>
                  </a:lnTo>
                  <a:lnTo>
                    <a:pt x="1133" y="376"/>
                  </a:lnTo>
                  <a:lnTo>
                    <a:pt x="1120" y="363"/>
                  </a:lnTo>
                  <a:lnTo>
                    <a:pt x="1104" y="351"/>
                  </a:lnTo>
                  <a:lnTo>
                    <a:pt x="1091" y="338"/>
                  </a:lnTo>
                  <a:lnTo>
                    <a:pt x="1076" y="327"/>
                  </a:lnTo>
                  <a:lnTo>
                    <a:pt x="1063" y="315"/>
                  </a:lnTo>
                  <a:lnTo>
                    <a:pt x="1047" y="304"/>
                  </a:lnTo>
                  <a:lnTo>
                    <a:pt x="1032" y="292"/>
                  </a:lnTo>
                  <a:lnTo>
                    <a:pt x="1019" y="281"/>
                  </a:lnTo>
                  <a:lnTo>
                    <a:pt x="1004" y="270"/>
                  </a:lnTo>
                  <a:lnTo>
                    <a:pt x="988" y="258"/>
                  </a:lnTo>
                  <a:lnTo>
                    <a:pt x="973" y="247"/>
                  </a:lnTo>
                  <a:lnTo>
                    <a:pt x="958" y="235"/>
                  </a:lnTo>
                  <a:lnTo>
                    <a:pt x="943" y="226"/>
                  </a:lnTo>
                  <a:lnTo>
                    <a:pt x="928" y="215"/>
                  </a:lnTo>
                  <a:lnTo>
                    <a:pt x="912" y="205"/>
                  </a:lnTo>
                  <a:lnTo>
                    <a:pt x="897" y="194"/>
                  </a:lnTo>
                  <a:lnTo>
                    <a:pt x="880" y="184"/>
                  </a:lnTo>
                  <a:lnTo>
                    <a:pt x="865" y="175"/>
                  </a:lnTo>
                  <a:lnTo>
                    <a:pt x="850" y="165"/>
                  </a:lnTo>
                  <a:lnTo>
                    <a:pt x="834" y="154"/>
                  </a:lnTo>
                  <a:lnTo>
                    <a:pt x="817" y="146"/>
                  </a:lnTo>
                  <a:lnTo>
                    <a:pt x="800" y="137"/>
                  </a:lnTo>
                  <a:lnTo>
                    <a:pt x="785" y="129"/>
                  </a:lnTo>
                  <a:lnTo>
                    <a:pt x="768" y="119"/>
                  </a:lnTo>
                  <a:lnTo>
                    <a:pt x="751" y="112"/>
                  </a:lnTo>
                  <a:lnTo>
                    <a:pt x="736" y="102"/>
                  </a:lnTo>
                  <a:lnTo>
                    <a:pt x="719" y="95"/>
                  </a:lnTo>
                  <a:lnTo>
                    <a:pt x="701" y="87"/>
                  </a:lnTo>
                  <a:lnTo>
                    <a:pt x="684" y="80"/>
                  </a:lnTo>
                  <a:lnTo>
                    <a:pt x="667" y="74"/>
                  </a:lnTo>
                  <a:lnTo>
                    <a:pt x="652" y="66"/>
                  </a:lnTo>
                  <a:lnTo>
                    <a:pt x="635" y="61"/>
                  </a:lnTo>
                  <a:lnTo>
                    <a:pt x="601" y="47"/>
                  </a:lnTo>
                  <a:lnTo>
                    <a:pt x="565" y="36"/>
                  </a:lnTo>
                  <a:lnTo>
                    <a:pt x="530" y="28"/>
                  </a:lnTo>
                  <a:lnTo>
                    <a:pt x="496" y="19"/>
                  </a:lnTo>
                  <a:lnTo>
                    <a:pt x="460" y="11"/>
                  </a:lnTo>
                  <a:lnTo>
                    <a:pt x="390" y="4"/>
                  </a:lnTo>
                  <a:lnTo>
                    <a:pt x="317" y="0"/>
                  </a:lnTo>
                  <a:lnTo>
                    <a:pt x="243" y="4"/>
                  </a:lnTo>
                  <a:lnTo>
                    <a:pt x="171" y="13"/>
                  </a:lnTo>
                  <a:lnTo>
                    <a:pt x="137" y="30"/>
                  </a:lnTo>
                  <a:lnTo>
                    <a:pt x="124" y="40"/>
                  </a:lnTo>
                  <a:lnTo>
                    <a:pt x="110" y="49"/>
                  </a:lnTo>
                  <a:lnTo>
                    <a:pt x="97" y="62"/>
                  </a:lnTo>
                  <a:lnTo>
                    <a:pt x="89" y="70"/>
                  </a:lnTo>
                  <a:lnTo>
                    <a:pt x="84" y="76"/>
                  </a:lnTo>
                  <a:lnTo>
                    <a:pt x="76" y="83"/>
                  </a:lnTo>
                  <a:lnTo>
                    <a:pt x="68" y="93"/>
                  </a:lnTo>
                  <a:lnTo>
                    <a:pt x="55" y="112"/>
                  </a:lnTo>
                  <a:lnTo>
                    <a:pt x="30" y="154"/>
                  </a:lnTo>
                  <a:lnTo>
                    <a:pt x="21" y="180"/>
                  </a:lnTo>
                  <a:lnTo>
                    <a:pt x="11" y="207"/>
                  </a:lnTo>
                  <a:lnTo>
                    <a:pt x="0" y="270"/>
                  </a:lnTo>
                  <a:lnTo>
                    <a:pt x="6" y="262"/>
                  </a:lnTo>
                  <a:lnTo>
                    <a:pt x="13" y="254"/>
                  </a:lnTo>
                  <a:lnTo>
                    <a:pt x="23" y="243"/>
                  </a:lnTo>
                  <a:lnTo>
                    <a:pt x="27" y="235"/>
                  </a:lnTo>
                  <a:lnTo>
                    <a:pt x="32" y="228"/>
                  </a:lnTo>
                  <a:lnTo>
                    <a:pt x="40" y="220"/>
                  </a:lnTo>
                  <a:lnTo>
                    <a:pt x="48" y="215"/>
                  </a:lnTo>
                  <a:lnTo>
                    <a:pt x="55" y="205"/>
                  </a:lnTo>
                  <a:lnTo>
                    <a:pt x="61" y="197"/>
                  </a:lnTo>
                  <a:lnTo>
                    <a:pt x="70" y="190"/>
                  </a:lnTo>
                  <a:lnTo>
                    <a:pt x="78" y="182"/>
                  </a:lnTo>
                  <a:lnTo>
                    <a:pt x="87" y="173"/>
                  </a:lnTo>
                  <a:lnTo>
                    <a:pt x="95" y="165"/>
                  </a:lnTo>
                  <a:lnTo>
                    <a:pt x="105" y="157"/>
                  </a:lnTo>
                  <a:lnTo>
                    <a:pt x="114" y="148"/>
                  </a:lnTo>
                  <a:lnTo>
                    <a:pt x="124" y="142"/>
                  </a:lnTo>
                  <a:lnTo>
                    <a:pt x="133" y="135"/>
                  </a:lnTo>
                  <a:lnTo>
                    <a:pt x="143" y="129"/>
                  </a:lnTo>
                  <a:lnTo>
                    <a:pt x="152" y="121"/>
                  </a:lnTo>
                  <a:lnTo>
                    <a:pt x="171" y="112"/>
                  </a:lnTo>
                  <a:lnTo>
                    <a:pt x="190" y="104"/>
                  </a:lnTo>
                  <a:lnTo>
                    <a:pt x="226" y="99"/>
                  </a:lnTo>
                  <a:lnTo>
                    <a:pt x="297" y="110"/>
                  </a:lnTo>
                  <a:lnTo>
                    <a:pt x="352" y="121"/>
                  </a:lnTo>
                  <a:lnTo>
                    <a:pt x="386" y="129"/>
                  </a:lnTo>
                  <a:lnTo>
                    <a:pt x="422" y="138"/>
                  </a:lnTo>
                  <a:lnTo>
                    <a:pt x="462" y="148"/>
                  </a:lnTo>
                  <a:lnTo>
                    <a:pt x="504" y="159"/>
                  </a:lnTo>
                  <a:lnTo>
                    <a:pt x="525" y="167"/>
                  </a:lnTo>
                  <a:lnTo>
                    <a:pt x="547" y="175"/>
                  </a:lnTo>
                  <a:lnTo>
                    <a:pt x="570" y="182"/>
                  </a:lnTo>
                  <a:lnTo>
                    <a:pt x="593" y="190"/>
                  </a:lnTo>
                  <a:lnTo>
                    <a:pt x="618" y="197"/>
                  </a:lnTo>
                  <a:lnTo>
                    <a:pt x="642" y="207"/>
                  </a:lnTo>
                  <a:lnTo>
                    <a:pt x="667" y="216"/>
                  </a:lnTo>
                  <a:lnTo>
                    <a:pt x="692" y="226"/>
                  </a:lnTo>
                  <a:lnTo>
                    <a:pt x="719" y="235"/>
                  </a:lnTo>
                  <a:lnTo>
                    <a:pt x="743" y="247"/>
                  </a:lnTo>
                  <a:lnTo>
                    <a:pt x="770" y="258"/>
                  </a:lnTo>
                  <a:lnTo>
                    <a:pt x="796" y="270"/>
                  </a:lnTo>
                  <a:lnTo>
                    <a:pt x="825" y="283"/>
                  </a:lnTo>
                  <a:lnTo>
                    <a:pt x="852" y="296"/>
                  </a:lnTo>
                  <a:lnTo>
                    <a:pt x="865" y="302"/>
                  </a:lnTo>
                  <a:lnTo>
                    <a:pt x="878" y="310"/>
                  </a:lnTo>
                  <a:lnTo>
                    <a:pt x="893" y="315"/>
                  </a:lnTo>
                  <a:lnTo>
                    <a:pt x="907" y="323"/>
                  </a:lnTo>
                  <a:lnTo>
                    <a:pt x="920" y="330"/>
                  </a:lnTo>
                  <a:lnTo>
                    <a:pt x="933" y="338"/>
                  </a:lnTo>
                  <a:lnTo>
                    <a:pt x="949" y="346"/>
                  </a:lnTo>
                  <a:lnTo>
                    <a:pt x="962" y="353"/>
                  </a:lnTo>
                  <a:lnTo>
                    <a:pt x="977" y="361"/>
                  </a:lnTo>
                  <a:lnTo>
                    <a:pt x="990" y="368"/>
                  </a:lnTo>
                  <a:lnTo>
                    <a:pt x="1006" y="378"/>
                  </a:lnTo>
                  <a:lnTo>
                    <a:pt x="1019" y="386"/>
                  </a:lnTo>
                  <a:lnTo>
                    <a:pt x="1032" y="393"/>
                  </a:lnTo>
                  <a:lnTo>
                    <a:pt x="1047" y="403"/>
                  </a:lnTo>
                  <a:lnTo>
                    <a:pt x="1063" y="412"/>
                  </a:lnTo>
                  <a:lnTo>
                    <a:pt x="1076" y="420"/>
                  </a:lnTo>
                  <a:lnTo>
                    <a:pt x="1089" y="429"/>
                  </a:lnTo>
                  <a:lnTo>
                    <a:pt x="1104" y="439"/>
                  </a:lnTo>
                  <a:lnTo>
                    <a:pt x="1118" y="448"/>
                  </a:lnTo>
                  <a:lnTo>
                    <a:pt x="1133" y="458"/>
                  </a:lnTo>
                  <a:lnTo>
                    <a:pt x="1148" y="467"/>
                  </a:lnTo>
                  <a:lnTo>
                    <a:pt x="1161" y="477"/>
                  </a:lnTo>
                  <a:lnTo>
                    <a:pt x="1177" y="488"/>
                  </a:lnTo>
                  <a:lnTo>
                    <a:pt x="1190" y="498"/>
                  </a:lnTo>
                  <a:lnTo>
                    <a:pt x="1203" y="509"/>
                  </a:lnTo>
                  <a:lnTo>
                    <a:pt x="1218" y="519"/>
                  </a:lnTo>
                  <a:lnTo>
                    <a:pt x="1232" y="530"/>
                  </a:lnTo>
                  <a:lnTo>
                    <a:pt x="1247" y="541"/>
                  </a:lnTo>
                  <a:lnTo>
                    <a:pt x="1260" y="553"/>
                  </a:lnTo>
                  <a:lnTo>
                    <a:pt x="1275" y="564"/>
                  </a:lnTo>
                  <a:lnTo>
                    <a:pt x="1289" y="576"/>
                  </a:lnTo>
                  <a:lnTo>
                    <a:pt x="1302" y="587"/>
                  </a:lnTo>
                  <a:lnTo>
                    <a:pt x="1315" y="600"/>
                  </a:lnTo>
                  <a:lnTo>
                    <a:pt x="1331" y="612"/>
                  </a:lnTo>
                  <a:lnTo>
                    <a:pt x="1344" y="625"/>
                  </a:lnTo>
                  <a:lnTo>
                    <a:pt x="1357" y="637"/>
                  </a:lnTo>
                  <a:lnTo>
                    <a:pt x="1372" y="650"/>
                  </a:lnTo>
                  <a:lnTo>
                    <a:pt x="1386" y="663"/>
                  </a:lnTo>
                  <a:lnTo>
                    <a:pt x="1399" y="676"/>
                  </a:lnTo>
                  <a:lnTo>
                    <a:pt x="1407" y="682"/>
                  </a:lnTo>
                  <a:lnTo>
                    <a:pt x="1412" y="690"/>
                  </a:lnTo>
                  <a:lnTo>
                    <a:pt x="1420" y="695"/>
                  </a:lnTo>
                  <a:lnTo>
                    <a:pt x="1426" y="703"/>
                  </a:lnTo>
                  <a:lnTo>
                    <a:pt x="1433" y="709"/>
                  </a:lnTo>
                  <a:lnTo>
                    <a:pt x="1441" y="716"/>
                  </a:lnTo>
                  <a:lnTo>
                    <a:pt x="1446" y="724"/>
                  </a:lnTo>
                  <a:lnTo>
                    <a:pt x="1454" y="730"/>
                  </a:lnTo>
                  <a:lnTo>
                    <a:pt x="1467" y="745"/>
                  </a:lnTo>
                  <a:lnTo>
                    <a:pt x="1473" y="752"/>
                  </a:lnTo>
                  <a:lnTo>
                    <a:pt x="1479" y="758"/>
                  </a:lnTo>
                  <a:lnTo>
                    <a:pt x="1486" y="766"/>
                  </a:lnTo>
                  <a:lnTo>
                    <a:pt x="1494" y="773"/>
                  </a:lnTo>
                  <a:lnTo>
                    <a:pt x="1500" y="781"/>
                  </a:lnTo>
                  <a:lnTo>
                    <a:pt x="1505" y="789"/>
                  </a:lnTo>
                  <a:lnTo>
                    <a:pt x="1513" y="796"/>
                  </a:lnTo>
                  <a:lnTo>
                    <a:pt x="1519" y="804"/>
                  </a:lnTo>
                  <a:lnTo>
                    <a:pt x="1526" y="811"/>
                  </a:lnTo>
                  <a:lnTo>
                    <a:pt x="1532" y="819"/>
                  </a:lnTo>
                  <a:lnTo>
                    <a:pt x="1538" y="827"/>
                  </a:lnTo>
                  <a:lnTo>
                    <a:pt x="1543" y="834"/>
                  </a:lnTo>
                  <a:lnTo>
                    <a:pt x="1551" y="842"/>
                  </a:lnTo>
                  <a:lnTo>
                    <a:pt x="1557" y="849"/>
                  </a:lnTo>
                  <a:lnTo>
                    <a:pt x="1562" y="857"/>
                  </a:lnTo>
                  <a:lnTo>
                    <a:pt x="1576" y="874"/>
                  </a:lnTo>
                  <a:lnTo>
                    <a:pt x="1570" y="861"/>
                  </a:lnTo>
                  <a:lnTo>
                    <a:pt x="1570" y="8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5" name="Freeform 91">
              <a:extLst>
                <a:ext uri="{FF2B5EF4-FFF2-40B4-BE49-F238E27FC236}">
                  <a16:creationId xmlns:a16="http://schemas.microsoft.com/office/drawing/2014/main" id="{C8A9849A-0926-4C81-82D4-E44B41472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" y="3128"/>
              <a:ext cx="604" cy="295"/>
            </a:xfrm>
            <a:custGeom>
              <a:avLst/>
              <a:gdLst>
                <a:gd name="T0" fmla="*/ 23 w 1207"/>
                <a:gd name="T1" fmla="*/ 371 h 589"/>
                <a:gd name="T2" fmla="*/ 47 w 1207"/>
                <a:gd name="T3" fmla="*/ 399 h 589"/>
                <a:gd name="T4" fmla="*/ 95 w 1207"/>
                <a:gd name="T5" fmla="*/ 430 h 589"/>
                <a:gd name="T6" fmla="*/ 148 w 1207"/>
                <a:gd name="T7" fmla="*/ 449 h 589"/>
                <a:gd name="T8" fmla="*/ 370 w 1207"/>
                <a:gd name="T9" fmla="*/ 439 h 589"/>
                <a:gd name="T10" fmla="*/ 471 w 1207"/>
                <a:gd name="T11" fmla="*/ 409 h 589"/>
                <a:gd name="T12" fmla="*/ 551 w 1207"/>
                <a:gd name="T13" fmla="*/ 380 h 589"/>
                <a:gd name="T14" fmla="*/ 633 w 1207"/>
                <a:gd name="T15" fmla="*/ 344 h 589"/>
                <a:gd name="T16" fmla="*/ 699 w 1207"/>
                <a:gd name="T17" fmla="*/ 312 h 589"/>
                <a:gd name="T18" fmla="*/ 739 w 1207"/>
                <a:gd name="T19" fmla="*/ 291 h 589"/>
                <a:gd name="T20" fmla="*/ 779 w 1207"/>
                <a:gd name="T21" fmla="*/ 270 h 589"/>
                <a:gd name="T22" fmla="*/ 819 w 1207"/>
                <a:gd name="T23" fmla="*/ 247 h 589"/>
                <a:gd name="T24" fmla="*/ 859 w 1207"/>
                <a:gd name="T25" fmla="*/ 224 h 589"/>
                <a:gd name="T26" fmla="*/ 899 w 1207"/>
                <a:gd name="T27" fmla="*/ 202 h 589"/>
                <a:gd name="T28" fmla="*/ 937 w 1207"/>
                <a:gd name="T29" fmla="*/ 179 h 589"/>
                <a:gd name="T30" fmla="*/ 975 w 1207"/>
                <a:gd name="T31" fmla="*/ 156 h 589"/>
                <a:gd name="T32" fmla="*/ 1011 w 1207"/>
                <a:gd name="T33" fmla="*/ 131 h 589"/>
                <a:gd name="T34" fmla="*/ 1047 w 1207"/>
                <a:gd name="T35" fmla="*/ 108 h 589"/>
                <a:gd name="T36" fmla="*/ 1081 w 1207"/>
                <a:gd name="T37" fmla="*/ 86 h 589"/>
                <a:gd name="T38" fmla="*/ 1114 w 1207"/>
                <a:gd name="T39" fmla="*/ 65 h 589"/>
                <a:gd name="T40" fmla="*/ 1146 w 1207"/>
                <a:gd name="T41" fmla="*/ 42 h 589"/>
                <a:gd name="T42" fmla="*/ 1176 w 1207"/>
                <a:gd name="T43" fmla="*/ 21 h 589"/>
                <a:gd name="T44" fmla="*/ 1207 w 1207"/>
                <a:gd name="T45" fmla="*/ 0 h 589"/>
                <a:gd name="T46" fmla="*/ 1178 w 1207"/>
                <a:gd name="T47" fmla="*/ 40 h 589"/>
                <a:gd name="T48" fmla="*/ 1142 w 1207"/>
                <a:gd name="T49" fmla="*/ 68 h 589"/>
                <a:gd name="T50" fmla="*/ 1106 w 1207"/>
                <a:gd name="T51" fmla="*/ 97 h 589"/>
                <a:gd name="T52" fmla="*/ 1068 w 1207"/>
                <a:gd name="T53" fmla="*/ 127 h 589"/>
                <a:gd name="T54" fmla="*/ 1028 w 1207"/>
                <a:gd name="T55" fmla="*/ 158 h 589"/>
                <a:gd name="T56" fmla="*/ 986 w 1207"/>
                <a:gd name="T57" fmla="*/ 190 h 589"/>
                <a:gd name="T58" fmla="*/ 943 w 1207"/>
                <a:gd name="T59" fmla="*/ 222 h 589"/>
                <a:gd name="T60" fmla="*/ 897 w 1207"/>
                <a:gd name="T61" fmla="*/ 255 h 589"/>
                <a:gd name="T62" fmla="*/ 851 w 1207"/>
                <a:gd name="T63" fmla="*/ 287 h 589"/>
                <a:gd name="T64" fmla="*/ 806 w 1207"/>
                <a:gd name="T65" fmla="*/ 319 h 589"/>
                <a:gd name="T66" fmla="*/ 758 w 1207"/>
                <a:gd name="T67" fmla="*/ 350 h 589"/>
                <a:gd name="T68" fmla="*/ 711 w 1207"/>
                <a:gd name="T69" fmla="*/ 380 h 589"/>
                <a:gd name="T70" fmla="*/ 663 w 1207"/>
                <a:gd name="T71" fmla="*/ 409 h 589"/>
                <a:gd name="T72" fmla="*/ 616 w 1207"/>
                <a:gd name="T73" fmla="*/ 437 h 589"/>
                <a:gd name="T74" fmla="*/ 570 w 1207"/>
                <a:gd name="T75" fmla="*/ 464 h 589"/>
                <a:gd name="T76" fmla="*/ 522 w 1207"/>
                <a:gd name="T77" fmla="*/ 489 h 589"/>
                <a:gd name="T78" fmla="*/ 477 w 1207"/>
                <a:gd name="T79" fmla="*/ 509 h 589"/>
                <a:gd name="T80" fmla="*/ 431 w 1207"/>
                <a:gd name="T81" fmla="*/ 530 h 589"/>
                <a:gd name="T82" fmla="*/ 344 w 1207"/>
                <a:gd name="T83" fmla="*/ 563 h 589"/>
                <a:gd name="T84" fmla="*/ 264 w 1207"/>
                <a:gd name="T85" fmla="*/ 582 h 589"/>
                <a:gd name="T86" fmla="*/ 127 w 1207"/>
                <a:gd name="T87" fmla="*/ 578 h 589"/>
                <a:gd name="T88" fmla="*/ 61 w 1207"/>
                <a:gd name="T89" fmla="*/ 536 h 589"/>
                <a:gd name="T90" fmla="*/ 4 w 1207"/>
                <a:gd name="T91" fmla="*/ 403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07" h="589">
                  <a:moveTo>
                    <a:pt x="0" y="336"/>
                  </a:moveTo>
                  <a:lnTo>
                    <a:pt x="11" y="356"/>
                  </a:lnTo>
                  <a:lnTo>
                    <a:pt x="23" y="371"/>
                  </a:lnTo>
                  <a:lnTo>
                    <a:pt x="34" y="386"/>
                  </a:lnTo>
                  <a:lnTo>
                    <a:pt x="42" y="394"/>
                  </a:lnTo>
                  <a:lnTo>
                    <a:pt x="47" y="399"/>
                  </a:lnTo>
                  <a:lnTo>
                    <a:pt x="63" y="411"/>
                  </a:lnTo>
                  <a:lnTo>
                    <a:pt x="78" y="422"/>
                  </a:lnTo>
                  <a:lnTo>
                    <a:pt x="95" y="430"/>
                  </a:lnTo>
                  <a:lnTo>
                    <a:pt x="112" y="437"/>
                  </a:lnTo>
                  <a:lnTo>
                    <a:pt x="129" y="445"/>
                  </a:lnTo>
                  <a:lnTo>
                    <a:pt x="148" y="449"/>
                  </a:lnTo>
                  <a:lnTo>
                    <a:pt x="188" y="456"/>
                  </a:lnTo>
                  <a:lnTo>
                    <a:pt x="275" y="456"/>
                  </a:lnTo>
                  <a:lnTo>
                    <a:pt x="370" y="439"/>
                  </a:lnTo>
                  <a:lnTo>
                    <a:pt x="420" y="426"/>
                  </a:lnTo>
                  <a:lnTo>
                    <a:pt x="446" y="418"/>
                  </a:lnTo>
                  <a:lnTo>
                    <a:pt x="471" y="409"/>
                  </a:lnTo>
                  <a:lnTo>
                    <a:pt x="498" y="401"/>
                  </a:lnTo>
                  <a:lnTo>
                    <a:pt x="524" y="390"/>
                  </a:lnTo>
                  <a:lnTo>
                    <a:pt x="551" y="380"/>
                  </a:lnTo>
                  <a:lnTo>
                    <a:pt x="578" y="369"/>
                  </a:lnTo>
                  <a:lnTo>
                    <a:pt x="604" y="357"/>
                  </a:lnTo>
                  <a:lnTo>
                    <a:pt x="633" y="344"/>
                  </a:lnTo>
                  <a:lnTo>
                    <a:pt x="659" y="333"/>
                  </a:lnTo>
                  <a:lnTo>
                    <a:pt x="686" y="319"/>
                  </a:lnTo>
                  <a:lnTo>
                    <a:pt x="699" y="312"/>
                  </a:lnTo>
                  <a:lnTo>
                    <a:pt x="713" y="306"/>
                  </a:lnTo>
                  <a:lnTo>
                    <a:pt x="726" y="298"/>
                  </a:lnTo>
                  <a:lnTo>
                    <a:pt x="739" y="291"/>
                  </a:lnTo>
                  <a:lnTo>
                    <a:pt x="752" y="283"/>
                  </a:lnTo>
                  <a:lnTo>
                    <a:pt x="768" y="278"/>
                  </a:lnTo>
                  <a:lnTo>
                    <a:pt x="779" y="270"/>
                  </a:lnTo>
                  <a:lnTo>
                    <a:pt x="794" y="262"/>
                  </a:lnTo>
                  <a:lnTo>
                    <a:pt x="808" y="255"/>
                  </a:lnTo>
                  <a:lnTo>
                    <a:pt x="819" y="247"/>
                  </a:lnTo>
                  <a:lnTo>
                    <a:pt x="834" y="240"/>
                  </a:lnTo>
                  <a:lnTo>
                    <a:pt x="846" y="232"/>
                  </a:lnTo>
                  <a:lnTo>
                    <a:pt x="859" y="224"/>
                  </a:lnTo>
                  <a:lnTo>
                    <a:pt x="872" y="217"/>
                  </a:lnTo>
                  <a:lnTo>
                    <a:pt x="886" y="209"/>
                  </a:lnTo>
                  <a:lnTo>
                    <a:pt x="899" y="202"/>
                  </a:lnTo>
                  <a:lnTo>
                    <a:pt x="910" y="194"/>
                  </a:lnTo>
                  <a:lnTo>
                    <a:pt x="924" y="186"/>
                  </a:lnTo>
                  <a:lnTo>
                    <a:pt x="937" y="179"/>
                  </a:lnTo>
                  <a:lnTo>
                    <a:pt x="950" y="171"/>
                  </a:lnTo>
                  <a:lnTo>
                    <a:pt x="962" y="164"/>
                  </a:lnTo>
                  <a:lnTo>
                    <a:pt x="975" y="156"/>
                  </a:lnTo>
                  <a:lnTo>
                    <a:pt x="986" y="148"/>
                  </a:lnTo>
                  <a:lnTo>
                    <a:pt x="998" y="141"/>
                  </a:lnTo>
                  <a:lnTo>
                    <a:pt x="1011" y="131"/>
                  </a:lnTo>
                  <a:lnTo>
                    <a:pt x="1022" y="126"/>
                  </a:lnTo>
                  <a:lnTo>
                    <a:pt x="1036" y="116"/>
                  </a:lnTo>
                  <a:lnTo>
                    <a:pt x="1047" y="108"/>
                  </a:lnTo>
                  <a:lnTo>
                    <a:pt x="1058" y="101"/>
                  </a:lnTo>
                  <a:lnTo>
                    <a:pt x="1070" y="95"/>
                  </a:lnTo>
                  <a:lnTo>
                    <a:pt x="1081" y="86"/>
                  </a:lnTo>
                  <a:lnTo>
                    <a:pt x="1093" y="78"/>
                  </a:lnTo>
                  <a:lnTo>
                    <a:pt x="1102" y="70"/>
                  </a:lnTo>
                  <a:lnTo>
                    <a:pt x="1114" y="65"/>
                  </a:lnTo>
                  <a:lnTo>
                    <a:pt x="1125" y="57"/>
                  </a:lnTo>
                  <a:lnTo>
                    <a:pt x="1136" y="49"/>
                  </a:lnTo>
                  <a:lnTo>
                    <a:pt x="1146" y="42"/>
                  </a:lnTo>
                  <a:lnTo>
                    <a:pt x="1157" y="34"/>
                  </a:lnTo>
                  <a:lnTo>
                    <a:pt x="1167" y="29"/>
                  </a:lnTo>
                  <a:lnTo>
                    <a:pt x="1176" y="21"/>
                  </a:lnTo>
                  <a:lnTo>
                    <a:pt x="1186" y="15"/>
                  </a:lnTo>
                  <a:lnTo>
                    <a:pt x="1195" y="8"/>
                  </a:lnTo>
                  <a:lnTo>
                    <a:pt x="1207" y="0"/>
                  </a:lnTo>
                  <a:lnTo>
                    <a:pt x="1199" y="23"/>
                  </a:lnTo>
                  <a:lnTo>
                    <a:pt x="1190" y="32"/>
                  </a:lnTo>
                  <a:lnTo>
                    <a:pt x="1178" y="40"/>
                  </a:lnTo>
                  <a:lnTo>
                    <a:pt x="1167" y="49"/>
                  </a:lnTo>
                  <a:lnTo>
                    <a:pt x="1155" y="59"/>
                  </a:lnTo>
                  <a:lnTo>
                    <a:pt x="1142" y="68"/>
                  </a:lnTo>
                  <a:lnTo>
                    <a:pt x="1131" y="78"/>
                  </a:lnTo>
                  <a:lnTo>
                    <a:pt x="1119" y="87"/>
                  </a:lnTo>
                  <a:lnTo>
                    <a:pt x="1106" y="97"/>
                  </a:lnTo>
                  <a:lnTo>
                    <a:pt x="1095" y="106"/>
                  </a:lnTo>
                  <a:lnTo>
                    <a:pt x="1081" y="118"/>
                  </a:lnTo>
                  <a:lnTo>
                    <a:pt x="1068" y="127"/>
                  </a:lnTo>
                  <a:lnTo>
                    <a:pt x="1055" y="137"/>
                  </a:lnTo>
                  <a:lnTo>
                    <a:pt x="1041" y="148"/>
                  </a:lnTo>
                  <a:lnTo>
                    <a:pt x="1028" y="158"/>
                  </a:lnTo>
                  <a:lnTo>
                    <a:pt x="1013" y="169"/>
                  </a:lnTo>
                  <a:lnTo>
                    <a:pt x="1000" y="179"/>
                  </a:lnTo>
                  <a:lnTo>
                    <a:pt x="986" y="190"/>
                  </a:lnTo>
                  <a:lnTo>
                    <a:pt x="971" y="202"/>
                  </a:lnTo>
                  <a:lnTo>
                    <a:pt x="958" y="211"/>
                  </a:lnTo>
                  <a:lnTo>
                    <a:pt x="943" y="222"/>
                  </a:lnTo>
                  <a:lnTo>
                    <a:pt x="927" y="234"/>
                  </a:lnTo>
                  <a:lnTo>
                    <a:pt x="912" y="243"/>
                  </a:lnTo>
                  <a:lnTo>
                    <a:pt x="897" y="255"/>
                  </a:lnTo>
                  <a:lnTo>
                    <a:pt x="882" y="266"/>
                  </a:lnTo>
                  <a:lnTo>
                    <a:pt x="867" y="276"/>
                  </a:lnTo>
                  <a:lnTo>
                    <a:pt x="851" y="287"/>
                  </a:lnTo>
                  <a:lnTo>
                    <a:pt x="836" y="298"/>
                  </a:lnTo>
                  <a:lnTo>
                    <a:pt x="821" y="308"/>
                  </a:lnTo>
                  <a:lnTo>
                    <a:pt x="806" y="319"/>
                  </a:lnTo>
                  <a:lnTo>
                    <a:pt x="790" y="329"/>
                  </a:lnTo>
                  <a:lnTo>
                    <a:pt x="773" y="340"/>
                  </a:lnTo>
                  <a:lnTo>
                    <a:pt x="758" y="350"/>
                  </a:lnTo>
                  <a:lnTo>
                    <a:pt x="743" y="359"/>
                  </a:lnTo>
                  <a:lnTo>
                    <a:pt x="726" y="369"/>
                  </a:lnTo>
                  <a:lnTo>
                    <a:pt x="711" y="380"/>
                  </a:lnTo>
                  <a:lnTo>
                    <a:pt x="695" y="390"/>
                  </a:lnTo>
                  <a:lnTo>
                    <a:pt x="680" y="399"/>
                  </a:lnTo>
                  <a:lnTo>
                    <a:pt x="663" y="409"/>
                  </a:lnTo>
                  <a:lnTo>
                    <a:pt x="648" y="418"/>
                  </a:lnTo>
                  <a:lnTo>
                    <a:pt x="633" y="428"/>
                  </a:lnTo>
                  <a:lnTo>
                    <a:pt x="616" y="437"/>
                  </a:lnTo>
                  <a:lnTo>
                    <a:pt x="600" y="447"/>
                  </a:lnTo>
                  <a:lnTo>
                    <a:pt x="585" y="454"/>
                  </a:lnTo>
                  <a:lnTo>
                    <a:pt x="570" y="464"/>
                  </a:lnTo>
                  <a:lnTo>
                    <a:pt x="553" y="471"/>
                  </a:lnTo>
                  <a:lnTo>
                    <a:pt x="538" y="479"/>
                  </a:lnTo>
                  <a:lnTo>
                    <a:pt x="522" y="489"/>
                  </a:lnTo>
                  <a:lnTo>
                    <a:pt x="507" y="496"/>
                  </a:lnTo>
                  <a:lnTo>
                    <a:pt x="492" y="504"/>
                  </a:lnTo>
                  <a:lnTo>
                    <a:pt x="477" y="509"/>
                  </a:lnTo>
                  <a:lnTo>
                    <a:pt x="462" y="517"/>
                  </a:lnTo>
                  <a:lnTo>
                    <a:pt x="446" y="525"/>
                  </a:lnTo>
                  <a:lnTo>
                    <a:pt x="431" y="530"/>
                  </a:lnTo>
                  <a:lnTo>
                    <a:pt x="403" y="544"/>
                  </a:lnTo>
                  <a:lnTo>
                    <a:pt x="372" y="553"/>
                  </a:lnTo>
                  <a:lnTo>
                    <a:pt x="344" y="563"/>
                  </a:lnTo>
                  <a:lnTo>
                    <a:pt x="317" y="570"/>
                  </a:lnTo>
                  <a:lnTo>
                    <a:pt x="291" y="578"/>
                  </a:lnTo>
                  <a:lnTo>
                    <a:pt x="264" y="582"/>
                  </a:lnTo>
                  <a:lnTo>
                    <a:pt x="215" y="589"/>
                  </a:lnTo>
                  <a:lnTo>
                    <a:pt x="169" y="587"/>
                  </a:lnTo>
                  <a:lnTo>
                    <a:pt x="127" y="578"/>
                  </a:lnTo>
                  <a:lnTo>
                    <a:pt x="91" y="561"/>
                  </a:lnTo>
                  <a:lnTo>
                    <a:pt x="74" y="549"/>
                  </a:lnTo>
                  <a:lnTo>
                    <a:pt x="61" y="536"/>
                  </a:lnTo>
                  <a:lnTo>
                    <a:pt x="34" y="502"/>
                  </a:lnTo>
                  <a:lnTo>
                    <a:pt x="15" y="458"/>
                  </a:lnTo>
                  <a:lnTo>
                    <a:pt x="4" y="403"/>
                  </a:lnTo>
                  <a:lnTo>
                    <a:pt x="0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6" name="Freeform 92">
              <a:extLst>
                <a:ext uri="{FF2B5EF4-FFF2-40B4-BE49-F238E27FC236}">
                  <a16:creationId xmlns:a16="http://schemas.microsoft.com/office/drawing/2014/main" id="{2E7154AC-9123-46D0-A6AF-492EFA015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" y="2554"/>
              <a:ext cx="270" cy="710"/>
            </a:xfrm>
            <a:custGeom>
              <a:avLst/>
              <a:gdLst>
                <a:gd name="T0" fmla="*/ 71 w 540"/>
                <a:gd name="T1" fmla="*/ 8 h 1420"/>
                <a:gd name="T2" fmla="*/ 143 w 540"/>
                <a:gd name="T3" fmla="*/ 34 h 1420"/>
                <a:gd name="T4" fmla="*/ 183 w 540"/>
                <a:gd name="T5" fmla="*/ 55 h 1420"/>
                <a:gd name="T6" fmla="*/ 204 w 540"/>
                <a:gd name="T7" fmla="*/ 70 h 1420"/>
                <a:gd name="T8" fmla="*/ 225 w 540"/>
                <a:gd name="T9" fmla="*/ 85 h 1420"/>
                <a:gd name="T10" fmla="*/ 246 w 540"/>
                <a:gd name="T11" fmla="*/ 104 h 1420"/>
                <a:gd name="T12" fmla="*/ 267 w 540"/>
                <a:gd name="T13" fmla="*/ 125 h 1420"/>
                <a:gd name="T14" fmla="*/ 287 w 540"/>
                <a:gd name="T15" fmla="*/ 148 h 1420"/>
                <a:gd name="T16" fmla="*/ 308 w 540"/>
                <a:gd name="T17" fmla="*/ 175 h 1420"/>
                <a:gd name="T18" fmla="*/ 344 w 540"/>
                <a:gd name="T19" fmla="*/ 238 h 1420"/>
                <a:gd name="T20" fmla="*/ 381 w 540"/>
                <a:gd name="T21" fmla="*/ 312 h 1420"/>
                <a:gd name="T22" fmla="*/ 409 w 540"/>
                <a:gd name="T23" fmla="*/ 403 h 1420"/>
                <a:gd name="T24" fmla="*/ 434 w 540"/>
                <a:gd name="T25" fmla="*/ 507 h 1420"/>
                <a:gd name="T26" fmla="*/ 455 w 540"/>
                <a:gd name="T27" fmla="*/ 768 h 1420"/>
                <a:gd name="T28" fmla="*/ 443 w 540"/>
                <a:gd name="T29" fmla="*/ 1024 h 1420"/>
                <a:gd name="T30" fmla="*/ 428 w 540"/>
                <a:gd name="T31" fmla="*/ 1123 h 1420"/>
                <a:gd name="T32" fmla="*/ 407 w 540"/>
                <a:gd name="T33" fmla="*/ 1205 h 1420"/>
                <a:gd name="T34" fmla="*/ 382 w 540"/>
                <a:gd name="T35" fmla="*/ 1270 h 1420"/>
                <a:gd name="T36" fmla="*/ 354 w 540"/>
                <a:gd name="T37" fmla="*/ 1323 h 1420"/>
                <a:gd name="T38" fmla="*/ 331 w 540"/>
                <a:gd name="T39" fmla="*/ 1351 h 1420"/>
                <a:gd name="T40" fmla="*/ 318 w 540"/>
                <a:gd name="T41" fmla="*/ 1369 h 1420"/>
                <a:gd name="T42" fmla="*/ 301 w 540"/>
                <a:gd name="T43" fmla="*/ 1384 h 1420"/>
                <a:gd name="T44" fmla="*/ 278 w 540"/>
                <a:gd name="T45" fmla="*/ 1399 h 1420"/>
                <a:gd name="T46" fmla="*/ 246 w 540"/>
                <a:gd name="T47" fmla="*/ 1414 h 1420"/>
                <a:gd name="T48" fmla="*/ 255 w 540"/>
                <a:gd name="T49" fmla="*/ 1420 h 1420"/>
                <a:gd name="T50" fmla="*/ 312 w 540"/>
                <a:gd name="T51" fmla="*/ 1399 h 1420"/>
                <a:gd name="T52" fmla="*/ 352 w 540"/>
                <a:gd name="T53" fmla="*/ 1376 h 1420"/>
                <a:gd name="T54" fmla="*/ 371 w 540"/>
                <a:gd name="T55" fmla="*/ 1361 h 1420"/>
                <a:gd name="T56" fmla="*/ 390 w 540"/>
                <a:gd name="T57" fmla="*/ 1344 h 1420"/>
                <a:gd name="T58" fmla="*/ 409 w 540"/>
                <a:gd name="T59" fmla="*/ 1323 h 1420"/>
                <a:gd name="T60" fmla="*/ 443 w 540"/>
                <a:gd name="T61" fmla="*/ 1270 h 1420"/>
                <a:gd name="T62" fmla="*/ 476 w 540"/>
                <a:gd name="T63" fmla="*/ 1205 h 1420"/>
                <a:gd name="T64" fmla="*/ 502 w 540"/>
                <a:gd name="T65" fmla="*/ 1123 h 1420"/>
                <a:gd name="T66" fmla="*/ 523 w 540"/>
                <a:gd name="T67" fmla="*/ 1024 h 1420"/>
                <a:gd name="T68" fmla="*/ 540 w 540"/>
                <a:gd name="T69" fmla="*/ 768 h 1420"/>
                <a:gd name="T70" fmla="*/ 527 w 540"/>
                <a:gd name="T71" fmla="*/ 566 h 1420"/>
                <a:gd name="T72" fmla="*/ 506 w 540"/>
                <a:gd name="T73" fmla="*/ 452 h 1420"/>
                <a:gd name="T74" fmla="*/ 483 w 540"/>
                <a:gd name="T75" fmla="*/ 378 h 1420"/>
                <a:gd name="T76" fmla="*/ 466 w 540"/>
                <a:gd name="T77" fmla="*/ 333 h 1420"/>
                <a:gd name="T78" fmla="*/ 445 w 540"/>
                <a:gd name="T79" fmla="*/ 293 h 1420"/>
                <a:gd name="T80" fmla="*/ 415 w 540"/>
                <a:gd name="T81" fmla="*/ 238 h 1420"/>
                <a:gd name="T82" fmla="*/ 386 w 540"/>
                <a:gd name="T83" fmla="*/ 198 h 1420"/>
                <a:gd name="T84" fmla="*/ 375 w 540"/>
                <a:gd name="T85" fmla="*/ 182 h 1420"/>
                <a:gd name="T86" fmla="*/ 358 w 540"/>
                <a:gd name="T87" fmla="*/ 162 h 1420"/>
                <a:gd name="T88" fmla="*/ 344 w 540"/>
                <a:gd name="T89" fmla="*/ 148 h 1420"/>
                <a:gd name="T90" fmla="*/ 322 w 540"/>
                <a:gd name="T91" fmla="*/ 125 h 1420"/>
                <a:gd name="T92" fmla="*/ 297 w 540"/>
                <a:gd name="T93" fmla="*/ 104 h 1420"/>
                <a:gd name="T94" fmla="*/ 270 w 540"/>
                <a:gd name="T95" fmla="*/ 85 h 1420"/>
                <a:gd name="T96" fmla="*/ 246 w 540"/>
                <a:gd name="T97" fmla="*/ 68 h 1420"/>
                <a:gd name="T98" fmla="*/ 221 w 540"/>
                <a:gd name="T99" fmla="*/ 55 h 1420"/>
                <a:gd name="T100" fmla="*/ 172 w 540"/>
                <a:gd name="T101" fmla="*/ 34 h 1420"/>
                <a:gd name="T102" fmla="*/ 126 w 540"/>
                <a:gd name="T103" fmla="*/ 17 h 1420"/>
                <a:gd name="T104" fmla="*/ 25 w 540"/>
                <a:gd name="T105" fmla="*/ 0 h 1420"/>
                <a:gd name="T106" fmla="*/ 0 w 540"/>
                <a:gd name="T107" fmla="*/ 0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40" h="1420">
                  <a:moveTo>
                    <a:pt x="0" y="0"/>
                  </a:moveTo>
                  <a:lnTo>
                    <a:pt x="71" y="8"/>
                  </a:lnTo>
                  <a:lnTo>
                    <a:pt x="105" y="17"/>
                  </a:lnTo>
                  <a:lnTo>
                    <a:pt x="143" y="34"/>
                  </a:lnTo>
                  <a:lnTo>
                    <a:pt x="162" y="44"/>
                  </a:lnTo>
                  <a:lnTo>
                    <a:pt x="183" y="55"/>
                  </a:lnTo>
                  <a:lnTo>
                    <a:pt x="192" y="63"/>
                  </a:lnTo>
                  <a:lnTo>
                    <a:pt x="204" y="70"/>
                  </a:lnTo>
                  <a:lnTo>
                    <a:pt x="213" y="78"/>
                  </a:lnTo>
                  <a:lnTo>
                    <a:pt x="225" y="85"/>
                  </a:lnTo>
                  <a:lnTo>
                    <a:pt x="234" y="95"/>
                  </a:lnTo>
                  <a:lnTo>
                    <a:pt x="246" y="104"/>
                  </a:lnTo>
                  <a:lnTo>
                    <a:pt x="257" y="114"/>
                  </a:lnTo>
                  <a:lnTo>
                    <a:pt x="267" y="125"/>
                  </a:lnTo>
                  <a:lnTo>
                    <a:pt x="276" y="137"/>
                  </a:lnTo>
                  <a:lnTo>
                    <a:pt x="287" y="148"/>
                  </a:lnTo>
                  <a:lnTo>
                    <a:pt x="297" y="162"/>
                  </a:lnTo>
                  <a:lnTo>
                    <a:pt x="308" y="175"/>
                  </a:lnTo>
                  <a:lnTo>
                    <a:pt x="327" y="205"/>
                  </a:lnTo>
                  <a:lnTo>
                    <a:pt x="344" y="238"/>
                  </a:lnTo>
                  <a:lnTo>
                    <a:pt x="363" y="274"/>
                  </a:lnTo>
                  <a:lnTo>
                    <a:pt x="381" y="312"/>
                  </a:lnTo>
                  <a:lnTo>
                    <a:pt x="396" y="355"/>
                  </a:lnTo>
                  <a:lnTo>
                    <a:pt x="409" y="403"/>
                  </a:lnTo>
                  <a:lnTo>
                    <a:pt x="422" y="452"/>
                  </a:lnTo>
                  <a:lnTo>
                    <a:pt x="434" y="507"/>
                  </a:lnTo>
                  <a:lnTo>
                    <a:pt x="449" y="629"/>
                  </a:lnTo>
                  <a:lnTo>
                    <a:pt x="455" y="768"/>
                  </a:lnTo>
                  <a:lnTo>
                    <a:pt x="453" y="907"/>
                  </a:lnTo>
                  <a:lnTo>
                    <a:pt x="443" y="1024"/>
                  </a:lnTo>
                  <a:lnTo>
                    <a:pt x="436" y="1076"/>
                  </a:lnTo>
                  <a:lnTo>
                    <a:pt x="428" y="1123"/>
                  </a:lnTo>
                  <a:lnTo>
                    <a:pt x="419" y="1167"/>
                  </a:lnTo>
                  <a:lnTo>
                    <a:pt x="407" y="1205"/>
                  </a:lnTo>
                  <a:lnTo>
                    <a:pt x="396" y="1239"/>
                  </a:lnTo>
                  <a:lnTo>
                    <a:pt x="382" y="1270"/>
                  </a:lnTo>
                  <a:lnTo>
                    <a:pt x="369" y="1298"/>
                  </a:lnTo>
                  <a:lnTo>
                    <a:pt x="354" y="1323"/>
                  </a:lnTo>
                  <a:lnTo>
                    <a:pt x="339" y="1344"/>
                  </a:lnTo>
                  <a:lnTo>
                    <a:pt x="331" y="1351"/>
                  </a:lnTo>
                  <a:lnTo>
                    <a:pt x="325" y="1361"/>
                  </a:lnTo>
                  <a:lnTo>
                    <a:pt x="318" y="1369"/>
                  </a:lnTo>
                  <a:lnTo>
                    <a:pt x="308" y="1376"/>
                  </a:lnTo>
                  <a:lnTo>
                    <a:pt x="301" y="1384"/>
                  </a:lnTo>
                  <a:lnTo>
                    <a:pt x="293" y="1389"/>
                  </a:lnTo>
                  <a:lnTo>
                    <a:pt x="278" y="1399"/>
                  </a:lnTo>
                  <a:lnTo>
                    <a:pt x="261" y="1408"/>
                  </a:lnTo>
                  <a:lnTo>
                    <a:pt x="246" y="1414"/>
                  </a:lnTo>
                  <a:lnTo>
                    <a:pt x="230" y="1420"/>
                  </a:lnTo>
                  <a:lnTo>
                    <a:pt x="255" y="1420"/>
                  </a:lnTo>
                  <a:lnTo>
                    <a:pt x="293" y="1408"/>
                  </a:lnTo>
                  <a:lnTo>
                    <a:pt x="312" y="1399"/>
                  </a:lnTo>
                  <a:lnTo>
                    <a:pt x="333" y="1389"/>
                  </a:lnTo>
                  <a:lnTo>
                    <a:pt x="352" y="1376"/>
                  </a:lnTo>
                  <a:lnTo>
                    <a:pt x="362" y="1369"/>
                  </a:lnTo>
                  <a:lnTo>
                    <a:pt x="371" y="1361"/>
                  </a:lnTo>
                  <a:lnTo>
                    <a:pt x="381" y="1351"/>
                  </a:lnTo>
                  <a:lnTo>
                    <a:pt x="390" y="1344"/>
                  </a:lnTo>
                  <a:lnTo>
                    <a:pt x="400" y="1332"/>
                  </a:lnTo>
                  <a:lnTo>
                    <a:pt x="409" y="1323"/>
                  </a:lnTo>
                  <a:lnTo>
                    <a:pt x="426" y="1298"/>
                  </a:lnTo>
                  <a:lnTo>
                    <a:pt x="443" y="1270"/>
                  </a:lnTo>
                  <a:lnTo>
                    <a:pt x="460" y="1239"/>
                  </a:lnTo>
                  <a:lnTo>
                    <a:pt x="476" y="1205"/>
                  </a:lnTo>
                  <a:lnTo>
                    <a:pt x="489" y="1165"/>
                  </a:lnTo>
                  <a:lnTo>
                    <a:pt x="502" y="1123"/>
                  </a:lnTo>
                  <a:lnTo>
                    <a:pt x="514" y="1076"/>
                  </a:lnTo>
                  <a:lnTo>
                    <a:pt x="523" y="1024"/>
                  </a:lnTo>
                  <a:lnTo>
                    <a:pt x="535" y="907"/>
                  </a:lnTo>
                  <a:lnTo>
                    <a:pt x="540" y="768"/>
                  </a:lnTo>
                  <a:lnTo>
                    <a:pt x="535" y="629"/>
                  </a:lnTo>
                  <a:lnTo>
                    <a:pt x="527" y="566"/>
                  </a:lnTo>
                  <a:lnTo>
                    <a:pt x="517" y="507"/>
                  </a:lnTo>
                  <a:lnTo>
                    <a:pt x="506" y="452"/>
                  </a:lnTo>
                  <a:lnTo>
                    <a:pt x="491" y="401"/>
                  </a:lnTo>
                  <a:lnTo>
                    <a:pt x="483" y="378"/>
                  </a:lnTo>
                  <a:lnTo>
                    <a:pt x="474" y="355"/>
                  </a:lnTo>
                  <a:lnTo>
                    <a:pt x="466" y="333"/>
                  </a:lnTo>
                  <a:lnTo>
                    <a:pt x="457" y="312"/>
                  </a:lnTo>
                  <a:lnTo>
                    <a:pt x="445" y="293"/>
                  </a:lnTo>
                  <a:lnTo>
                    <a:pt x="436" y="274"/>
                  </a:lnTo>
                  <a:lnTo>
                    <a:pt x="415" y="238"/>
                  </a:lnTo>
                  <a:lnTo>
                    <a:pt x="394" y="205"/>
                  </a:lnTo>
                  <a:lnTo>
                    <a:pt x="386" y="198"/>
                  </a:lnTo>
                  <a:lnTo>
                    <a:pt x="382" y="190"/>
                  </a:lnTo>
                  <a:lnTo>
                    <a:pt x="375" y="182"/>
                  </a:lnTo>
                  <a:lnTo>
                    <a:pt x="369" y="175"/>
                  </a:lnTo>
                  <a:lnTo>
                    <a:pt x="358" y="162"/>
                  </a:lnTo>
                  <a:lnTo>
                    <a:pt x="352" y="154"/>
                  </a:lnTo>
                  <a:lnTo>
                    <a:pt x="344" y="148"/>
                  </a:lnTo>
                  <a:lnTo>
                    <a:pt x="333" y="137"/>
                  </a:lnTo>
                  <a:lnTo>
                    <a:pt x="322" y="125"/>
                  </a:lnTo>
                  <a:lnTo>
                    <a:pt x="308" y="114"/>
                  </a:lnTo>
                  <a:lnTo>
                    <a:pt x="297" y="104"/>
                  </a:lnTo>
                  <a:lnTo>
                    <a:pt x="284" y="95"/>
                  </a:lnTo>
                  <a:lnTo>
                    <a:pt x="270" y="85"/>
                  </a:lnTo>
                  <a:lnTo>
                    <a:pt x="259" y="78"/>
                  </a:lnTo>
                  <a:lnTo>
                    <a:pt x="246" y="68"/>
                  </a:lnTo>
                  <a:lnTo>
                    <a:pt x="232" y="63"/>
                  </a:lnTo>
                  <a:lnTo>
                    <a:pt x="221" y="55"/>
                  </a:lnTo>
                  <a:lnTo>
                    <a:pt x="196" y="44"/>
                  </a:lnTo>
                  <a:lnTo>
                    <a:pt x="172" y="34"/>
                  </a:lnTo>
                  <a:lnTo>
                    <a:pt x="149" y="25"/>
                  </a:lnTo>
                  <a:lnTo>
                    <a:pt x="126" y="17"/>
                  </a:lnTo>
                  <a:lnTo>
                    <a:pt x="86" y="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7" name="Freeform 93">
              <a:extLst>
                <a:ext uri="{FF2B5EF4-FFF2-40B4-BE49-F238E27FC236}">
                  <a16:creationId xmlns:a16="http://schemas.microsoft.com/office/drawing/2014/main" id="{8E172F8D-9A13-42C3-9211-2A677CF55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" y="2736"/>
              <a:ext cx="151" cy="332"/>
            </a:xfrm>
            <a:custGeom>
              <a:avLst/>
              <a:gdLst>
                <a:gd name="T0" fmla="*/ 34 w 300"/>
                <a:gd name="T1" fmla="*/ 25 h 665"/>
                <a:gd name="T2" fmla="*/ 11 w 300"/>
                <a:gd name="T3" fmla="*/ 89 h 665"/>
                <a:gd name="T4" fmla="*/ 2 w 300"/>
                <a:gd name="T5" fmla="*/ 169 h 665"/>
                <a:gd name="T6" fmla="*/ 4 w 300"/>
                <a:gd name="T7" fmla="*/ 245 h 665"/>
                <a:gd name="T8" fmla="*/ 17 w 300"/>
                <a:gd name="T9" fmla="*/ 335 h 665"/>
                <a:gd name="T10" fmla="*/ 45 w 300"/>
                <a:gd name="T11" fmla="*/ 435 h 665"/>
                <a:gd name="T12" fmla="*/ 59 w 300"/>
                <a:gd name="T13" fmla="*/ 481 h 665"/>
                <a:gd name="T14" fmla="*/ 74 w 300"/>
                <a:gd name="T15" fmla="*/ 519 h 665"/>
                <a:gd name="T16" fmla="*/ 102 w 300"/>
                <a:gd name="T17" fmla="*/ 580 h 665"/>
                <a:gd name="T18" fmla="*/ 129 w 300"/>
                <a:gd name="T19" fmla="*/ 622 h 665"/>
                <a:gd name="T20" fmla="*/ 140 w 300"/>
                <a:gd name="T21" fmla="*/ 637 h 665"/>
                <a:gd name="T22" fmla="*/ 165 w 300"/>
                <a:gd name="T23" fmla="*/ 656 h 665"/>
                <a:gd name="T24" fmla="*/ 213 w 300"/>
                <a:gd name="T25" fmla="*/ 661 h 665"/>
                <a:gd name="T26" fmla="*/ 241 w 300"/>
                <a:gd name="T27" fmla="*/ 641 h 665"/>
                <a:gd name="T28" fmla="*/ 292 w 300"/>
                <a:gd name="T29" fmla="*/ 540 h 665"/>
                <a:gd name="T30" fmla="*/ 296 w 300"/>
                <a:gd name="T31" fmla="*/ 403 h 665"/>
                <a:gd name="T32" fmla="*/ 283 w 300"/>
                <a:gd name="T33" fmla="*/ 310 h 665"/>
                <a:gd name="T34" fmla="*/ 258 w 300"/>
                <a:gd name="T35" fmla="*/ 219 h 665"/>
                <a:gd name="T36" fmla="*/ 245 w 300"/>
                <a:gd name="T37" fmla="*/ 179 h 665"/>
                <a:gd name="T38" fmla="*/ 214 w 300"/>
                <a:gd name="T39" fmla="*/ 116 h 665"/>
                <a:gd name="T40" fmla="*/ 184 w 300"/>
                <a:gd name="T41" fmla="*/ 68 h 665"/>
                <a:gd name="T42" fmla="*/ 167 w 300"/>
                <a:gd name="T43" fmla="*/ 49 h 665"/>
                <a:gd name="T44" fmla="*/ 152 w 300"/>
                <a:gd name="T45" fmla="*/ 34 h 665"/>
                <a:gd name="T46" fmla="*/ 137 w 300"/>
                <a:gd name="T47" fmla="*/ 23 h 665"/>
                <a:gd name="T48" fmla="*/ 110 w 300"/>
                <a:gd name="T49" fmla="*/ 8 h 665"/>
                <a:gd name="T50" fmla="*/ 70 w 300"/>
                <a:gd name="T51" fmla="*/ 0 h 665"/>
                <a:gd name="T52" fmla="*/ 91 w 300"/>
                <a:gd name="T53" fmla="*/ 15 h 665"/>
                <a:gd name="T54" fmla="*/ 112 w 300"/>
                <a:gd name="T55" fmla="*/ 36 h 665"/>
                <a:gd name="T56" fmla="*/ 125 w 300"/>
                <a:gd name="T57" fmla="*/ 51 h 665"/>
                <a:gd name="T58" fmla="*/ 138 w 300"/>
                <a:gd name="T59" fmla="*/ 68 h 665"/>
                <a:gd name="T60" fmla="*/ 178 w 300"/>
                <a:gd name="T61" fmla="*/ 137 h 665"/>
                <a:gd name="T62" fmla="*/ 205 w 300"/>
                <a:gd name="T63" fmla="*/ 200 h 665"/>
                <a:gd name="T64" fmla="*/ 233 w 300"/>
                <a:gd name="T65" fmla="*/ 323 h 665"/>
                <a:gd name="T66" fmla="*/ 241 w 300"/>
                <a:gd name="T67" fmla="*/ 555 h 665"/>
                <a:gd name="T68" fmla="*/ 230 w 300"/>
                <a:gd name="T69" fmla="*/ 585 h 665"/>
                <a:gd name="T70" fmla="*/ 211 w 300"/>
                <a:gd name="T71" fmla="*/ 599 h 665"/>
                <a:gd name="T72" fmla="*/ 184 w 300"/>
                <a:gd name="T73" fmla="*/ 599 h 665"/>
                <a:gd name="T74" fmla="*/ 137 w 300"/>
                <a:gd name="T75" fmla="*/ 544 h 665"/>
                <a:gd name="T76" fmla="*/ 100 w 300"/>
                <a:gd name="T77" fmla="*/ 473 h 665"/>
                <a:gd name="T78" fmla="*/ 83 w 300"/>
                <a:gd name="T79" fmla="*/ 433 h 665"/>
                <a:gd name="T80" fmla="*/ 62 w 300"/>
                <a:gd name="T81" fmla="*/ 392 h 665"/>
                <a:gd name="T82" fmla="*/ 32 w 300"/>
                <a:gd name="T83" fmla="*/ 287 h 665"/>
                <a:gd name="T84" fmla="*/ 17 w 300"/>
                <a:gd name="T85" fmla="*/ 137 h 665"/>
                <a:gd name="T86" fmla="*/ 24 w 300"/>
                <a:gd name="T87" fmla="*/ 61 h 665"/>
                <a:gd name="T88" fmla="*/ 47 w 300"/>
                <a:gd name="T89" fmla="*/ 13 h 665"/>
                <a:gd name="T90" fmla="*/ 42 w 300"/>
                <a:gd name="T91" fmla="*/ 13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0" h="665">
                  <a:moveTo>
                    <a:pt x="42" y="13"/>
                  </a:moveTo>
                  <a:lnTo>
                    <a:pt x="34" y="25"/>
                  </a:lnTo>
                  <a:lnTo>
                    <a:pt x="23" y="49"/>
                  </a:lnTo>
                  <a:lnTo>
                    <a:pt x="11" y="89"/>
                  </a:lnTo>
                  <a:lnTo>
                    <a:pt x="5" y="131"/>
                  </a:lnTo>
                  <a:lnTo>
                    <a:pt x="2" y="169"/>
                  </a:lnTo>
                  <a:lnTo>
                    <a:pt x="0" y="207"/>
                  </a:lnTo>
                  <a:lnTo>
                    <a:pt x="4" y="245"/>
                  </a:lnTo>
                  <a:lnTo>
                    <a:pt x="7" y="289"/>
                  </a:lnTo>
                  <a:lnTo>
                    <a:pt x="17" y="335"/>
                  </a:lnTo>
                  <a:lnTo>
                    <a:pt x="30" y="386"/>
                  </a:lnTo>
                  <a:lnTo>
                    <a:pt x="45" y="435"/>
                  </a:lnTo>
                  <a:lnTo>
                    <a:pt x="53" y="460"/>
                  </a:lnTo>
                  <a:lnTo>
                    <a:pt x="59" y="481"/>
                  </a:lnTo>
                  <a:lnTo>
                    <a:pt x="66" y="500"/>
                  </a:lnTo>
                  <a:lnTo>
                    <a:pt x="74" y="519"/>
                  </a:lnTo>
                  <a:lnTo>
                    <a:pt x="87" y="551"/>
                  </a:lnTo>
                  <a:lnTo>
                    <a:pt x="102" y="580"/>
                  </a:lnTo>
                  <a:lnTo>
                    <a:pt x="116" y="603"/>
                  </a:lnTo>
                  <a:lnTo>
                    <a:pt x="129" y="622"/>
                  </a:lnTo>
                  <a:lnTo>
                    <a:pt x="135" y="629"/>
                  </a:lnTo>
                  <a:lnTo>
                    <a:pt x="140" y="637"/>
                  </a:lnTo>
                  <a:lnTo>
                    <a:pt x="154" y="648"/>
                  </a:lnTo>
                  <a:lnTo>
                    <a:pt x="165" y="656"/>
                  </a:lnTo>
                  <a:lnTo>
                    <a:pt x="184" y="665"/>
                  </a:lnTo>
                  <a:lnTo>
                    <a:pt x="213" y="661"/>
                  </a:lnTo>
                  <a:lnTo>
                    <a:pt x="224" y="654"/>
                  </a:lnTo>
                  <a:lnTo>
                    <a:pt x="241" y="641"/>
                  </a:lnTo>
                  <a:lnTo>
                    <a:pt x="277" y="584"/>
                  </a:lnTo>
                  <a:lnTo>
                    <a:pt x="292" y="540"/>
                  </a:lnTo>
                  <a:lnTo>
                    <a:pt x="300" y="479"/>
                  </a:lnTo>
                  <a:lnTo>
                    <a:pt x="296" y="403"/>
                  </a:lnTo>
                  <a:lnTo>
                    <a:pt x="292" y="359"/>
                  </a:lnTo>
                  <a:lnTo>
                    <a:pt x="283" y="310"/>
                  </a:lnTo>
                  <a:lnTo>
                    <a:pt x="272" y="260"/>
                  </a:lnTo>
                  <a:lnTo>
                    <a:pt x="258" y="219"/>
                  </a:lnTo>
                  <a:lnTo>
                    <a:pt x="253" y="198"/>
                  </a:lnTo>
                  <a:lnTo>
                    <a:pt x="245" y="179"/>
                  </a:lnTo>
                  <a:lnTo>
                    <a:pt x="230" y="144"/>
                  </a:lnTo>
                  <a:lnTo>
                    <a:pt x="214" y="116"/>
                  </a:lnTo>
                  <a:lnTo>
                    <a:pt x="199" y="89"/>
                  </a:lnTo>
                  <a:lnTo>
                    <a:pt x="184" y="68"/>
                  </a:lnTo>
                  <a:lnTo>
                    <a:pt x="175" y="59"/>
                  </a:lnTo>
                  <a:lnTo>
                    <a:pt x="167" y="49"/>
                  </a:lnTo>
                  <a:lnTo>
                    <a:pt x="159" y="42"/>
                  </a:lnTo>
                  <a:lnTo>
                    <a:pt x="152" y="34"/>
                  </a:lnTo>
                  <a:lnTo>
                    <a:pt x="144" y="29"/>
                  </a:lnTo>
                  <a:lnTo>
                    <a:pt x="137" y="23"/>
                  </a:lnTo>
                  <a:lnTo>
                    <a:pt x="123" y="13"/>
                  </a:lnTo>
                  <a:lnTo>
                    <a:pt x="110" y="8"/>
                  </a:lnTo>
                  <a:lnTo>
                    <a:pt x="87" y="0"/>
                  </a:lnTo>
                  <a:lnTo>
                    <a:pt x="70" y="0"/>
                  </a:lnTo>
                  <a:lnTo>
                    <a:pt x="76" y="4"/>
                  </a:lnTo>
                  <a:lnTo>
                    <a:pt x="91" y="15"/>
                  </a:lnTo>
                  <a:lnTo>
                    <a:pt x="100" y="25"/>
                  </a:lnTo>
                  <a:lnTo>
                    <a:pt x="112" y="36"/>
                  </a:lnTo>
                  <a:lnTo>
                    <a:pt x="118" y="42"/>
                  </a:lnTo>
                  <a:lnTo>
                    <a:pt x="125" y="51"/>
                  </a:lnTo>
                  <a:lnTo>
                    <a:pt x="131" y="59"/>
                  </a:lnTo>
                  <a:lnTo>
                    <a:pt x="138" y="68"/>
                  </a:lnTo>
                  <a:lnTo>
                    <a:pt x="165" y="110"/>
                  </a:lnTo>
                  <a:lnTo>
                    <a:pt x="178" y="137"/>
                  </a:lnTo>
                  <a:lnTo>
                    <a:pt x="194" y="167"/>
                  </a:lnTo>
                  <a:lnTo>
                    <a:pt x="205" y="200"/>
                  </a:lnTo>
                  <a:lnTo>
                    <a:pt x="214" y="238"/>
                  </a:lnTo>
                  <a:lnTo>
                    <a:pt x="233" y="323"/>
                  </a:lnTo>
                  <a:lnTo>
                    <a:pt x="247" y="471"/>
                  </a:lnTo>
                  <a:lnTo>
                    <a:pt x="241" y="555"/>
                  </a:lnTo>
                  <a:lnTo>
                    <a:pt x="233" y="576"/>
                  </a:lnTo>
                  <a:lnTo>
                    <a:pt x="230" y="585"/>
                  </a:lnTo>
                  <a:lnTo>
                    <a:pt x="224" y="591"/>
                  </a:lnTo>
                  <a:lnTo>
                    <a:pt x="211" y="599"/>
                  </a:lnTo>
                  <a:lnTo>
                    <a:pt x="197" y="603"/>
                  </a:lnTo>
                  <a:lnTo>
                    <a:pt x="184" y="599"/>
                  </a:lnTo>
                  <a:lnTo>
                    <a:pt x="169" y="589"/>
                  </a:lnTo>
                  <a:lnTo>
                    <a:pt x="137" y="544"/>
                  </a:lnTo>
                  <a:lnTo>
                    <a:pt x="119" y="511"/>
                  </a:lnTo>
                  <a:lnTo>
                    <a:pt x="100" y="473"/>
                  </a:lnTo>
                  <a:lnTo>
                    <a:pt x="91" y="454"/>
                  </a:lnTo>
                  <a:lnTo>
                    <a:pt x="83" y="433"/>
                  </a:lnTo>
                  <a:lnTo>
                    <a:pt x="72" y="412"/>
                  </a:lnTo>
                  <a:lnTo>
                    <a:pt x="62" y="392"/>
                  </a:lnTo>
                  <a:lnTo>
                    <a:pt x="45" y="342"/>
                  </a:lnTo>
                  <a:lnTo>
                    <a:pt x="32" y="287"/>
                  </a:lnTo>
                  <a:lnTo>
                    <a:pt x="17" y="165"/>
                  </a:lnTo>
                  <a:lnTo>
                    <a:pt x="17" y="137"/>
                  </a:lnTo>
                  <a:lnTo>
                    <a:pt x="19" y="93"/>
                  </a:lnTo>
                  <a:lnTo>
                    <a:pt x="24" y="61"/>
                  </a:lnTo>
                  <a:lnTo>
                    <a:pt x="36" y="29"/>
                  </a:lnTo>
                  <a:lnTo>
                    <a:pt x="47" y="13"/>
                  </a:lnTo>
                  <a:lnTo>
                    <a:pt x="57" y="4"/>
                  </a:lnTo>
                  <a:lnTo>
                    <a:pt x="42" y="13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8" name="Freeform 94">
              <a:extLst>
                <a:ext uri="{FF2B5EF4-FFF2-40B4-BE49-F238E27FC236}">
                  <a16:creationId xmlns:a16="http://schemas.microsoft.com/office/drawing/2014/main" id="{EF8BA9FC-A340-4464-9164-9B50F1011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3" y="3370"/>
              <a:ext cx="261" cy="433"/>
            </a:xfrm>
            <a:custGeom>
              <a:avLst/>
              <a:gdLst>
                <a:gd name="T0" fmla="*/ 375 w 521"/>
                <a:gd name="T1" fmla="*/ 11 h 865"/>
                <a:gd name="T2" fmla="*/ 356 w 521"/>
                <a:gd name="T3" fmla="*/ 26 h 865"/>
                <a:gd name="T4" fmla="*/ 333 w 521"/>
                <a:gd name="T5" fmla="*/ 49 h 865"/>
                <a:gd name="T6" fmla="*/ 320 w 521"/>
                <a:gd name="T7" fmla="*/ 62 h 865"/>
                <a:gd name="T8" fmla="*/ 304 w 521"/>
                <a:gd name="T9" fmla="*/ 78 h 865"/>
                <a:gd name="T10" fmla="*/ 289 w 521"/>
                <a:gd name="T11" fmla="*/ 95 h 865"/>
                <a:gd name="T12" fmla="*/ 274 w 521"/>
                <a:gd name="T13" fmla="*/ 114 h 865"/>
                <a:gd name="T14" fmla="*/ 257 w 521"/>
                <a:gd name="T15" fmla="*/ 133 h 865"/>
                <a:gd name="T16" fmla="*/ 240 w 521"/>
                <a:gd name="T17" fmla="*/ 156 h 865"/>
                <a:gd name="T18" fmla="*/ 206 w 521"/>
                <a:gd name="T19" fmla="*/ 205 h 865"/>
                <a:gd name="T20" fmla="*/ 170 w 521"/>
                <a:gd name="T21" fmla="*/ 260 h 865"/>
                <a:gd name="T22" fmla="*/ 135 w 521"/>
                <a:gd name="T23" fmla="*/ 325 h 865"/>
                <a:gd name="T24" fmla="*/ 101 w 521"/>
                <a:gd name="T25" fmla="*/ 395 h 865"/>
                <a:gd name="T26" fmla="*/ 71 w 521"/>
                <a:gd name="T27" fmla="*/ 473 h 865"/>
                <a:gd name="T28" fmla="*/ 57 w 521"/>
                <a:gd name="T29" fmla="*/ 517 h 865"/>
                <a:gd name="T30" fmla="*/ 35 w 521"/>
                <a:gd name="T31" fmla="*/ 606 h 865"/>
                <a:gd name="T32" fmla="*/ 0 w 521"/>
                <a:gd name="T33" fmla="*/ 865 h 865"/>
                <a:gd name="T34" fmla="*/ 17 w 521"/>
                <a:gd name="T35" fmla="*/ 802 h 865"/>
                <a:gd name="T36" fmla="*/ 38 w 521"/>
                <a:gd name="T37" fmla="*/ 733 h 865"/>
                <a:gd name="T38" fmla="*/ 59 w 521"/>
                <a:gd name="T39" fmla="*/ 676 h 865"/>
                <a:gd name="T40" fmla="*/ 82 w 521"/>
                <a:gd name="T41" fmla="*/ 614 h 865"/>
                <a:gd name="T42" fmla="*/ 111 w 521"/>
                <a:gd name="T43" fmla="*/ 547 h 865"/>
                <a:gd name="T44" fmla="*/ 143 w 521"/>
                <a:gd name="T45" fmla="*/ 477 h 865"/>
                <a:gd name="T46" fmla="*/ 179 w 521"/>
                <a:gd name="T47" fmla="*/ 405 h 865"/>
                <a:gd name="T48" fmla="*/ 219 w 521"/>
                <a:gd name="T49" fmla="*/ 332 h 865"/>
                <a:gd name="T50" fmla="*/ 265 w 521"/>
                <a:gd name="T51" fmla="*/ 266 h 865"/>
                <a:gd name="T52" fmla="*/ 295 w 521"/>
                <a:gd name="T53" fmla="*/ 224 h 865"/>
                <a:gd name="T54" fmla="*/ 306 w 521"/>
                <a:gd name="T55" fmla="*/ 207 h 865"/>
                <a:gd name="T56" fmla="*/ 320 w 521"/>
                <a:gd name="T57" fmla="*/ 192 h 865"/>
                <a:gd name="T58" fmla="*/ 333 w 521"/>
                <a:gd name="T59" fmla="*/ 177 h 865"/>
                <a:gd name="T60" fmla="*/ 346 w 521"/>
                <a:gd name="T61" fmla="*/ 161 h 865"/>
                <a:gd name="T62" fmla="*/ 360 w 521"/>
                <a:gd name="T63" fmla="*/ 148 h 865"/>
                <a:gd name="T64" fmla="*/ 375 w 521"/>
                <a:gd name="T65" fmla="*/ 133 h 865"/>
                <a:gd name="T66" fmla="*/ 396 w 521"/>
                <a:gd name="T67" fmla="*/ 114 h 865"/>
                <a:gd name="T68" fmla="*/ 409 w 521"/>
                <a:gd name="T69" fmla="*/ 101 h 865"/>
                <a:gd name="T70" fmla="*/ 439 w 521"/>
                <a:gd name="T71" fmla="*/ 76 h 865"/>
                <a:gd name="T72" fmla="*/ 472 w 521"/>
                <a:gd name="T73" fmla="*/ 55 h 865"/>
                <a:gd name="T74" fmla="*/ 504 w 521"/>
                <a:gd name="T75" fmla="*/ 36 h 865"/>
                <a:gd name="T76" fmla="*/ 390 w 521"/>
                <a:gd name="T77" fmla="*/ 0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1" h="865">
                  <a:moveTo>
                    <a:pt x="390" y="0"/>
                  </a:moveTo>
                  <a:lnTo>
                    <a:pt x="375" y="11"/>
                  </a:lnTo>
                  <a:lnTo>
                    <a:pt x="367" y="19"/>
                  </a:lnTo>
                  <a:lnTo>
                    <a:pt x="356" y="26"/>
                  </a:lnTo>
                  <a:lnTo>
                    <a:pt x="346" y="38"/>
                  </a:lnTo>
                  <a:lnTo>
                    <a:pt x="333" y="49"/>
                  </a:lnTo>
                  <a:lnTo>
                    <a:pt x="325" y="55"/>
                  </a:lnTo>
                  <a:lnTo>
                    <a:pt x="320" y="62"/>
                  </a:lnTo>
                  <a:lnTo>
                    <a:pt x="312" y="70"/>
                  </a:lnTo>
                  <a:lnTo>
                    <a:pt x="304" y="78"/>
                  </a:lnTo>
                  <a:lnTo>
                    <a:pt x="297" y="85"/>
                  </a:lnTo>
                  <a:lnTo>
                    <a:pt x="289" y="95"/>
                  </a:lnTo>
                  <a:lnTo>
                    <a:pt x="282" y="104"/>
                  </a:lnTo>
                  <a:lnTo>
                    <a:pt x="274" y="114"/>
                  </a:lnTo>
                  <a:lnTo>
                    <a:pt x="266" y="123"/>
                  </a:lnTo>
                  <a:lnTo>
                    <a:pt x="257" y="133"/>
                  </a:lnTo>
                  <a:lnTo>
                    <a:pt x="247" y="144"/>
                  </a:lnTo>
                  <a:lnTo>
                    <a:pt x="240" y="156"/>
                  </a:lnTo>
                  <a:lnTo>
                    <a:pt x="223" y="178"/>
                  </a:lnTo>
                  <a:lnTo>
                    <a:pt x="206" y="205"/>
                  </a:lnTo>
                  <a:lnTo>
                    <a:pt x="187" y="232"/>
                  </a:lnTo>
                  <a:lnTo>
                    <a:pt x="170" y="260"/>
                  </a:lnTo>
                  <a:lnTo>
                    <a:pt x="150" y="292"/>
                  </a:lnTo>
                  <a:lnTo>
                    <a:pt x="135" y="325"/>
                  </a:lnTo>
                  <a:lnTo>
                    <a:pt x="118" y="359"/>
                  </a:lnTo>
                  <a:lnTo>
                    <a:pt x="101" y="395"/>
                  </a:lnTo>
                  <a:lnTo>
                    <a:pt x="86" y="433"/>
                  </a:lnTo>
                  <a:lnTo>
                    <a:pt x="71" y="473"/>
                  </a:lnTo>
                  <a:lnTo>
                    <a:pt x="65" y="494"/>
                  </a:lnTo>
                  <a:lnTo>
                    <a:pt x="57" y="517"/>
                  </a:lnTo>
                  <a:lnTo>
                    <a:pt x="44" y="561"/>
                  </a:lnTo>
                  <a:lnTo>
                    <a:pt x="35" y="606"/>
                  </a:lnTo>
                  <a:lnTo>
                    <a:pt x="23" y="654"/>
                  </a:lnTo>
                  <a:lnTo>
                    <a:pt x="0" y="865"/>
                  </a:lnTo>
                  <a:lnTo>
                    <a:pt x="8" y="836"/>
                  </a:lnTo>
                  <a:lnTo>
                    <a:pt x="17" y="802"/>
                  </a:lnTo>
                  <a:lnTo>
                    <a:pt x="31" y="758"/>
                  </a:lnTo>
                  <a:lnTo>
                    <a:pt x="38" y="733"/>
                  </a:lnTo>
                  <a:lnTo>
                    <a:pt x="48" y="707"/>
                  </a:lnTo>
                  <a:lnTo>
                    <a:pt x="59" y="676"/>
                  </a:lnTo>
                  <a:lnTo>
                    <a:pt x="71" y="646"/>
                  </a:lnTo>
                  <a:lnTo>
                    <a:pt x="82" y="614"/>
                  </a:lnTo>
                  <a:lnTo>
                    <a:pt x="95" y="581"/>
                  </a:lnTo>
                  <a:lnTo>
                    <a:pt x="111" y="547"/>
                  </a:lnTo>
                  <a:lnTo>
                    <a:pt x="126" y="511"/>
                  </a:lnTo>
                  <a:lnTo>
                    <a:pt x="143" y="477"/>
                  </a:lnTo>
                  <a:lnTo>
                    <a:pt x="160" y="441"/>
                  </a:lnTo>
                  <a:lnTo>
                    <a:pt x="179" y="405"/>
                  </a:lnTo>
                  <a:lnTo>
                    <a:pt x="198" y="369"/>
                  </a:lnTo>
                  <a:lnTo>
                    <a:pt x="219" y="332"/>
                  </a:lnTo>
                  <a:lnTo>
                    <a:pt x="242" y="298"/>
                  </a:lnTo>
                  <a:lnTo>
                    <a:pt x="265" y="266"/>
                  </a:lnTo>
                  <a:lnTo>
                    <a:pt x="289" y="232"/>
                  </a:lnTo>
                  <a:lnTo>
                    <a:pt x="295" y="224"/>
                  </a:lnTo>
                  <a:lnTo>
                    <a:pt x="301" y="216"/>
                  </a:lnTo>
                  <a:lnTo>
                    <a:pt x="306" y="207"/>
                  </a:lnTo>
                  <a:lnTo>
                    <a:pt x="314" y="199"/>
                  </a:lnTo>
                  <a:lnTo>
                    <a:pt x="320" y="192"/>
                  </a:lnTo>
                  <a:lnTo>
                    <a:pt x="325" y="184"/>
                  </a:lnTo>
                  <a:lnTo>
                    <a:pt x="333" y="177"/>
                  </a:lnTo>
                  <a:lnTo>
                    <a:pt x="339" y="169"/>
                  </a:lnTo>
                  <a:lnTo>
                    <a:pt x="346" y="161"/>
                  </a:lnTo>
                  <a:lnTo>
                    <a:pt x="354" y="154"/>
                  </a:lnTo>
                  <a:lnTo>
                    <a:pt x="360" y="148"/>
                  </a:lnTo>
                  <a:lnTo>
                    <a:pt x="367" y="140"/>
                  </a:lnTo>
                  <a:lnTo>
                    <a:pt x="375" y="133"/>
                  </a:lnTo>
                  <a:lnTo>
                    <a:pt x="380" y="127"/>
                  </a:lnTo>
                  <a:lnTo>
                    <a:pt x="396" y="114"/>
                  </a:lnTo>
                  <a:lnTo>
                    <a:pt x="401" y="108"/>
                  </a:lnTo>
                  <a:lnTo>
                    <a:pt x="409" y="101"/>
                  </a:lnTo>
                  <a:lnTo>
                    <a:pt x="424" y="87"/>
                  </a:lnTo>
                  <a:lnTo>
                    <a:pt x="439" y="76"/>
                  </a:lnTo>
                  <a:lnTo>
                    <a:pt x="457" y="64"/>
                  </a:lnTo>
                  <a:lnTo>
                    <a:pt x="472" y="55"/>
                  </a:lnTo>
                  <a:lnTo>
                    <a:pt x="487" y="45"/>
                  </a:lnTo>
                  <a:lnTo>
                    <a:pt x="504" y="36"/>
                  </a:lnTo>
                  <a:lnTo>
                    <a:pt x="521" y="26"/>
                  </a:lnTo>
                  <a:lnTo>
                    <a:pt x="390" y="0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9" name="Freeform 95">
              <a:extLst>
                <a:ext uri="{FF2B5EF4-FFF2-40B4-BE49-F238E27FC236}">
                  <a16:creationId xmlns:a16="http://schemas.microsoft.com/office/drawing/2014/main" id="{B0823CA3-F140-4040-AC50-0D241D71D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" y="3363"/>
              <a:ext cx="194" cy="498"/>
            </a:xfrm>
            <a:custGeom>
              <a:avLst/>
              <a:gdLst>
                <a:gd name="T0" fmla="*/ 223 w 388"/>
                <a:gd name="T1" fmla="*/ 51 h 996"/>
                <a:gd name="T2" fmla="*/ 211 w 388"/>
                <a:gd name="T3" fmla="*/ 64 h 996"/>
                <a:gd name="T4" fmla="*/ 185 w 388"/>
                <a:gd name="T5" fmla="*/ 104 h 996"/>
                <a:gd name="T6" fmla="*/ 166 w 388"/>
                <a:gd name="T7" fmla="*/ 135 h 996"/>
                <a:gd name="T8" fmla="*/ 145 w 388"/>
                <a:gd name="T9" fmla="*/ 173 h 996"/>
                <a:gd name="T10" fmla="*/ 133 w 388"/>
                <a:gd name="T11" fmla="*/ 193 h 996"/>
                <a:gd name="T12" fmla="*/ 124 w 388"/>
                <a:gd name="T13" fmla="*/ 218 h 996"/>
                <a:gd name="T14" fmla="*/ 112 w 388"/>
                <a:gd name="T15" fmla="*/ 243 h 996"/>
                <a:gd name="T16" fmla="*/ 101 w 388"/>
                <a:gd name="T17" fmla="*/ 271 h 996"/>
                <a:gd name="T18" fmla="*/ 90 w 388"/>
                <a:gd name="T19" fmla="*/ 300 h 996"/>
                <a:gd name="T20" fmla="*/ 78 w 388"/>
                <a:gd name="T21" fmla="*/ 332 h 996"/>
                <a:gd name="T22" fmla="*/ 57 w 388"/>
                <a:gd name="T23" fmla="*/ 401 h 996"/>
                <a:gd name="T24" fmla="*/ 50 w 388"/>
                <a:gd name="T25" fmla="*/ 439 h 996"/>
                <a:gd name="T26" fmla="*/ 38 w 388"/>
                <a:gd name="T27" fmla="*/ 479 h 996"/>
                <a:gd name="T28" fmla="*/ 23 w 388"/>
                <a:gd name="T29" fmla="*/ 564 h 996"/>
                <a:gd name="T30" fmla="*/ 2 w 388"/>
                <a:gd name="T31" fmla="*/ 762 h 996"/>
                <a:gd name="T32" fmla="*/ 0 w 388"/>
                <a:gd name="T33" fmla="*/ 996 h 996"/>
                <a:gd name="T34" fmla="*/ 4 w 388"/>
                <a:gd name="T35" fmla="*/ 965 h 996"/>
                <a:gd name="T36" fmla="*/ 17 w 388"/>
                <a:gd name="T37" fmla="*/ 883 h 996"/>
                <a:gd name="T38" fmla="*/ 27 w 388"/>
                <a:gd name="T39" fmla="*/ 826 h 996"/>
                <a:gd name="T40" fmla="*/ 34 w 388"/>
                <a:gd name="T41" fmla="*/ 796 h 996"/>
                <a:gd name="T42" fmla="*/ 42 w 388"/>
                <a:gd name="T43" fmla="*/ 762 h 996"/>
                <a:gd name="T44" fmla="*/ 50 w 388"/>
                <a:gd name="T45" fmla="*/ 728 h 996"/>
                <a:gd name="T46" fmla="*/ 57 w 388"/>
                <a:gd name="T47" fmla="*/ 691 h 996"/>
                <a:gd name="T48" fmla="*/ 67 w 388"/>
                <a:gd name="T49" fmla="*/ 653 h 996"/>
                <a:gd name="T50" fmla="*/ 78 w 388"/>
                <a:gd name="T51" fmla="*/ 614 h 996"/>
                <a:gd name="T52" fmla="*/ 88 w 388"/>
                <a:gd name="T53" fmla="*/ 576 h 996"/>
                <a:gd name="T54" fmla="*/ 101 w 388"/>
                <a:gd name="T55" fmla="*/ 536 h 996"/>
                <a:gd name="T56" fmla="*/ 107 w 388"/>
                <a:gd name="T57" fmla="*/ 513 h 996"/>
                <a:gd name="T58" fmla="*/ 114 w 388"/>
                <a:gd name="T59" fmla="*/ 494 h 996"/>
                <a:gd name="T60" fmla="*/ 122 w 388"/>
                <a:gd name="T61" fmla="*/ 473 h 996"/>
                <a:gd name="T62" fmla="*/ 128 w 388"/>
                <a:gd name="T63" fmla="*/ 452 h 996"/>
                <a:gd name="T64" fmla="*/ 137 w 388"/>
                <a:gd name="T65" fmla="*/ 431 h 996"/>
                <a:gd name="T66" fmla="*/ 145 w 388"/>
                <a:gd name="T67" fmla="*/ 410 h 996"/>
                <a:gd name="T68" fmla="*/ 152 w 388"/>
                <a:gd name="T69" fmla="*/ 389 h 996"/>
                <a:gd name="T70" fmla="*/ 160 w 388"/>
                <a:gd name="T71" fmla="*/ 370 h 996"/>
                <a:gd name="T72" fmla="*/ 169 w 388"/>
                <a:gd name="T73" fmla="*/ 347 h 996"/>
                <a:gd name="T74" fmla="*/ 177 w 388"/>
                <a:gd name="T75" fmla="*/ 328 h 996"/>
                <a:gd name="T76" fmla="*/ 187 w 388"/>
                <a:gd name="T77" fmla="*/ 307 h 996"/>
                <a:gd name="T78" fmla="*/ 196 w 388"/>
                <a:gd name="T79" fmla="*/ 288 h 996"/>
                <a:gd name="T80" fmla="*/ 206 w 388"/>
                <a:gd name="T81" fmla="*/ 268 h 996"/>
                <a:gd name="T82" fmla="*/ 217 w 388"/>
                <a:gd name="T83" fmla="*/ 247 h 996"/>
                <a:gd name="T84" fmla="*/ 226 w 388"/>
                <a:gd name="T85" fmla="*/ 228 h 996"/>
                <a:gd name="T86" fmla="*/ 238 w 388"/>
                <a:gd name="T87" fmla="*/ 207 h 996"/>
                <a:gd name="T88" fmla="*/ 247 w 388"/>
                <a:gd name="T89" fmla="*/ 188 h 996"/>
                <a:gd name="T90" fmla="*/ 259 w 388"/>
                <a:gd name="T91" fmla="*/ 169 h 996"/>
                <a:gd name="T92" fmla="*/ 282 w 388"/>
                <a:gd name="T93" fmla="*/ 133 h 996"/>
                <a:gd name="T94" fmla="*/ 306 w 388"/>
                <a:gd name="T95" fmla="*/ 96 h 996"/>
                <a:gd name="T96" fmla="*/ 320 w 388"/>
                <a:gd name="T97" fmla="*/ 79 h 996"/>
                <a:gd name="T98" fmla="*/ 325 w 388"/>
                <a:gd name="T99" fmla="*/ 70 h 996"/>
                <a:gd name="T100" fmla="*/ 333 w 388"/>
                <a:gd name="T101" fmla="*/ 62 h 996"/>
                <a:gd name="T102" fmla="*/ 341 w 388"/>
                <a:gd name="T103" fmla="*/ 55 h 996"/>
                <a:gd name="T104" fmla="*/ 346 w 388"/>
                <a:gd name="T105" fmla="*/ 45 h 996"/>
                <a:gd name="T106" fmla="*/ 361 w 388"/>
                <a:gd name="T107" fmla="*/ 30 h 996"/>
                <a:gd name="T108" fmla="*/ 367 w 388"/>
                <a:gd name="T109" fmla="*/ 22 h 996"/>
                <a:gd name="T110" fmla="*/ 375 w 388"/>
                <a:gd name="T111" fmla="*/ 15 h 996"/>
                <a:gd name="T112" fmla="*/ 380 w 388"/>
                <a:gd name="T113" fmla="*/ 7 h 996"/>
                <a:gd name="T114" fmla="*/ 388 w 388"/>
                <a:gd name="T115" fmla="*/ 0 h 996"/>
                <a:gd name="T116" fmla="*/ 223 w 388"/>
                <a:gd name="T117" fmla="*/ 51 h 996"/>
                <a:gd name="T118" fmla="*/ 223 w 388"/>
                <a:gd name="T119" fmla="*/ 51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8" h="996">
                  <a:moveTo>
                    <a:pt x="223" y="51"/>
                  </a:moveTo>
                  <a:lnTo>
                    <a:pt x="211" y="64"/>
                  </a:lnTo>
                  <a:lnTo>
                    <a:pt x="185" y="104"/>
                  </a:lnTo>
                  <a:lnTo>
                    <a:pt x="166" y="135"/>
                  </a:lnTo>
                  <a:lnTo>
                    <a:pt x="145" y="173"/>
                  </a:lnTo>
                  <a:lnTo>
                    <a:pt x="133" y="193"/>
                  </a:lnTo>
                  <a:lnTo>
                    <a:pt x="124" y="218"/>
                  </a:lnTo>
                  <a:lnTo>
                    <a:pt x="112" y="243"/>
                  </a:lnTo>
                  <a:lnTo>
                    <a:pt x="101" y="271"/>
                  </a:lnTo>
                  <a:lnTo>
                    <a:pt x="90" y="300"/>
                  </a:lnTo>
                  <a:lnTo>
                    <a:pt x="78" y="332"/>
                  </a:lnTo>
                  <a:lnTo>
                    <a:pt x="57" y="401"/>
                  </a:lnTo>
                  <a:lnTo>
                    <a:pt x="50" y="439"/>
                  </a:lnTo>
                  <a:lnTo>
                    <a:pt x="38" y="479"/>
                  </a:lnTo>
                  <a:lnTo>
                    <a:pt x="23" y="564"/>
                  </a:lnTo>
                  <a:lnTo>
                    <a:pt x="2" y="762"/>
                  </a:lnTo>
                  <a:lnTo>
                    <a:pt x="0" y="996"/>
                  </a:lnTo>
                  <a:lnTo>
                    <a:pt x="4" y="965"/>
                  </a:lnTo>
                  <a:lnTo>
                    <a:pt x="17" y="883"/>
                  </a:lnTo>
                  <a:lnTo>
                    <a:pt x="27" y="826"/>
                  </a:lnTo>
                  <a:lnTo>
                    <a:pt x="34" y="796"/>
                  </a:lnTo>
                  <a:lnTo>
                    <a:pt x="42" y="762"/>
                  </a:lnTo>
                  <a:lnTo>
                    <a:pt x="50" y="728"/>
                  </a:lnTo>
                  <a:lnTo>
                    <a:pt x="57" y="691"/>
                  </a:lnTo>
                  <a:lnTo>
                    <a:pt x="67" y="653"/>
                  </a:lnTo>
                  <a:lnTo>
                    <a:pt x="78" y="614"/>
                  </a:lnTo>
                  <a:lnTo>
                    <a:pt x="88" y="576"/>
                  </a:lnTo>
                  <a:lnTo>
                    <a:pt x="101" y="536"/>
                  </a:lnTo>
                  <a:lnTo>
                    <a:pt x="107" y="513"/>
                  </a:lnTo>
                  <a:lnTo>
                    <a:pt x="114" y="494"/>
                  </a:lnTo>
                  <a:lnTo>
                    <a:pt x="122" y="473"/>
                  </a:lnTo>
                  <a:lnTo>
                    <a:pt x="128" y="452"/>
                  </a:lnTo>
                  <a:lnTo>
                    <a:pt x="137" y="431"/>
                  </a:lnTo>
                  <a:lnTo>
                    <a:pt x="145" y="410"/>
                  </a:lnTo>
                  <a:lnTo>
                    <a:pt x="152" y="389"/>
                  </a:lnTo>
                  <a:lnTo>
                    <a:pt x="160" y="370"/>
                  </a:lnTo>
                  <a:lnTo>
                    <a:pt x="169" y="347"/>
                  </a:lnTo>
                  <a:lnTo>
                    <a:pt x="177" y="328"/>
                  </a:lnTo>
                  <a:lnTo>
                    <a:pt x="187" y="307"/>
                  </a:lnTo>
                  <a:lnTo>
                    <a:pt x="196" y="288"/>
                  </a:lnTo>
                  <a:lnTo>
                    <a:pt x="206" y="268"/>
                  </a:lnTo>
                  <a:lnTo>
                    <a:pt x="217" y="247"/>
                  </a:lnTo>
                  <a:lnTo>
                    <a:pt x="226" y="228"/>
                  </a:lnTo>
                  <a:lnTo>
                    <a:pt x="238" y="207"/>
                  </a:lnTo>
                  <a:lnTo>
                    <a:pt x="247" y="188"/>
                  </a:lnTo>
                  <a:lnTo>
                    <a:pt x="259" y="169"/>
                  </a:lnTo>
                  <a:lnTo>
                    <a:pt x="282" y="133"/>
                  </a:lnTo>
                  <a:lnTo>
                    <a:pt x="306" y="96"/>
                  </a:lnTo>
                  <a:lnTo>
                    <a:pt x="320" y="79"/>
                  </a:lnTo>
                  <a:lnTo>
                    <a:pt x="325" y="70"/>
                  </a:lnTo>
                  <a:lnTo>
                    <a:pt x="333" y="62"/>
                  </a:lnTo>
                  <a:lnTo>
                    <a:pt x="341" y="55"/>
                  </a:lnTo>
                  <a:lnTo>
                    <a:pt x="346" y="45"/>
                  </a:lnTo>
                  <a:lnTo>
                    <a:pt x="361" y="30"/>
                  </a:lnTo>
                  <a:lnTo>
                    <a:pt x="367" y="22"/>
                  </a:lnTo>
                  <a:lnTo>
                    <a:pt x="375" y="15"/>
                  </a:lnTo>
                  <a:lnTo>
                    <a:pt x="380" y="7"/>
                  </a:lnTo>
                  <a:lnTo>
                    <a:pt x="388" y="0"/>
                  </a:lnTo>
                  <a:lnTo>
                    <a:pt x="223" y="51"/>
                  </a:lnTo>
                  <a:lnTo>
                    <a:pt x="223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0" name="Freeform 96">
              <a:extLst>
                <a:ext uri="{FF2B5EF4-FFF2-40B4-BE49-F238E27FC236}">
                  <a16:creationId xmlns:a16="http://schemas.microsoft.com/office/drawing/2014/main" id="{637D42C4-83EF-4414-87C1-471F406FA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1" y="1966"/>
              <a:ext cx="174" cy="557"/>
            </a:xfrm>
            <a:custGeom>
              <a:avLst/>
              <a:gdLst>
                <a:gd name="T0" fmla="*/ 158 w 348"/>
                <a:gd name="T1" fmla="*/ 1029 h 1114"/>
                <a:gd name="T2" fmla="*/ 131 w 348"/>
                <a:gd name="T3" fmla="*/ 968 h 1114"/>
                <a:gd name="T4" fmla="*/ 112 w 348"/>
                <a:gd name="T5" fmla="*/ 924 h 1114"/>
                <a:gd name="T6" fmla="*/ 93 w 348"/>
                <a:gd name="T7" fmla="*/ 871 h 1114"/>
                <a:gd name="T8" fmla="*/ 76 w 348"/>
                <a:gd name="T9" fmla="*/ 810 h 1114"/>
                <a:gd name="T10" fmla="*/ 48 w 348"/>
                <a:gd name="T11" fmla="*/ 706 h 1114"/>
                <a:gd name="T12" fmla="*/ 23 w 348"/>
                <a:gd name="T13" fmla="*/ 588 h 1114"/>
                <a:gd name="T14" fmla="*/ 0 w 348"/>
                <a:gd name="T15" fmla="*/ 312 h 1114"/>
                <a:gd name="T16" fmla="*/ 12 w 348"/>
                <a:gd name="T17" fmla="*/ 109 h 1114"/>
                <a:gd name="T18" fmla="*/ 31 w 348"/>
                <a:gd name="T19" fmla="*/ 0 h 1114"/>
                <a:gd name="T20" fmla="*/ 48 w 348"/>
                <a:gd name="T21" fmla="*/ 190 h 1114"/>
                <a:gd name="T22" fmla="*/ 67 w 348"/>
                <a:gd name="T23" fmla="*/ 352 h 1114"/>
                <a:gd name="T24" fmla="*/ 82 w 348"/>
                <a:gd name="T25" fmla="*/ 441 h 1114"/>
                <a:gd name="T26" fmla="*/ 99 w 348"/>
                <a:gd name="T27" fmla="*/ 536 h 1114"/>
                <a:gd name="T28" fmla="*/ 120 w 348"/>
                <a:gd name="T29" fmla="*/ 631 h 1114"/>
                <a:gd name="T30" fmla="*/ 147 w 348"/>
                <a:gd name="T31" fmla="*/ 725 h 1114"/>
                <a:gd name="T32" fmla="*/ 168 w 348"/>
                <a:gd name="T33" fmla="*/ 793 h 1114"/>
                <a:gd name="T34" fmla="*/ 185 w 348"/>
                <a:gd name="T35" fmla="*/ 839 h 1114"/>
                <a:gd name="T36" fmla="*/ 202 w 348"/>
                <a:gd name="T37" fmla="*/ 880 h 1114"/>
                <a:gd name="T38" fmla="*/ 219 w 348"/>
                <a:gd name="T39" fmla="*/ 922 h 1114"/>
                <a:gd name="T40" fmla="*/ 240 w 348"/>
                <a:gd name="T41" fmla="*/ 962 h 1114"/>
                <a:gd name="T42" fmla="*/ 272 w 348"/>
                <a:gd name="T43" fmla="*/ 1017 h 1114"/>
                <a:gd name="T44" fmla="*/ 301 w 348"/>
                <a:gd name="T45" fmla="*/ 1057 h 1114"/>
                <a:gd name="T46" fmla="*/ 314 w 348"/>
                <a:gd name="T47" fmla="*/ 1072 h 1114"/>
                <a:gd name="T48" fmla="*/ 325 w 348"/>
                <a:gd name="T49" fmla="*/ 1088 h 1114"/>
                <a:gd name="T50" fmla="*/ 339 w 348"/>
                <a:gd name="T51" fmla="*/ 1101 h 1114"/>
                <a:gd name="T52" fmla="*/ 348 w 348"/>
                <a:gd name="T53" fmla="*/ 1114 h 1114"/>
                <a:gd name="T54" fmla="*/ 306 w 348"/>
                <a:gd name="T55" fmla="*/ 1105 h 1114"/>
                <a:gd name="T56" fmla="*/ 253 w 348"/>
                <a:gd name="T57" fmla="*/ 1086 h 1114"/>
                <a:gd name="T58" fmla="*/ 217 w 348"/>
                <a:gd name="T59" fmla="*/ 1071 h 1114"/>
                <a:gd name="T60" fmla="*/ 177 w 348"/>
                <a:gd name="T61" fmla="*/ 1053 h 1114"/>
                <a:gd name="T62" fmla="*/ 168 w 348"/>
                <a:gd name="T63" fmla="*/ 105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1114">
                  <a:moveTo>
                    <a:pt x="168" y="1050"/>
                  </a:moveTo>
                  <a:lnTo>
                    <a:pt x="158" y="1029"/>
                  </a:lnTo>
                  <a:lnTo>
                    <a:pt x="147" y="1002"/>
                  </a:lnTo>
                  <a:lnTo>
                    <a:pt x="131" y="968"/>
                  </a:lnTo>
                  <a:lnTo>
                    <a:pt x="122" y="947"/>
                  </a:lnTo>
                  <a:lnTo>
                    <a:pt x="112" y="924"/>
                  </a:lnTo>
                  <a:lnTo>
                    <a:pt x="103" y="898"/>
                  </a:lnTo>
                  <a:lnTo>
                    <a:pt x="93" y="871"/>
                  </a:lnTo>
                  <a:lnTo>
                    <a:pt x="84" y="842"/>
                  </a:lnTo>
                  <a:lnTo>
                    <a:pt x="76" y="810"/>
                  </a:lnTo>
                  <a:lnTo>
                    <a:pt x="55" y="742"/>
                  </a:lnTo>
                  <a:lnTo>
                    <a:pt x="48" y="706"/>
                  </a:lnTo>
                  <a:lnTo>
                    <a:pt x="38" y="668"/>
                  </a:lnTo>
                  <a:lnTo>
                    <a:pt x="23" y="588"/>
                  </a:lnTo>
                  <a:lnTo>
                    <a:pt x="2" y="409"/>
                  </a:lnTo>
                  <a:lnTo>
                    <a:pt x="0" y="312"/>
                  </a:lnTo>
                  <a:lnTo>
                    <a:pt x="2" y="211"/>
                  </a:lnTo>
                  <a:lnTo>
                    <a:pt x="12" y="109"/>
                  </a:lnTo>
                  <a:lnTo>
                    <a:pt x="19" y="55"/>
                  </a:lnTo>
                  <a:lnTo>
                    <a:pt x="31" y="0"/>
                  </a:lnTo>
                  <a:lnTo>
                    <a:pt x="40" y="124"/>
                  </a:lnTo>
                  <a:lnTo>
                    <a:pt x="48" y="190"/>
                  </a:lnTo>
                  <a:lnTo>
                    <a:pt x="55" y="268"/>
                  </a:lnTo>
                  <a:lnTo>
                    <a:pt x="67" y="352"/>
                  </a:lnTo>
                  <a:lnTo>
                    <a:pt x="74" y="396"/>
                  </a:lnTo>
                  <a:lnTo>
                    <a:pt x="82" y="441"/>
                  </a:lnTo>
                  <a:lnTo>
                    <a:pt x="90" y="489"/>
                  </a:lnTo>
                  <a:lnTo>
                    <a:pt x="99" y="536"/>
                  </a:lnTo>
                  <a:lnTo>
                    <a:pt x="111" y="584"/>
                  </a:lnTo>
                  <a:lnTo>
                    <a:pt x="120" y="631"/>
                  </a:lnTo>
                  <a:lnTo>
                    <a:pt x="133" y="679"/>
                  </a:lnTo>
                  <a:lnTo>
                    <a:pt x="147" y="725"/>
                  </a:lnTo>
                  <a:lnTo>
                    <a:pt x="160" y="772"/>
                  </a:lnTo>
                  <a:lnTo>
                    <a:pt x="168" y="793"/>
                  </a:lnTo>
                  <a:lnTo>
                    <a:pt x="175" y="816"/>
                  </a:lnTo>
                  <a:lnTo>
                    <a:pt x="185" y="839"/>
                  </a:lnTo>
                  <a:lnTo>
                    <a:pt x="192" y="860"/>
                  </a:lnTo>
                  <a:lnTo>
                    <a:pt x="202" y="880"/>
                  </a:lnTo>
                  <a:lnTo>
                    <a:pt x="209" y="903"/>
                  </a:lnTo>
                  <a:lnTo>
                    <a:pt x="219" y="922"/>
                  </a:lnTo>
                  <a:lnTo>
                    <a:pt x="228" y="941"/>
                  </a:lnTo>
                  <a:lnTo>
                    <a:pt x="240" y="962"/>
                  </a:lnTo>
                  <a:lnTo>
                    <a:pt x="249" y="981"/>
                  </a:lnTo>
                  <a:lnTo>
                    <a:pt x="272" y="1017"/>
                  </a:lnTo>
                  <a:lnTo>
                    <a:pt x="295" y="1050"/>
                  </a:lnTo>
                  <a:lnTo>
                    <a:pt x="301" y="1057"/>
                  </a:lnTo>
                  <a:lnTo>
                    <a:pt x="308" y="1065"/>
                  </a:lnTo>
                  <a:lnTo>
                    <a:pt x="314" y="1072"/>
                  </a:lnTo>
                  <a:lnTo>
                    <a:pt x="320" y="1080"/>
                  </a:lnTo>
                  <a:lnTo>
                    <a:pt x="325" y="1088"/>
                  </a:lnTo>
                  <a:lnTo>
                    <a:pt x="333" y="1095"/>
                  </a:lnTo>
                  <a:lnTo>
                    <a:pt x="339" y="1101"/>
                  </a:lnTo>
                  <a:lnTo>
                    <a:pt x="346" y="1107"/>
                  </a:lnTo>
                  <a:lnTo>
                    <a:pt x="348" y="1114"/>
                  </a:lnTo>
                  <a:lnTo>
                    <a:pt x="335" y="1112"/>
                  </a:lnTo>
                  <a:lnTo>
                    <a:pt x="306" y="1105"/>
                  </a:lnTo>
                  <a:lnTo>
                    <a:pt x="272" y="1091"/>
                  </a:lnTo>
                  <a:lnTo>
                    <a:pt x="253" y="1086"/>
                  </a:lnTo>
                  <a:lnTo>
                    <a:pt x="234" y="1078"/>
                  </a:lnTo>
                  <a:lnTo>
                    <a:pt x="217" y="1071"/>
                  </a:lnTo>
                  <a:lnTo>
                    <a:pt x="202" y="1063"/>
                  </a:lnTo>
                  <a:lnTo>
                    <a:pt x="177" y="1053"/>
                  </a:lnTo>
                  <a:lnTo>
                    <a:pt x="168" y="1050"/>
                  </a:lnTo>
                  <a:lnTo>
                    <a:pt x="168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1" name="Freeform 97">
              <a:extLst>
                <a:ext uri="{FF2B5EF4-FFF2-40B4-BE49-F238E27FC236}">
                  <a16:creationId xmlns:a16="http://schemas.microsoft.com/office/drawing/2014/main" id="{A4AC55CB-0B8F-466F-8861-075633B47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1960"/>
              <a:ext cx="297" cy="535"/>
            </a:xfrm>
            <a:custGeom>
              <a:avLst/>
              <a:gdLst>
                <a:gd name="T0" fmla="*/ 504 w 595"/>
                <a:gd name="T1" fmla="*/ 1066 h 1070"/>
                <a:gd name="T2" fmla="*/ 472 w 595"/>
                <a:gd name="T3" fmla="*/ 1043 h 1070"/>
                <a:gd name="T4" fmla="*/ 445 w 595"/>
                <a:gd name="T5" fmla="*/ 1024 h 1070"/>
                <a:gd name="T6" fmla="*/ 426 w 595"/>
                <a:gd name="T7" fmla="*/ 1009 h 1070"/>
                <a:gd name="T8" fmla="*/ 405 w 595"/>
                <a:gd name="T9" fmla="*/ 992 h 1070"/>
                <a:gd name="T10" fmla="*/ 382 w 595"/>
                <a:gd name="T11" fmla="*/ 971 h 1070"/>
                <a:gd name="T12" fmla="*/ 360 w 595"/>
                <a:gd name="T13" fmla="*/ 950 h 1070"/>
                <a:gd name="T14" fmla="*/ 335 w 595"/>
                <a:gd name="T15" fmla="*/ 926 h 1070"/>
                <a:gd name="T16" fmla="*/ 308 w 595"/>
                <a:gd name="T17" fmla="*/ 899 h 1070"/>
                <a:gd name="T18" fmla="*/ 297 w 595"/>
                <a:gd name="T19" fmla="*/ 886 h 1070"/>
                <a:gd name="T20" fmla="*/ 284 w 595"/>
                <a:gd name="T21" fmla="*/ 871 h 1070"/>
                <a:gd name="T22" fmla="*/ 270 w 595"/>
                <a:gd name="T23" fmla="*/ 857 h 1070"/>
                <a:gd name="T24" fmla="*/ 257 w 595"/>
                <a:gd name="T25" fmla="*/ 842 h 1070"/>
                <a:gd name="T26" fmla="*/ 244 w 595"/>
                <a:gd name="T27" fmla="*/ 827 h 1070"/>
                <a:gd name="T28" fmla="*/ 230 w 595"/>
                <a:gd name="T29" fmla="*/ 810 h 1070"/>
                <a:gd name="T30" fmla="*/ 217 w 595"/>
                <a:gd name="T31" fmla="*/ 793 h 1070"/>
                <a:gd name="T32" fmla="*/ 168 w 595"/>
                <a:gd name="T33" fmla="*/ 720 h 1070"/>
                <a:gd name="T34" fmla="*/ 118 w 595"/>
                <a:gd name="T35" fmla="*/ 641 h 1070"/>
                <a:gd name="T36" fmla="*/ 97 w 595"/>
                <a:gd name="T37" fmla="*/ 597 h 1070"/>
                <a:gd name="T38" fmla="*/ 76 w 595"/>
                <a:gd name="T39" fmla="*/ 553 h 1070"/>
                <a:gd name="T40" fmla="*/ 57 w 595"/>
                <a:gd name="T41" fmla="*/ 506 h 1070"/>
                <a:gd name="T42" fmla="*/ 40 w 595"/>
                <a:gd name="T43" fmla="*/ 456 h 1070"/>
                <a:gd name="T44" fmla="*/ 16 w 595"/>
                <a:gd name="T45" fmla="*/ 353 h 1070"/>
                <a:gd name="T46" fmla="*/ 0 w 595"/>
                <a:gd name="T47" fmla="*/ 125 h 1070"/>
                <a:gd name="T48" fmla="*/ 14 w 595"/>
                <a:gd name="T49" fmla="*/ 0 h 1070"/>
                <a:gd name="T50" fmla="*/ 19 w 595"/>
                <a:gd name="T51" fmla="*/ 148 h 1070"/>
                <a:gd name="T52" fmla="*/ 35 w 595"/>
                <a:gd name="T53" fmla="*/ 239 h 1070"/>
                <a:gd name="T54" fmla="*/ 50 w 595"/>
                <a:gd name="T55" fmla="*/ 306 h 1070"/>
                <a:gd name="T56" fmla="*/ 74 w 595"/>
                <a:gd name="T57" fmla="*/ 378 h 1070"/>
                <a:gd name="T58" fmla="*/ 88 w 595"/>
                <a:gd name="T59" fmla="*/ 416 h 1070"/>
                <a:gd name="T60" fmla="*/ 105 w 595"/>
                <a:gd name="T61" fmla="*/ 456 h 1070"/>
                <a:gd name="T62" fmla="*/ 124 w 595"/>
                <a:gd name="T63" fmla="*/ 496 h 1070"/>
                <a:gd name="T64" fmla="*/ 145 w 595"/>
                <a:gd name="T65" fmla="*/ 534 h 1070"/>
                <a:gd name="T66" fmla="*/ 168 w 595"/>
                <a:gd name="T67" fmla="*/ 574 h 1070"/>
                <a:gd name="T68" fmla="*/ 194 w 595"/>
                <a:gd name="T69" fmla="*/ 616 h 1070"/>
                <a:gd name="T70" fmla="*/ 223 w 595"/>
                <a:gd name="T71" fmla="*/ 654 h 1070"/>
                <a:gd name="T72" fmla="*/ 238 w 595"/>
                <a:gd name="T73" fmla="*/ 675 h 1070"/>
                <a:gd name="T74" fmla="*/ 253 w 595"/>
                <a:gd name="T75" fmla="*/ 694 h 1070"/>
                <a:gd name="T76" fmla="*/ 270 w 595"/>
                <a:gd name="T77" fmla="*/ 715 h 1070"/>
                <a:gd name="T78" fmla="*/ 289 w 595"/>
                <a:gd name="T79" fmla="*/ 734 h 1070"/>
                <a:gd name="T80" fmla="*/ 306 w 595"/>
                <a:gd name="T81" fmla="*/ 755 h 1070"/>
                <a:gd name="T82" fmla="*/ 325 w 595"/>
                <a:gd name="T83" fmla="*/ 774 h 1070"/>
                <a:gd name="T84" fmla="*/ 344 w 595"/>
                <a:gd name="T85" fmla="*/ 793 h 1070"/>
                <a:gd name="T86" fmla="*/ 365 w 595"/>
                <a:gd name="T87" fmla="*/ 812 h 1070"/>
                <a:gd name="T88" fmla="*/ 388 w 595"/>
                <a:gd name="T89" fmla="*/ 831 h 1070"/>
                <a:gd name="T90" fmla="*/ 409 w 595"/>
                <a:gd name="T91" fmla="*/ 850 h 1070"/>
                <a:gd name="T92" fmla="*/ 434 w 595"/>
                <a:gd name="T93" fmla="*/ 869 h 1070"/>
                <a:gd name="T94" fmla="*/ 457 w 595"/>
                <a:gd name="T95" fmla="*/ 886 h 1070"/>
                <a:gd name="T96" fmla="*/ 483 w 595"/>
                <a:gd name="T97" fmla="*/ 905 h 1070"/>
                <a:gd name="T98" fmla="*/ 508 w 595"/>
                <a:gd name="T99" fmla="*/ 922 h 1070"/>
                <a:gd name="T100" fmla="*/ 534 w 595"/>
                <a:gd name="T101" fmla="*/ 939 h 1070"/>
                <a:gd name="T102" fmla="*/ 563 w 595"/>
                <a:gd name="T103" fmla="*/ 958 h 1070"/>
                <a:gd name="T104" fmla="*/ 595 w 595"/>
                <a:gd name="T105" fmla="*/ 998 h 1070"/>
                <a:gd name="T106" fmla="*/ 580 w 595"/>
                <a:gd name="T107" fmla="*/ 1026 h 1070"/>
                <a:gd name="T108" fmla="*/ 563 w 595"/>
                <a:gd name="T109" fmla="*/ 1043 h 1070"/>
                <a:gd name="T110" fmla="*/ 533 w 595"/>
                <a:gd name="T111" fmla="*/ 1061 h 1070"/>
                <a:gd name="T112" fmla="*/ 512 w 595"/>
                <a:gd name="T113" fmla="*/ 107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5" h="1070">
                  <a:moveTo>
                    <a:pt x="512" y="1070"/>
                  </a:moveTo>
                  <a:lnTo>
                    <a:pt x="504" y="1066"/>
                  </a:lnTo>
                  <a:lnTo>
                    <a:pt x="485" y="1053"/>
                  </a:lnTo>
                  <a:lnTo>
                    <a:pt x="472" y="1043"/>
                  </a:lnTo>
                  <a:lnTo>
                    <a:pt x="455" y="1030"/>
                  </a:lnTo>
                  <a:lnTo>
                    <a:pt x="445" y="1024"/>
                  </a:lnTo>
                  <a:lnTo>
                    <a:pt x="436" y="1017"/>
                  </a:lnTo>
                  <a:lnTo>
                    <a:pt x="426" y="1009"/>
                  </a:lnTo>
                  <a:lnTo>
                    <a:pt x="417" y="1000"/>
                  </a:lnTo>
                  <a:lnTo>
                    <a:pt x="405" y="992"/>
                  </a:lnTo>
                  <a:lnTo>
                    <a:pt x="396" y="981"/>
                  </a:lnTo>
                  <a:lnTo>
                    <a:pt x="382" y="971"/>
                  </a:lnTo>
                  <a:lnTo>
                    <a:pt x="371" y="960"/>
                  </a:lnTo>
                  <a:lnTo>
                    <a:pt x="360" y="950"/>
                  </a:lnTo>
                  <a:lnTo>
                    <a:pt x="348" y="939"/>
                  </a:lnTo>
                  <a:lnTo>
                    <a:pt x="335" y="926"/>
                  </a:lnTo>
                  <a:lnTo>
                    <a:pt x="322" y="912"/>
                  </a:lnTo>
                  <a:lnTo>
                    <a:pt x="308" y="899"/>
                  </a:lnTo>
                  <a:lnTo>
                    <a:pt x="303" y="893"/>
                  </a:lnTo>
                  <a:lnTo>
                    <a:pt x="297" y="886"/>
                  </a:lnTo>
                  <a:lnTo>
                    <a:pt x="289" y="878"/>
                  </a:lnTo>
                  <a:lnTo>
                    <a:pt x="284" y="871"/>
                  </a:lnTo>
                  <a:lnTo>
                    <a:pt x="276" y="865"/>
                  </a:lnTo>
                  <a:lnTo>
                    <a:pt x="270" y="857"/>
                  </a:lnTo>
                  <a:lnTo>
                    <a:pt x="265" y="850"/>
                  </a:lnTo>
                  <a:lnTo>
                    <a:pt x="257" y="842"/>
                  </a:lnTo>
                  <a:lnTo>
                    <a:pt x="249" y="834"/>
                  </a:lnTo>
                  <a:lnTo>
                    <a:pt x="244" y="827"/>
                  </a:lnTo>
                  <a:lnTo>
                    <a:pt x="238" y="817"/>
                  </a:lnTo>
                  <a:lnTo>
                    <a:pt x="230" y="810"/>
                  </a:lnTo>
                  <a:lnTo>
                    <a:pt x="225" y="802"/>
                  </a:lnTo>
                  <a:lnTo>
                    <a:pt x="217" y="793"/>
                  </a:lnTo>
                  <a:lnTo>
                    <a:pt x="192" y="758"/>
                  </a:lnTo>
                  <a:lnTo>
                    <a:pt x="168" y="720"/>
                  </a:lnTo>
                  <a:lnTo>
                    <a:pt x="141" y="682"/>
                  </a:lnTo>
                  <a:lnTo>
                    <a:pt x="118" y="641"/>
                  </a:lnTo>
                  <a:lnTo>
                    <a:pt x="107" y="620"/>
                  </a:lnTo>
                  <a:lnTo>
                    <a:pt x="97" y="597"/>
                  </a:lnTo>
                  <a:lnTo>
                    <a:pt x="86" y="576"/>
                  </a:lnTo>
                  <a:lnTo>
                    <a:pt x="76" y="553"/>
                  </a:lnTo>
                  <a:lnTo>
                    <a:pt x="67" y="528"/>
                  </a:lnTo>
                  <a:lnTo>
                    <a:pt x="57" y="506"/>
                  </a:lnTo>
                  <a:lnTo>
                    <a:pt x="50" y="481"/>
                  </a:lnTo>
                  <a:lnTo>
                    <a:pt x="40" y="456"/>
                  </a:lnTo>
                  <a:lnTo>
                    <a:pt x="27" y="407"/>
                  </a:lnTo>
                  <a:lnTo>
                    <a:pt x="16" y="353"/>
                  </a:lnTo>
                  <a:lnTo>
                    <a:pt x="0" y="243"/>
                  </a:lnTo>
                  <a:lnTo>
                    <a:pt x="0" y="125"/>
                  </a:lnTo>
                  <a:lnTo>
                    <a:pt x="4" y="63"/>
                  </a:lnTo>
                  <a:lnTo>
                    <a:pt x="14" y="0"/>
                  </a:lnTo>
                  <a:lnTo>
                    <a:pt x="14" y="99"/>
                  </a:lnTo>
                  <a:lnTo>
                    <a:pt x="19" y="148"/>
                  </a:lnTo>
                  <a:lnTo>
                    <a:pt x="27" y="207"/>
                  </a:lnTo>
                  <a:lnTo>
                    <a:pt x="35" y="239"/>
                  </a:lnTo>
                  <a:lnTo>
                    <a:pt x="42" y="272"/>
                  </a:lnTo>
                  <a:lnTo>
                    <a:pt x="50" y="306"/>
                  </a:lnTo>
                  <a:lnTo>
                    <a:pt x="61" y="342"/>
                  </a:lnTo>
                  <a:lnTo>
                    <a:pt x="74" y="378"/>
                  </a:lnTo>
                  <a:lnTo>
                    <a:pt x="80" y="397"/>
                  </a:lnTo>
                  <a:lnTo>
                    <a:pt x="88" y="416"/>
                  </a:lnTo>
                  <a:lnTo>
                    <a:pt x="97" y="437"/>
                  </a:lnTo>
                  <a:lnTo>
                    <a:pt x="105" y="456"/>
                  </a:lnTo>
                  <a:lnTo>
                    <a:pt x="114" y="475"/>
                  </a:lnTo>
                  <a:lnTo>
                    <a:pt x="124" y="496"/>
                  </a:lnTo>
                  <a:lnTo>
                    <a:pt x="133" y="515"/>
                  </a:lnTo>
                  <a:lnTo>
                    <a:pt x="145" y="534"/>
                  </a:lnTo>
                  <a:lnTo>
                    <a:pt x="156" y="555"/>
                  </a:lnTo>
                  <a:lnTo>
                    <a:pt x="168" y="574"/>
                  </a:lnTo>
                  <a:lnTo>
                    <a:pt x="181" y="595"/>
                  </a:lnTo>
                  <a:lnTo>
                    <a:pt x="194" y="616"/>
                  </a:lnTo>
                  <a:lnTo>
                    <a:pt x="208" y="635"/>
                  </a:lnTo>
                  <a:lnTo>
                    <a:pt x="223" y="654"/>
                  </a:lnTo>
                  <a:lnTo>
                    <a:pt x="230" y="665"/>
                  </a:lnTo>
                  <a:lnTo>
                    <a:pt x="238" y="675"/>
                  </a:lnTo>
                  <a:lnTo>
                    <a:pt x="246" y="684"/>
                  </a:lnTo>
                  <a:lnTo>
                    <a:pt x="253" y="694"/>
                  </a:lnTo>
                  <a:lnTo>
                    <a:pt x="263" y="705"/>
                  </a:lnTo>
                  <a:lnTo>
                    <a:pt x="270" y="715"/>
                  </a:lnTo>
                  <a:lnTo>
                    <a:pt x="278" y="724"/>
                  </a:lnTo>
                  <a:lnTo>
                    <a:pt x="289" y="734"/>
                  </a:lnTo>
                  <a:lnTo>
                    <a:pt x="297" y="743"/>
                  </a:lnTo>
                  <a:lnTo>
                    <a:pt x="306" y="755"/>
                  </a:lnTo>
                  <a:lnTo>
                    <a:pt x="316" y="764"/>
                  </a:lnTo>
                  <a:lnTo>
                    <a:pt x="325" y="774"/>
                  </a:lnTo>
                  <a:lnTo>
                    <a:pt x="335" y="783"/>
                  </a:lnTo>
                  <a:lnTo>
                    <a:pt x="344" y="793"/>
                  </a:lnTo>
                  <a:lnTo>
                    <a:pt x="356" y="802"/>
                  </a:lnTo>
                  <a:lnTo>
                    <a:pt x="365" y="812"/>
                  </a:lnTo>
                  <a:lnTo>
                    <a:pt x="377" y="821"/>
                  </a:lnTo>
                  <a:lnTo>
                    <a:pt x="388" y="831"/>
                  </a:lnTo>
                  <a:lnTo>
                    <a:pt x="398" y="840"/>
                  </a:lnTo>
                  <a:lnTo>
                    <a:pt x="409" y="850"/>
                  </a:lnTo>
                  <a:lnTo>
                    <a:pt x="420" y="859"/>
                  </a:lnTo>
                  <a:lnTo>
                    <a:pt x="434" y="869"/>
                  </a:lnTo>
                  <a:lnTo>
                    <a:pt x="445" y="878"/>
                  </a:lnTo>
                  <a:lnTo>
                    <a:pt x="457" y="886"/>
                  </a:lnTo>
                  <a:lnTo>
                    <a:pt x="470" y="895"/>
                  </a:lnTo>
                  <a:lnTo>
                    <a:pt x="483" y="905"/>
                  </a:lnTo>
                  <a:lnTo>
                    <a:pt x="495" y="914"/>
                  </a:lnTo>
                  <a:lnTo>
                    <a:pt x="508" y="922"/>
                  </a:lnTo>
                  <a:lnTo>
                    <a:pt x="521" y="931"/>
                  </a:lnTo>
                  <a:lnTo>
                    <a:pt x="534" y="939"/>
                  </a:lnTo>
                  <a:lnTo>
                    <a:pt x="548" y="948"/>
                  </a:lnTo>
                  <a:lnTo>
                    <a:pt x="563" y="958"/>
                  </a:lnTo>
                  <a:lnTo>
                    <a:pt x="588" y="979"/>
                  </a:lnTo>
                  <a:lnTo>
                    <a:pt x="595" y="998"/>
                  </a:lnTo>
                  <a:lnTo>
                    <a:pt x="588" y="1019"/>
                  </a:lnTo>
                  <a:lnTo>
                    <a:pt x="580" y="1026"/>
                  </a:lnTo>
                  <a:lnTo>
                    <a:pt x="572" y="1036"/>
                  </a:lnTo>
                  <a:lnTo>
                    <a:pt x="563" y="1043"/>
                  </a:lnTo>
                  <a:lnTo>
                    <a:pt x="552" y="1049"/>
                  </a:lnTo>
                  <a:lnTo>
                    <a:pt x="533" y="1061"/>
                  </a:lnTo>
                  <a:lnTo>
                    <a:pt x="512" y="1070"/>
                  </a:lnTo>
                  <a:lnTo>
                    <a:pt x="512" y="10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2" name="Freeform 98">
              <a:extLst>
                <a:ext uri="{FF2B5EF4-FFF2-40B4-BE49-F238E27FC236}">
                  <a16:creationId xmlns:a16="http://schemas.microsoft.com/office/drawing/2014/main" id="{522FE177-8C40-4F83-A025-731CDF0B2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" y="1920"/>
              <a:ext cx="262" cy="528"/>
            </a:xfrm>
            <a:custGeom>
              <a:avLst/>
              <a:gdLst>
                <a:gd name="T0" fmla="*/ 315 w 522"/>
                <a:gd name="T1" fmla="*/ 1002 h 1055"/>
                <a:gd name="T2" fmla="*/ 300 w 522"/>
                <a:gd name="T3" fmla="*/ 985 h 1055"/>
                <a:gd name="T4" fmla="*/ 285 w 522"/>
                <a:gd name="T5" fmla="*/ 966 h 1055"/>
                <a:gd name="T6" fmla="*/ 272 w 522"/>
                <a:gd name="T7" fmla="*/ 951 h 1055"/>
                <a:gd name="T8" fmla="*/ 258 w 522"/>
                <a:gd name="T9" fmla="*/ 933 h 1055"/>
                <a:gd name="T10" fmla="*/ 241 w 522"/>
                <a:gd name="T11" fmla="*/ 912 h 1055"/>
                <a:gd name="T12" fmla="*/ 216 w 522"/>
                <a:gd name="T13" fmla="*/ 880 h 1055"/>
                <a:gd name="T14" fmla="*/ 180 w 522"/>
                <a:gd name="T15" fmla="*/ 827 h 1055"/>
                <a:gd name="T16" fmla="*/ 144 w 522"/>
                <a:gd name="T17" fmla="*/ 766 h 1055"/>
                <a:gd name="T18" fmla="*/ 106 w 522"/>
                <a:gd name="T19" fmla="*/ 700 h 1055"/>
                <a:gd name="T20" fmla="*/ 74 w 522"/>
                <a:gd name="T21" fmla="*/ 627 h 1055"/>
                <a:gd name="T22" fmla="*/ 43 w 522"/>
                <a:gd name="T23" fmla="*/ 549 h 1055"/>
                <a:gd name="T24" fmla="*/ 21 w 522"/>
                <a:gd name="T25" fmla="*/ 466 h 1055"/>
                <a:gd name="T26" fmla="*/ 0 w 522"/>
                <a:gd name="T27" fmla="*/ 287 h 1055"/>
                <a:gd name="T28" fmla="*/ 11 w 522"/>
                <a:gd name="T29" fmla="*/ 145 h 1055"/>
                <a:gd name="T30" fmla="*/ 36 w 522"/>
                <a:gd name="T31" fmla="*/ 48 h 1055"/>
                <a:gd name="T32" fmla="*/ 53 w 522"/>
                <a:gd name="T33" fmla="*/ 0 h 1055"/>
                <a:gd name="T34" fmla="*/ 62 w 522"/>
                <a:gd name="T35" fmla="*/ 222 h 1055"/>
                <a:gd name="T36" fmla="*/ 80 w 522"/>
                <a:gd name="T37" fmla="*/ 331 h 1055"/>
                <a:gd name="T38" fmla="*/ 99 w 522"/>
                <a:gd name="T39" fmla="*/ 409 h 1055"/>
                <a:gd name="T40" fmla="*/ 118 w 522"/>
                <a:gd name="T41" fmla="*/ 472 h 1055"/>
                <a:gd name="T42" fmla="*/ 131 w 522"/>
                <a:gd name="T43" fmla="*/ 513 h 1055"/>
                <a:gd name="T44" fmla="*/ 148 w 522"/>
                <a:gd name="T45" fmla="*/ 555 h 1055"/>
                <a:gd name="T46" fmla="*/ 165 w 522"/>
                <a:gd name="T47" fmla="*/ 599 h 1055"/>
                <a:gd name="T48" fmla="*/ 186 w 522"/>
                <a:gd name="T49" fmla="*/ 643 h 1055"/>
                <a:gd name="T50" fmla="*/ 209 w 522"/>
                <a:gd name="T51" fmla="*/ 684 h 1055"/>
                <a:gd name="T52" fmla="*/ 234 w 522"/>
                <a:gd name="T53" fmla="*/ 728 h 1055"/>
                <a:gd name="T54" fmla="*/ 260 w 522"/>
                <a:gd name="T55" fmla="*/ 772 h 1055"/>
                <a:gd name="T56" fmla="*/ 291 w 522"/>
                <a:gd name="T57" fmla="*/ 814 h 1055"/>
                <a:gd name="T58" fmla="*/ 308 w 522"/>
                <a:gd name="T59" fmla="*/ 835 h 1055"/>
                <a:gd name="T60" fmla="*/ 323 w 522"/>
                <a:gd name="T61" fmla="*/ 855 h 1055"/>
                <a:gd name="T62" fmla="*/ 342 w 522"/>
                <a:gd name="T63" fmla="*/ 876 h 1055"/>
                <a:gd name="T64" fmla="*/ 359 w 522"/>
                <a:gd name="T65" fmla="*/ 897 h 1055"/>
                <a:gd name="T66" fmla="*/ 378 w 522"/>
                <a:gd name="T67" fmla="*/ 916 h 1055"/>
                <a:gd name="T68" fmla="*/ 397 w 522"/>
                <a:gd name="T69" fmla="*/ 937 h 1055"/>
                <a:gd name="T70" fmla="*/ 418 w 522"/>
                <a:gd name="T71" fmla="*/ 956 h 1055"/>
                <a:gd name="T72" fmla="*/ 439 w 522"/>
                <a:gd name="T73" fmla="*/ 975 h 1055"/>
                <a:gd name="T74" fmla="*/ 462 w 522"/>
                <a:gd name="T75" fmla="*/ 994 h 1055"/>
                <a:gd name="T76" fmla="*/ 484 w 522"/>
                <a:gd name="T77" fmla="*/ 1013 h 1055"/>
                <a:gd name="T78" fmla="*/ 507 w 522"/>
                <a:gd name="T79" fmla="*/ 1032 h 1055"/>
                <a:gd name="T80" fmla="*/ 521 w 522"/>
                <a:gd name="T81" fmla="*/ 1053 h 1055"/>
                <a:gd name="T82" fmla="*/ 445 w 522"/>
                <a:gd name="T83" fmla="*/ 1044 h 1055"/>
                <a:gd name="T84" fmla="*/ 361 w 522"/>
                <a:gd name="T85" fmla="*/ 1019 h 1055"/>
                <a:gd name="T86" fmla="*/ 321 w 522"/>
                <a:gd name="T87" fmla="*/ 1008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2" h="1055">
                  <a:moveTo>
                    <a:pt x="321" y="1008"/>
                  </a:moveTo>
                  <a:lnTo>
                    <a:pt x="315" y="1002"/>
                  </a:lnTo>
                  <a:lnTo>
                    <a:pt x="310" y="994"/>
                  </a:lnTo>
                  <a:lnTo>
                    <a:pt x="300" y="985"/>
                  </a:lnTo>
                  <a:lnTo>
                    <a:pt x="291" y="973"/>
                  </a:lnTo>
                  <a:lnTo>
                    <a:pt x="285" y="966"/>
                  </a:lnTo>
                  <a:lnTo>
                    <a:pt x="279" y="958"/>
                  </a:lnTo>
                  <a:lnTo>
                    <a:pt x="272" y="951"/>
                  </a:lnTo>
                  <a:lnTo>
                    <a:pt x="264" y="943"/>
                  </a:lnTo>
                  <a:lnTo>
                    <a:pt x="258" y="933"/>
                  </a:lnTo>
                  <a:lnTo>
                    <a:pt x="249" y="924"/>
                  </a:lnTo>
                  <a:lnTo>
                    <a:pt x="241" y="912"/>
                  </a:lnTo>
                  <a:lnTo>
                    <a:pt x="234" y="903"/>
                  </a:lnTo>
                  <a:lnTo>
                    <a:pt x="216" y="880"/>
                  </a:lnTo>
                  <a:lnTo>
                    <a:pt x="199" y="854"/>
                  </a:lnTo>
                  <a:lnTo>
                    <a:pt x="180" y="827"/>
                  </a:lnTo>
                  <a:lnTo>
                    <a:pt x="161" y="798"/>
                  </a:lnTo>
                  <a:lnTo>
                    <a:pt x="144" y="766"/>
                  </a:lnTo>
                  <a:lnTo>
                    <a:pt x="125" y="734"/>
                  </a:lnTo>
                  <a:lnTo>
                    <a:pt x="106" y="700"/>
                  </a:lnTo>
                  <a:lnTo>
                    <a:pt x="91" y="663"/>
                  </a:lnTo>
                  <a:lnTo>
                    <a:pt x="74" y="627"/>
                  </a:lnTo>
                  <a:lnTo>
                    <a:pt x="59" y="589"/>
                  </a:lnTo>
                  <a:lnTo>
                    <a:pt x="43" y="549"/>
                  </a:lnTo>
                  <a:lnTo>
                    <a:pt x="32" y="508"/>
                  </a:lnTo>
                  <a:lnTo>
                    <a:pt x="21" y="466"/>
                  </a:lnTo>
                  <a:lnTo>
                    <a:pt x="5" y="378"/>
                  </a:lnTo>
                  <a:lnTo>
                    <a:pt x="0" y="287"/>
                  </a:lnTo>
                  <a:lnTo>
                    <a:pt x="4" y="194"/>
                  </a:lnTo>
                  <a:lnTo>
                    <a:pt x="11" y="145"/>
                  </a:lnTo>
                  <a:lnTo>
                    <a:pt x="21" y="97"/>
                  </a:lnTo>
                  <a:lnTo>
                    <a:pt x="36" y="48"/>
                  </a:lnTo>
                  <a:lnTo>
                    <a:pt x="43" y="23"/>
                  </a:lnTo>
                  <a:lnTo>
                    <a:pt x="53" y="0"/>
                  </a:lnTo>
                  <a:lnTo>
                    <a:pt x="53" y="105"/>
                  </a:lnTo>
                  <a:lnTo>
                    <a:pt x="62" y="222"/>
                  </a:lnTo>
                  <a:lnTo>
                    <a:pt x="72" y="293"/>
                  </a:lnTo>
                  <a:lnTo>
                    <a:pt x="80" y="331"/>
                  </a:lnTo>
                  <a:lnTo>
                    <a:pt x="89" y="371"/>
                  </a:lnTo>
                  <a:lnTo>
                    <a:pt x="99" y="409"/>
                  </a:lnTo>
                  <a:lnTo>
                    <a:pt x="110" y="451"/>
                  </a:lnTo>
                  <a:lnTo>
                    <a:pt x="118" y="472"/>
                  </a:lnTo>
                  <a:lnTo>
                    <a:pt x="123" y="492"/>
                  </a:lnTo>
                  <a:lnTo>
                    <a:pt x="131" y="513"/>
                  </a:lnTo>
                  <a:lnTo>
                    <a:pt x="139" y="534"/>
                  </a:lnTo>
                  <a:lnTo>
                    <a:pt x="148" y="555"/>
                  </a:lnTo>
                  <a:lnTo>
                    <a:pt x="156" y="578"/>
                  </a:lnTo>
                  <a:lnTo>
                    <a:pt x="165" y="599"/>
                  </a:lnTo>
                  <a:lnTo>
                    <a:pt x="177" y="620"/>
                  </a:lnTo>
                  <a:lnTo>
                    <a:pt x="186" y="643"/>
                  </a:lnTo>
                  <a:lnTo>
                    <a:pt x="197" y="663"/>
                  </a:lnTo>
                  <a:lnTo>
                    <a:pt x="209" y="684"/>
                  </a:lnTo>
                  <a:lnTo>
                    <a:pt x="220" y="707"/>
                  </a:lnTo>
                  <a:lnTo>
                    <a:pt x="234" y="728"/>
                  </a:lnTo>
                  <a:lnTo>
                    <a:pt x="247" y="749"/>
                  </a:lnTo>
                  <a:lnTo>
                    <a:pt x="260" y="772"/>
                  </a:lnTo>
                  <a:lnTo>
                    <a:pt x="275" y="793"/>
                  </a:lnTo>
                  <a:lnTo>
                    <a:pt x="291" y="814"/>
                  </a:lnTo>
                  <a:lnTo>
                    <a:pt x="298" y="825"/>
                  </a:lnTo>
                  <a:lnTo>
                    <a:pt x="308" y="835"/>
                  </a:lnTo>
                  <a:lnTo>
                    <a:pt x="315" y="846"/>
                  </a:lnTo>
                  <a:lnTo>
                    <a:pt x="323" y="855"/>
                  </a:lnTo>
                  <a:lnTo>
                    <a:pt x="332" y="865"/>
                  </a:lnTo>
                  <a:lnTo>
                    <a:pt x="342" y="876"/>
                  </a:lnTo>
                  <a:lnTo>
                    <a:pt x="351" y="888"/>
                  </a:lnTo>
                  <a:lnTo>
                    <a:pt x="359" y="897"/>
                  </a:lnTo>
                  <a:lnTo>
                    <a:pt x="368" y="907"/>
                  </a:lnTo>
                  <a:lnTo>
                    <a:pt x="378" y="916"/>
                  </a:lnTo>
                  <a:lnTo>
                    <a:pt x="387" y="928"/>
                  </a:lnTo>
                  <a:lnTo>
                    <a:pt x="397" y="937"/>
                  </a:lnTo>
                  <a:lnTo>
                    <a:pt x="408" y="947"/>
                  </a:lnTo>
                  <a:lnTo>
                    <a:pt x="418" y="956"/>
                  </a:lnTo>
                  <a:lnTo>
                    <a:pt x="429" y="966"/>
                  </a:lnTo>
                  <a:lnTo>
                    <a:pt x="439" y="975"/>
                  </a:lnTo>
                  <a:lnTo>
                    <a:pt x="450" y="985"/>
                  </a:lnTo>
                  <a:lnTo>
                    <a:pt x="462" y="994"/>
                  </a:lnTo>
                  <a:lnTo>
                    <a:pt x="473" y="1004"/>
                  </a:lnTo>
                  <a:lnTo>
                    <a:pt x="484" y="1013"/>
                  </a:lnTo>
                  <a:lnTo>
                    <a:pt x="496" y="1023"/>
                  </a:lnTo>
                  <a:lnTo>
                    <a:pt x="507" y="1032"/>
                  </a:lnTo>
                  <a:lnTo>
                    <a:pt x="522" y="1049"/>
                  </a:lnTo>
                  <a:lnTo>
                    <a:pt x="521" y="1053"/>
                  </a:lnTo>
                  <a:lnTo>
                    <a:pt x="513" y="1055"/>
                  </a:lnTo>
                  <a:lnTo>
                    <a:pt x="445" y="1044"/>
                  </a:lnTo>
                  <a:lnTo>
                    <a:pt x="401" y="1030"/>
                  </a:lnTo>
                  <a:lnTo>
                    <a:pt x="361" y="1019"/>
                  </a:lnTo>
                  <a:lnTo>
                    <a:pt x="332" y="1011"/>
                  </a:lnTo>
                  <a:lnTo>
                    <a:pt x="321" y="1008"/>
                  </a:lnTo>
                  <a:lnTo>
                    <a:pt x="321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3" name="Freeform 99">
              <a:extLst>
                <a:ext uri="{FF2B5EF4-FFF2-40B4-BE49-F238E27FC236}">
                  <a16:creationId xmlns:a16="http://schemas.microsoft.com/office/drawing/2014/main" id="{3A0B8968-D5E3-4F24-9EBF-AE3767427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" y="3271"/>
              <a:ext cx="137" cy="436"/>
            </a:xfrm>
            <a:custGeom>
              <a:avLst/>
              <a:gdLst>
                <a:gd name="T0" fmla="*/ 114 w 273"/>
                <a:gd name="T1" fmla="*/ 105 h 873"/>
                <a:gd name="T2" fmla="*/ 110 w 273"/>
                <a:gd name="T3" fmla="*/ 107 h 873"/>
                <a:gd name="T4" fmla="*/ 102 w 273"/>
                <a:gd name="T5" fmla="*/ 116 h 873"/>
                <a:gd name="T6" fmla="*/ 76 w 273"/>
                <a:gd name="T7" fmla="*/ 156 h 873"/>
                <a:gd name="T8" fmla="*/ 61 w 273"/>
                <a:gd name="T9" fmla="*/ 185 h 873"/>
                <a:gd name="T10" fmla="*/ 45 w 273"/>
                <a:gd name="T11" fmla="*/ 219 h 873"/>
                <a:gd name="T12" fmla="*/ 30 w 273"/>
                <a:gd name="T13" fmla="*/ 261 h 873"/>
                <a:gd name="T14" fmla="*/ 17 w 273"/>
                <a:gd name="T15" fmla="*/ 308 h 873"/>
                <a:gd name="T16" fmla="*/ 0 w 273"/>
                <a:gd name="T17" fmla="*/ 416 h 873"/>
                <a:gd name="T18" fmla="*/ 0 w 273"/>
                <a:gd name="T19" fmla="*/ 479 h 873"/>
                <a:gd name="T20" fmla="*/ 5 w 273"/>
                <a:gd name="T21" fmla="*/ 548 h 873"/>
                <a:gd name="T22" fmla="*/ 11 w 273"/>
                <a:gd name="T23" fmla="*/ 584 h 873"/>
                <a:gd name="T24" fmla="*/ 19 w 273"/>
                <a:gd name="T25" fmla="*/ 622 h 873"/>
                <a:gd name="T26" fmla="*/ 28 w 273"/>
                <a:gd name="T27" fmla="*/ 660 h 873"/>
                <a:gd name="T28" fmla="*/ 40 w 273"/>
                <a:gd name="T29" fmla="*/ 700 h 873"/>
                <a:gd name="T30" fmla="*/ 47 w 273"/>
                <a:gd name="T31" fmla="*/ 721 h 873"/>
                <a:gd name="T32" fmla="*/ 53 w 273"/>
                <a:gd name="T33" fmla="*/ 741 h 873"/>
                <a:gd name="T34" fmla="*/ 62 w 273"/>
                <a:gd name="T35" fmla="*/ 762 h 873"/>
                <a:gd name="T36" fmla="*/ 70 w 273"/>
                <a:gd name="T37" fmla="*/ 783 h 873"/>
                <a:gd name="T38" fmla="*/ 80 w 273"/>
                <a:gd name="T39" fmla="*/ 804 h 873"/>
                <a:gd name="T40" fmla="*/ 91 w 273"/>
                <a:gd name="T41" fmla="*/ 827 h 873"/>
                <a:gd name="T42" fmla="*/ 102 w 273"/>
                <a:gd name="T43" fmla="*/ 850 h 873"/>
                <a:gd name="T44" fmla="*/ 114 w 273"/>
                <a:gd name="T45" fmla="*/ 873 h 873"/>
                <a:gd name="T46" fmla="*/ 108 w 273"/>
                <a:gd name="T47" fmla="*/ 848 h 873"/>
                <a:gd name="T48" fmla="*/ 97 w 273"/>
                <a:gd name="T49" fmla="*/ 781 h 873"/>
                <a:gd name="T50" fmla="*/ 83 w 273"/>
                <a:gd name="T51" fmla="*/ 557 h 873"/>
                <a:gd name="T52" fmla="*/ 87 w 273"/>
                <a:gd name="T53" fmla="*/ 489 h 873"/>
                <a:gd name="T54" fmla="*/ 95 w 273"/>
                <a:gd name="T55" fmla="*/ 416 h 873"/>
                <a:gd name="T56" fmla="*/ 106 w 273"/>
                <a:gd name="T57" fmla="*/ 344 h 873"/>
                <a:gd name="T58" fmla="*/ 116 w 273"/>
                <a:gd name="T59" fmla="*/ 308 h 873"/>
                <a:gd name="T60" fmla="*/ 125 w 273"/>
                <a:gd name="T61" fmla="*/ 272 h 873"/>
                <a:gd name="T62" fmla="*/ 137 w 273"/>
                <a:gd name="T63" fmla="*/ 236 h 873"/>
                <a:gd name="T64" fmla="*/ 150 w 273"/>
                <a:gd name="T65" fmla="*/ 200 h 873"/>
                <a:gd name="T66" fmla="*/ 165 w 273"/>
                <a:gd name="T67" fmla="*/ 164 h 873"/>
                <a:gd name="T68" fmla="*/ 182 w 273"/>
                <a:gd name="T69" fmla="*/ 129 h 873"/>
                <a:gd name="T70" fmla="*/ 203 w 273"/>
                <a:gd name="T71" fmla="*/ 95 h 873"/>
                <a:gd name="T72" fmla="*/ 224 w 273"/>
                <a:gd name="T73" fmla="*/ 63 h 873"/>
                <a:gd name="T74" fmla="*/ 247 w 273"/>
                <a:gd name="T75" fmla="*/ 31 h 873"/>
                <a:gd name="T76" fmla="*/ 260 w 273"/>
                <a:gd name="T77" fmla="*/ 15 h 873"/>
                <a:gd name="T78" fmla="*/ 268 w 273"/>
                <a:gd name="T79" fmla="*/ 8 h 873"/>
                <a:gd name="T80" fmla="*/ 273 w 273"/>
                <a:gd name="T81" fmla="*/ 0 h 873"/>
                <a:gd name="T82" fmla="*/ 114 w 273"/>
                <a:gd name="T83" fmla="*/ 105 h 873"/>
                <a:gd name="T84" fmla="*/ 114 w 273"/>
                <a:gd name="T85" fmla="*/ 105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3" h="873">
                  <a:moveTo>
                    <a:pt x="114" y="105"/>
                  </a:moveTo>
                  <a:lnTo>
                    <a:pt x="110" y="107"/>
                  </a:lnTo>
                  <a:lnTo>
                    <a:pt x="102" y="116"/>
                  </a:lnTo>
                  <a:lnTo>
                    <a:pt x="76" y="156"/>
                  </a:lnTo>
                  <a:lnTo>
                    <a:pt x="61" y="185"/>
                  </a:lnTo>
                  <a:lnTo>
                    <a:pt x="45" y="219"/>
                  </a:lnTo>
                  <a:lnTo>
                    <a:pt x="30" y="261"/>
                  </a:lnTo>
                  <a:lnTo>
                    <a:pt x="17" y="308"/>
                  </a:lnTo>
                  <a:lnTo>
                    <a:pt x="0" y="416"/>
                  </a:lnTo>
                  <a:lnTo>
                    <a:pt x="0" y="479"/>
                  </a:lnTo>
                  <a:lnTo>
                    <a:pt x="5" y="548"/>
                  </a:lnTo>
                  <a:lnTo>
                    <a:pt x="11" y="584"/>
                  </a:lnTo>
                  <a:lnTo>
                    <a:pt x="19" y="622"/>
                  </a:lnTo>
                  <a:lnTo>
                    <a:pt x="28" y="660"/>
                  </a:lnTo>
                  <a:lnTo>
                    <a:pt x="40" y="700"/>
                  </a:lnTo>
                  <a:lnTo>
                    <a:pt x="47" y="721"/>
                  </a:lnTo>
                  <a:lnTo>
                    <a:pt x="53" y="741"/>
                  </a:lnTo>
                  <a:lnTo>
                    <a:pt x="62" y="762"/>
                  </a:lnTo>
                  <a:lnTo>
                    <a:pt x="70" y="783"/>
                  </a:lnTo>
                  <a:lnTo>
                    <a:pt x="80" y="804"/>
                  </a:lnTo>
                  <a:lnTo>
                    <a:pt x="91" y="827"/>
                  </a:lnTo>
                  <a:lnTo>
                    <a:pt x="102" y="850"/>
                  </a:lnTo>
                  <a:lnTo>
                    <a:pt x="114" y="873"/>
                  </a:lnTo>
                  <a:lnTo>
                    <a:pt x="108" y="848"/>
                  </a:lnTo>
                  <a:lnTo>
                    <a:pt x="97" y="781"/>
                  </a:lnTo>
                  <a:lnTo>
                    <a:pt x="83" y="557"/>
                  </a:lnTo>
                  <a:lnTo>
                    <a:pt x="87" y="489"/>
                  </a:lnTo>
                  <a:lnTo>
                    <a:pt x="95" y="416"/>
                  </a:lnTo>
                  <a:lnTo>
                    <a:pt x="106" y="344"/>
                  </a:lnTo>
                  <a:lnTo>
                    <a:pt x="116" y="308"/>
                  </a:lnTo>
                  <a:lnTo>
                    <a:pt x="125" y="272"/>
                  </a:lnTo>
                  <a:lnTo>
                    <a:pt x="137" y="236"/>
                  </a:lnTo>
                  <a:lnTo>
                    <a:pt x="150" y="200"/>
                  </a:lnTo>
                  <a:lnTo>
                    <a:pt x="165" y="164"/>
                  </a:lnTo>
                  <a:lnTo>
                    <a:pt x="182" y="129"/>
                  </a:lnTo>
                  <a:lnTo>
                    <a:pt x="203" y="95"/>
                  </a:lnTo>
                  <a:lnTo>
                    <a:pt x="224" y="63"/>
                  </a:lnTo>
                  <a:lnTo>
                    <a:pt x="247" y="31"/>
                  </a:lnTo>
                  <a:lnTo>
                    <a:pt x="260" y="15"/>
                  </a:lnTo>
                  <a:lnTo>
                    <a:pt x="268" y="8"/>
                  </a:lnTo>
                  <a:lnTo>
                    <a:pt x="273" y="0"/>
                  </a:lnTo>
                  <a:lnTo>
                    <a:pt x="114" y="105"/>
                  </a:lnTo>
                  <a:lnTo>
                    <a:pt x="114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284" name="Rectangle 100">
            <a:extLst>
              <a:ext uri="{FF2B5EF4-FFF2-40B4-BE49-F238E27FC236}">
                <a16:creationId xmlns:a16="http://schemas.microsoft.com/office/drawing/2014/main" id="{ECD05375-1F38-4CEB-9DA1-69715B230AD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10400" y="3048000"/>
            <a:ext cx="990600" cy="1066800"/>
          </a:xfrm>
          <a:prstGeom prst="rect">
            <a:avLst/>
          </a:prstGeom>
          <a:solidFill>
            <a:schemeClr val="folHlink"/>
          </a:solidFill>
          <a:ln w="9525" algn="ctr">
            <a:miter lim="800000"/>
            <a:headEnd/>
            <a:tailEnd/>
          </a:ln>
          <a:effectLst/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grpSp>
        <p:nvGrpSpPr>
          <p:cNvPr id="349285" name="Group 101">
            <a:extLst>
              <a:ext uri="{FF2B5EF4-FFF2-40B4-BE49-F238E27FC236}">
                <a16:creationId xmlns:a16="http://schemas.microsoft.com/office/drawing/2014/main" id="{B2D02C8C-9E70-45A3-AA9A-82EC94530DE7}"/>
              </a:ext>
            </a:extLst>
          </p:cNvPr>
          <p:cNvGrpSpPr>
            <a:grpSpLocks/>
          </p:cNvGrpSpPr>
          <p:nvPr/>
        </p:nvGrpSpPr>
        <p:grpSpPr bwMode="auto">
          <a:xfrm rot="-1278288">
            <a:off x="5029200" y="3276600"/>
            <a:ext cx="762000" cy="666750"/>
            <a:chOff x="2304" y="1959"/>
            <a:chExt cx="1151" cy="948"/>
          </a:xfrm>
        </p:grpSpPr>
        <p:sp>
          <p:nvSpPr>
            <p:cNvPr id="349286" name="AutoShape 102">
              <a:extLst>
                <a:ext uri="{FF2B5EF4-FFF2-40B4-BE49-F238E27FC236}">
                  <a16:creationId xmlns:a16="http://schemas.microsoft.com/office/drawing/2014/main" id="{7D1A2980-65DA-4E64-981F-A3801FCDA55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04" y="1959"/>
              <a:ext cx="1151" cy="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7" name="Freeform 103">
              <a:extLst>
                <a:ext uri="{FF2B5EF4-FFF2-40B4-BE49-F238E27FC236}">
                  <a16:creationId xmlns:a16="http://schemas.microsoft.com/office/drawing/2014/main" id="{511435FA-545B-4B29-BE55-686201710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1976"/>
              <a:ext cx="929" cy="931"/>
            </a:xfrm>
            <a:custGeom>
              <a:avLst/>
              <a:gdLst>
                <a:gd name="T0" fmla="*/ 1024 w 1859"/>
                <a:gd name="T1" fmla="*/ 5 h 1863"/>
                <a:gd name="T2" fmla="*/ 1161 w 1859"/>
                <a:gd name="T3" fmla="*/ 30 h 1863"/>
                <a:gd name="T4" fmla="*/ 1290 w 1859"/>
                <a:gd name="T5" fmla="*/ 74 h 1863"/>
                <a:gd name="T6" fmla="*/ 1411 w 1859"/>
                <a:gd name="T7" fmla="*/ 136 h 1863"/>
                <a:gd name="T8" fmla="*/ 1520 w 1859"/>
                <a:gd name="T9" fmla="*/ 214 h 1863"/>
                <a:gd name="T10" fmla="*/ 1617 w 1859"/>
                <a:gd name="T11" fmla="*/ 307 h 1863"/>
                <a:gd name="T12" fmla="*/ 1700 w 1859"/>
                <a:gd name="T13" fmla="*/ 412 h 1863"/>
                <a:gd name="T14" fmla="*/ 1767 w 1859"/>
                <a:gd name="T15" fmla="*/ 529 h 1863"/>
                <a:gd name="T16" fmla="*/ 1818 w 1859"/>
                <a:gd name="T17" fmla="*/ 656 h 1863"/>
                <a:gd name="T18" fmla="*/ 1849 w 1859"/>
                <a:gd name="T19" fmla="*/ 791 h 1863"/>
                <a:gd name="T20" fmla="*/ 1859 w 1859"/>
                <a:gd name="T21" fmla="*/ 933 h 1863"/>
                <a:gd name="T22" fmla="*/ 1849 w 1859"/>
                <a:gd name="T23" fmla="*/ 1075 h 1863"/>
                <a:gd name="T24" fmla="*/ 1818 w 1859"/>
                <a:gd name="T25" fmla="*/ 1209 h 1863"/>
                <a:gd name="T26" fmla="*/ 1767 w 1859"/>
                <a:gd name="T27" fmla="*/ 1336 h 1863"/>
                <a:gd name="T28" fmla="*/ 1700 w 1859"/>
                <a:gd name="T29" fmla="*/ 1453 h 1863"/>
                <a:gd name="T30" fmla="*/ 1617 w 1859"/>
                <a:gd name="T31" fmla="*/ 1559 h 1863"/>
                <a:gd name="T32" fmla="*/ 1520 w 1859"/>
                <a:gd name="T33" fmla="*/ 1651 h 1863"/>
                <a:gd name="T34" fmla="*/ 1411 w 1859"/>
                <a:gd name="T35" fmla="*/ 1728 h 1863"/>
                <a:gd name="T36" fmla="*/ 1290 w 1859"/>
                <a:gd name="T37" fmla="*/ 1790 h 1863"/>
                <a:gd name="T38" fmla="*/ 1161 w 1859"/>
                <a:gd name="T39" fmla="*/ 1834 h 1863"/>
                <a:gd name="T40" fmla="*/ 1024 w 1859"/>
                <a:gd name="T41" fmla="*/ 1858 h 1863"/>
                <a:gd name="T42" fmla="*/ 882 w 1859"/>
                <a:gd name="T43" fmla="*/ 1862 h 1863"/>
                <a:gd name="T44" fmla="*/ 743 w 1859"/>
                <a:gd name="T45" fmla="*/ 1845 h 1863"/>
                <a:gd name="T46" fmla="*/ 611 w 1859"/>
                <a:gd name="T47" fmla="*/ 1807 h 1863"/>
                <a:gd name="T48" fmla="*/ 487 w 1859"/>
                <a:gd name="T49" fmla="*/ 1751 h 1863"/>
                <a:gd name="T50" fmla="*/ 375 w 1859"/>
                <a:gd name="T51" fmla="*/ 1679 h 1863"/>
                <a:gd name="T52" fmla="*/ 273 w 1859"/>
                <a:gd name="T53" fmla="*/ 1591 h 1863"/>
                <a:gd name="T54" fmla="*/ 186 w 1859"/>
                <a:gd name="T55" fmla="*/ 1490 h 1863"/>
                <a:gd name="T56" fmla="*/ 113 w 1859"/>
                <a:gd name="T57" fmla="*/ 1377 h 1863"/>
                <a:gd name="T58" fmla="*/ 57 w 1859"/>
                <a:gd name="T59" fmla="*/ 1253 h 1863"/>
                <a:gd name="T60" fmla="*/ 19 w 1859"/>
                <a:gd name="T61" fmla="*/ 1121 h 1863"/>
                <a:gd name="T62" fmla="*/ 2 w 1859"/>
                <a:gd name="T63" fmla="*/ 981 h 1863"/>
                <a:gd name="T64" fmla="*/ 5 w 1859"/>
                <a:gd name="T65" fmla="*/ 838 h 1863"/>
                <a:gd name="T66" fmla="*/ 30 w 1859"/>
                <a:gd name="T67" fmla="*/ 700 h 1863"/>
                <a:gd name="T68" fmla="*/ 74 w 1859"/>
                <a:gd name="T69" fmla="*/ 571 h 1863"/>
                <a:gd name="T70" fmla="*/ 135 w 1859"/>
                <a:gd name="T71" fmla="*/ 450 h 1863"/>
                <a:gd name="T72" fmla="*/ 213 w 1859"/>
                <a:gd name="T73" fmla="*/ 340 h 1863"/>
                <a:gd name="T74" fmla="*/ 306 w 1859"/>
                <a:gd name="T75" fmla="*/ 244 h 1863"/>
                <a:gd name="T76" fmla="*/ 411 w 1859"/>
                <a:gd name="T77" fmla="*/ 161 h 1863"/>
                <a:gd name="T78" fmla="*/ 528 w 1859"/>
                <a:gd name="T79" fmla="*/ 93 h 1863"/>
                <a:gd name="T80" fmla="*/ 654 w 1859"/>
                <a:gd name="T81" fmla="*/ 43 h 1863"/>
                <a:gd name="T82" fmla="*/ 788 w 1859"/>
                <a:gd name="T83" fmla="*/ 11 h 1863"/>
                <a:gd name="T84" fmla="*/ 930 w 1859"/>
                <a:gd name="T85" fmla="*/ 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59" h="1863">
                  <a:moveTo>
                    <a:pt x="930" y="0"/>
                  </a:moveTo>
                  <a:lnTo>
                    <a:pt x="977" y="2"/>
                  </a:lnTo>
                  <a:lnTo>
                    <a:pt x="1024" y="5"/>
                  </a:lnTo>
                  <a:lnTo>
                    <a:pt x="1071" y="11"/>
                  </a:lnTo>
                  <a:lnTo>
                    <a:pt x="1116" y="20"/>
                  </a:lnTo>
                  <a:lnTo>
                    <a:pt x="1161" y="30"/>
                  </a:lnTo>
                  <a:lnTo>
                    <a:pt x="1205" y="43"/>
                  </a:lnTo>
                  <a:lnTo>
                    <a:pt x="1249" y="57"/>
                  </a:lnTo>
                  <a:lnTo>
                    <a:pt x="1290" y="74"/>
                  </a:lnTo>
                  <a:lnTo>
                    <a:pt x="1332" y="93"/>
                  </a:lnTo>
                  <a:lnTo>
                    <a:pt x="1372" y="113"/>
                  </a:lnTo>
                  <a:lnTo>
                    <a:pt x="1411" y="136"/>
                  </a:lnTo>
                  <a:lnTo>
                    <a:pt x="1448" y="161"/>
                  </a:lnTo>
                  <a:lnTo>
                    <a:pt x="1485" y="186"/>
                  </a:lnTo>
                  <a:lnTo>
                    <a:pt x="1520" y="214"/>
                  </a:lnTo>
                  <a:lnTo>
                    <a:pt x="1554" y="244"/>
                  </a:lnTo>
                  <a:lnTo>
                    <a:pt x="1586" y="275"/>
                  </a:lnTo>
                  <a:lnTo>
                    <a:pt x="1617" y="307"/>
                  </a:lnTo>
                  <a:lnTo>
                    <a:pt x="1646" y="340"/>
                  </a:lnTo>
                  <a:lnTo>
                    <a:pt x="1674" y="376"/>
                  </a:lnTo>
                  <a:lnTo>
                    <a:pt x="1700" y="412"/>
                  </a:lnTo>
                  <a:lnTo>
                    <a:pt x="1724" y="450"/>
                  </a:lnTo>
                  <a:lnTo>
                    <a:pt x="1746" y="489"/>
                  </a:lnTo>
                  <a:lnTo>
                    <a:pt x="1767" y="529"/>
                  </a:lnTo>
                  <a:lnTo>
                    <a:pt x="1785" y="571"/>
                  </a:lnTo>
                  <a:lnTo>
                    <a:pt x="1803" y="614"/>
                  </a:lnTo>
                  <a:lnTo>
                    <a:pt x="1818" y="656"/>
                  </a:lnTo>
                  <a:lnTo>
                    <a:pt x="1829" y="700"/>
                  </a:lnTo>
                  <a:lnTo>
                    <a:pt x="1841" y="745"/>
                  </a:lnTo>
                  <a:lnTo>
                    <a:pt x="1849" y="791"/>
                  </a:lnTo>
                  <a:lnTo>
                    <a:pt x="1854" y="838"/>
                  </a:lnTo>
                  <a:lnTo>
                    <a:pt x="1858" y="886"/>
                  </a:lnTo>
                  <a:lnTo>
                    <a:pt x="1859" y="933"/>
                  </a:lnTo>
                  <a:lnTo>
                    <a:pt x="1858" y="981"/>
                  </a:lnTo>
                  <a:lnTo>
                    <a:pt x="1854" y="1029"/>
                  </a:lnTo>
                  <a:lnTo>
                    <a:pt x="1849" y="1075"/>
                  </a:lnTo>
                  <a:lnTo>
                    <a:pt x="1841" y="1121"/>
                  </a:lnTo>
                  <a:lnTo>
                    <a:pt x="1829" y="1166"/>
                  </a:lnTo>
                  <a:lnTo>
                    <a:pt x="1818" y="1209"/>
                  </a:lnTo>
                  <a:lnTo>
                    <a:pt x="1803" y="1253"/>
                  </a:lnTo>
                  <a:lnTo>
                    <a:pt x="1785" y="1295"/>
                  </a:lnTo>
                  <a:lnTo>
                    <a:pt x="1767" y="1336"/>
                  </a:lnTo>
                  <a:lnTo>
                    <a:pt x="1746" y="1377"/>
                  </a:lnTo>
                  <a:lnTo>
                    <a:pt x="1724" y="1416"/>
                  </a:lnTo>
                  <a:lnTo>
                    <a:pt x="1700" y="1453"/>
                  </a:lnTo>
                  <a:lnTo>
                    <a:pt x="1674" y="1490"/>
                  </a:lnTo>
                  <a:lnTo>
                    <a:pt x="1646" y="1524"/>
                  </a:lnTo>
                  <a:lnTo>
                    <a:pt x="1617" y="1559"/>
                  </a:lnTo>
                  <a:lnTo>
                    <a:pt x="1586" y="1591"/>
                  </a:lnTo>
                  <a:lnTo>
                    <a:pt x="1554" y="1621"/>
                  </a:lnTo>
                  <a:lnTo>
                    <a:pt x="1520" y="1651"/>
                  </a:lnTo>
                  <a:lnTo>
                    <a:pt x="1485" y="1679"/>
                  </a:lnTo>
                  <a:lnTo>
                    <a:pt x="1448" y="1704"/>
                  </a:lnTo>
                  <a:lnTo>
                    <a:pt x="1411" y="1728"/>
                  </a:lnTo>
                  <a:lnTo>
                    <a:pt x="1372" y="1751"/>
                  </a:lnTo>
                  <a:lnTo>
                    <a:pt x="1332" y="1771"/>
                  </a:lnTo>
                  <a:lnTo>
                    <a:pt x="1290" y="1790"/>
                  </a:lnTo>
                  <a:lnTo>
                    <a:pt x="1249" y="1807"/>
                  </a:lnTo>
                  <a:lnTo>
                    <a:pt x="1205" y="1822"/>
                  </a:lnTo>
                  <a:lnTo>
                    <a:pt x="1161" y="1834"/>
                  </a:lnTo>
                  <a:lnTo>
                    <a:pt x="1116" y="1845"/>
                  </a:lnTo>
                  <a:lnTo>
                    <a:pt x="1071" y="1853"/>
                  </a:lnTo>
                  <a:lnTo>
                    <a:pt x="1024" y="1858"/>
                  </a:lnTo>
                  <a:lnTo>
                    <a:pt x="977" y="1862"/>
                  </a:lnTo>
                  <a:lnTo>
                    <a:pt x="930" y="1863"/>
                  </a:lnTo>
                  <a:lnTo>
                    <a:pt x="882" y="1862"/>
                  </a:lnTo>
                  <a:lnTo>
                    <a:pt x="835" y="1858"/>
                  </a:lnTo>
                  <a:lnTo>
                    <a:pt x="788" y="1853"/>
                  </a:lnTo>
                  <a:lnTo>
                    <a:pt x="743" y="1845"/>
                  </a:lnTo>
                  <a:lnTo>
                    <a:pt x="698" y="1834"/>
                  </a:lnTo>
                  <a:lnTo>
                    <a:pt x="654" y="1822"/>
                  </a:lnTo>
                  <a:lnTo>
                    <a:pt x="611" y="1807"/>
                  </a:lnTo>
                  <a:lnTo>
                    <a:pt x="569" y="1790"/>
                  </a:lnTo>
                  <a:lnTo>
                    <a:pt x="528" y="1771"/>
                  </a:lnTo>
                  <a:lnTo>
                    <a:pt x="487" y="1751"/>
                  </a:lnTo>
                  <a:lnTo>
                    <a:pt x="448" y="1728"/>
                  </a:lnTo>
                  <a:lnTo>
                    <a:pt x="411" y="1704"/>
                  </a:lnTo>
                  <a:lnTo>
                    <a:pt x="375" y="1679"/>
                  </a:lnTo>
                  <a:lnTo>
                    <a:pt x="339" y="1651"/>
                  </a:lnTo>
                  <a:lnTo>
                    <a:pt x="306" y="1621"/>
                  </a:lnTo>
                  <a:lnTo>
                    <a:pt x="273" y="1591"/>
                  </a:lnTo>
                  <a:lnTo>
                    <a:pt x="242" y="1559"/>
                  </a:lnTo>
                  <a:lnTo>
                    <a:pt x="213" y="1524"/>
                  </a:lnTo>
                  <a:lnTo>
                    <a:pt x="186" y="1490"/>
                  </a:lnTo>
                  <a:lnTo>
                    <a:pt x="159" y="1453"/>
                  </a:lnTo>
                  <a:lnTo>
                    <a:pt x="135" y="1416"/>
                  </a:lnTo>
                  <a:lnTo>
                    <a:pt x="113" y="1377"/>
                  </a:lnTo>
                  <a:lnTo>
                    <a:pt x="92" y="1336"/>
                  </a:lnTo>
                  <a:lnTo>
                    <a:pt x="74" y="1295"/>
                  </a:lnTo>
                  <a:lnTo>
                    <a:pt x="57" y="1253"/>
                  </a:lnTo>
                  <a:lnTo>
                    <a:pt x="42" y="1209"/>
                  </a:lnTo>
                  <a:lnTo>
                    <a:pt x="30" y="1166"/>
                  </a:lnTo>
                  <a:lnTo>
                    <a:pt x="19" y="1121"/>
                  </a:lnTo>
                  <a:lnTo>
                    <a:pt x="11" y="1075"/>
                  </a:lnTo>
                  <a:lnTo>
                    <a:pt x="5" y="1029"/>
                  </a:lnTo>
                  <a:lnTo>
                    <a:pt x="2" y="981"/>
                  </a:lnTo>
                  <a:lnTo>
                    <a:pt x="0" y="933"/>
                  </a:lnTo>
                  <a:lnTo>
                    <a:pt x="2" y="886"/>
                  </a:lnTo>
                  <a:lnTo>
                    <a:pt x="5" y="838"/>
                  </a:lnTo>
                  <a:lnTo>
                    <a:pt x="11" y="791"/>
                  </a:lnTo>
                  <a:lnTo>
                    <a:pt x="19" y="745"/>
                  </a:lnTo>
                  <a:lnTo>
                    <a:pt x="30" y="700"/>
                  </a:lnTo>
                  <a:lnTo>
                    <a:pt x="42" y="656"/>
                  </a:lnTo>
                  <a:lnTo>
                    <a:pt x="57" y="614"/>
                  </a:lnTo>
                  <a:lnTo>
                    <a:pt x="74" y="571"/>
                  </a:lnTo>
                  <a:lnTo>
                    <a:pt x="92" y="529"/>
                  </a:lnTo>
                  <a:lnTo>
                    <a:pt x="113" y="489"/>
                  </a:lnTo>
                  <a:lnTo>
                    <a:pt x="135" y="450"/>
                  </a:lnTo>
                  <a:lnTo>
                    <a:pt x="159" y="412"/>
                  </a:lnTo>
                  <a:lnTo>
                    <a:pt x="186" y="376"/>
                  </a:lnTo>
                  <a:lnTo>
                    <a:pt x="213" y="340"/>
                  </a:lnTo>
                  <a:lnTo>
                    <a:pt x="242" y="307"/>
                  </a:lnTo>
                  <a:lnTo>
                    <a:pt x="273" y="275"/>
                  </a:lnTo>
                  <a:lnTo>
                    <a:pt x="306" y="244"/>
                  </a:lnTo>
                  <a:lnTo>
                    <a:pt x="339" y="214"/>
                  </a:lnTo>
                  <a:lnTo>
                    <a:pt x="375" y="186"/>
                  </a:lnTo>
                  <a:lnTo>
                    <a:pt x="411" y="161"/>
                  </a:lnTo>
                  <a:lnTo>
                    <a:pt x="448" y="136"/>
                  </a:lnTo>
                  <a:lnTo>
                    <a:pt x="487" y="113"/>
                  </a:lnTo>
                  <a:lnTo>
                    <a:pt x="528" y="93"/>
                  </a:lnTo>
                  <a:lnTo>
                    <a:pt x="569" y="74"/>
                  </a:lnTo>
                  <a:lnTo>
                    <a:pt x="611" y="57"/>
                  </a:lnTo>
                  <a:lnTo>
                    <a:pt x="654" y="43"/>
                  </a:lnTo>
                  <a:lnTo>
                    <a:pt x="698" y="30"/>
                  </a:lnTo>
                  <a:lnTo>
                    <a:pt x="743" y="20"/>
                  </a:lnTo>
                  <a:lnTo>
                    <a:pt x="788" y="11"/>
                  </a:lnTo>
                  <a:lnTo>
                    <a:pt x="835" y="5"/>
                  </a:lnTo>
                  <a:lnTo>
                    <a:pt x="882" y="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8" name="Freeform 104">
              <a:extLst>
                <a:ext uri="{FF2B5EF4-FFF2-40B4-BE49-F238E27FC236}">
                  <a16:creationId xmlns:a16="http://schemas.microsoft.com/office/drawing/2014/main" id="{269B0893-3787-4EEA-80CC-782F59E21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2006"/>
              <a:ext cx="306" cy="152"/>
            </a:xfrm>
            <a:custGeom>
              <a:avLst/>
              <a:gdLst>
                <a:gd name="T0" fmla="*/ 158 w 613"/>
                <a:gd name="T1" fmla="*/ 85 h 303"/>
                <a:gd name="T2" fmla="*/ 181 w 613"/>
                <a:gd name="T3" fmla="*/ 193 h 303"/>
                <a:gd name="T4" fmla="*/ 540 w 613"/>
                <a:gd name="T5" fmla="*/ 266 h 303"/>
                <a:gd name="T6" fmla="*/ 613 w 613"/>
                <a:gd name="T7" fmla="*/ 303 h 303"/>
                <a:gd name="T8" fmla="*/ 552 w 613"/>
                <a:gd name="T9" fmla="*/ 193 h 303"/>
                <a:gd name="T10" fmla="*/ 312 w 613"/>
                <a:gd name="T11" fmla="*/ 35 h 303"/>
                <a:gd name="T12" fmla="*/ 0 w 613"/>
                <a:gd name="T13" fmla="*/ 0 h 303"/>
                <a:gd name="T14" fmla="*/ 158 w 613"/>
                <a:gd name="T15" fmla="*/ 8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3" h="303">
                  <a:moveTo>
                    <a:pt x="158" y="85"/>
                  </a:moveTo>
                  <a:lnTo>
                    <a:pt x="181" y="193"/>
                  </a:lnTo>
                  <a:lnTo>
                    <a:pt x="540" y="266"/>
                  </a:lnTo>
                  <a:lnTo>
                    <a:pt x="613" y="303"/>
                  </a:lnTo>
                  <a:lnTo>
                    <a:pt x="552" y="193"/>
                  </a:lnTo>
                  <a:lnTo>
                    <a:pt x="312" y="35"/>
                  </a:lnTo>
                  <a:lnTo>
                    <a:pt x="0" y="0"/>
                  </a:lnTo>
                  <a:lnTo>
                    <a:pt x="158" y="85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9" name="Freeform 105">
              <a:extLst>
                <a:ext uri="{FF2B5EF4-FFF2-40B4-BE49-F238E27FC236}">
                  <a16:creationId xmlns:a16="http://schemas.microsoft.com/office/drawing/2014/main" id="{AB83489E-9D8E-46A2-8C39-B7885B8477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2200"/>
              <a:ext cx="317" cy="297"/>
            </a:xfrm>
            <a:custGeom>
              <a:avLst/>
              <a:gdLst>
                <a:gd name="T0" fmla="*/ 431 w 634"/>
                <a:gd name="T1" fmla="*/ 37 h 593"/>
                <a:gd name="T2" fmla="*/ 634 w 634"/>
                <a:gd name="T3" fmla="*/ 121 h 593"/>
                <a:gd name="T4" fmla="*/ 539 w 634"/>
                <a:gd name="T5" fmla="*/ 314 h 593"/>
                <a:gd name="T6" fmla="*/ 479 w 634"/>
                <a:gd name="T7" fmla="*/ 497 h 593"/>
                <a:gd name="T8" fmla="*/ 311 w 634"/>
                <a:gd name="T9" fmla="*/ 532 h 593"/>
                <a:gd name="T10" fmla="*/ 131 w 634"/>
                <a:gd name="T11" fmla="*/ 593 h 593"/>
                <a:gd name="T12" fmla="*/ 0 w 634"/>
                <a:gd name="T13" fmla="*/ 351 h 593"/>
                <a:gd name="T14" fmla="*/ 131 w 634"/>
                <a:gd name="T15" fmla="*/ 97 h 593"/>
                <a:gd name="T16" fmla="*/ 275 w 634"/>
                <a:gd name="T17" fmla="*/ 0 h 593"/>
                <a:gd name="T18" fmla="*/ 431 w 634"/>
                <a:gd name="T19" fmla="*/ 37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4" h="593">
                  <a:moveTo>
                    <a:pt x="431" y="37"/>
                  </a:moveTo>
                  <a:lnTo>
                    <a:pt x="634" y="121"/>
                  </a:lnTo>
                  <a:lnTo>
                    <a:pt x="539" y="314"/>
                  </a:lnTo>
                  <a:lnTo>
                    <a:pt x="479" y="497"/>
                  </a:lnTo>
                  <a:lnTo>
                    <a:pt x="311" y="532"/>
                  </a:lnTo>
                  <a:lnTo>
                    <a:pt x="131" y="593"/>
                  </a:lnTo>
                  <a:lnTo>
                    <a:pt x="0" y="351"/>
                  </a:lnTo>
                  <a:lnTo>
                    <a:pt x="131" y="97"/>
                  </a:lnTo>
                  <a:lnTo>
                    <a:pt x="275" y="0"/>
                  </a:lnTo>
                  <a:lnTo>
                    <a:pt x="431" y="3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0" name="Freeform 106">
              <a:extLst>
                <a:ext uri="{FF2B5EF4-FFF2-40B4-BE49-F238E27FC236}">
                  <a16:creationId xmlns:a16="http://schemas.microsoft.com/office/drawing/2014/main" id="{C0964651-1681-40D1-8FD8-DF5DE158D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085"/>
              <a:ext cx="221" cy="309"/>
            </a:xfrm>
            <a:custGeom>
              <a:avLst/>
              <a:gdLst>
                <a:gd name="T0" fmla="*/ 0 w 443"/>
                <a:gd name="T1" fmla="*/ 617 h 617"/>
                <a:gd name="T2" fmla="*/ 203 w 443"/>
                <a:gd name="T3" fmla="*/ 533 h 617"/>
                <a:gd name="T4" fmla="*/ 263 w 443"/>
                <a:gd name="T5" fmla="*/ 375 h 617"/>
                <a:gd name="T6" fmla="*/ 443 w 443"/>
                <a:gd name="T7" fmla="*/ 194 h 617"/>
                <a:gd name="T8" fmla="*/ 396 w 443"/>
                <a:gd name="T9" fmla="*/ 97 h 617"/>
                <a:gd name="T10" fmla="*/ 359 w 443"/>
                <a:gd name="T11" fmla="*/ 0 h 617"/>
                <a:gd name="T12" fmla="*/ 155 w 443"/>
                <a:gd name="T13" fmla="*/ 133 h 617"/>
                <a:gd name="T14" fmla="*/ 35 w 443"/>
                <a:gd name="T15" fmla="*/ 291 h 617"/>
                <a:gd name="T16" fmla="*/ 12 w 443"/>
                <a:gd name="T17" fmla="*/ 436 h 617"/>
                <a:gd name="T18" fmla="*/ 0 w 443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3" h="617">
                  <a:moveTo>
                    <a:pt x="0" y="617"/>
                  </a:moveTo>
                  <a:lnTo>
                    <a:pt x="203" y="533"/>
                  </a:lnTo>
                  <a:lnTo>
                    <a:pt x="263" y="375"/>
                  </a:lnTo>
                  <a:lnTo>
                    <a:pt x="443" y="194"/>
                  </a:lnTo>
                  <a:lnTo>
                    <a:pt x="396" y="97"/>
                  </a:lnTo>
                  <a:lnTo>
                    <a:pt x="359" y="0"/>
                  </a:lnTo>
                  <a:lnTo>
                    <a:pt x="155" y="133"/>
                  </a:lnTo>
                  <a:lnTo>
                    <a:pt x="35" y="291"/>
                  </a:lnTo>
                  <a:lnTo>
                    <a:pt x="12" y="436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1" name="Freeform 107">
              <a:extLst>
                <a:ext uri="{FF2B5EF4-FFF2-40B4-BE49-F238E27FC236}">
                  <a16:creationId xmlns:a16="http://schemas.microsoft.com/office/drawing/2014/main" id="{0A59436C-B616-4D65-A858-E2AAA5AB5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2478"/>
              <a:ext cx="311" cy="302"/>
            </a:xfrm>
            <a:custGeom>
              <a:avLst/>
              <a:gdLst>
                <a:gd name="T0" fmla="*/ 71 w 623"/>
                <a:gd name="T1" fmla="*/ 86 h 604"/>
                <a:gd name="T2" fmla="*/ 299 w 623"/>
                <a:gd name="T3" fmla="*/ 25 h 604"/>
                <a:gd name="T4" fmla="*/ 455 w 623"/>
                <a:gd name="T5" fmla="*/ 0 h 604"/>
                <a:gd name="T6" fmla="*/ 503 w 623"/>
                <a:gd name="T7" fmla="*/ 110 h 604"/>
                <a:gd name="T8" fmla="*/ 623 w 623"/>
                <a:gd name="T9" fmla="*/ 243 h 604"/>
                <a:gd name="T10" fmla="*/ 527 w 623"/>
                <a:gd name="T11" fmla="*/ 388 h 604"/>
                <a:gd name="T12" fmla="*/ 467 w 623"/>
                <a:gd name="T13" fmla="*/ 543 h 604"/>
                <a:gd name="T14" fmla="*/ 383 w 623"/>
                <a:gd name="T15" fmla="*/ 543 h 604"/>
                <a:gd name="T16" fmla="*/ 179 w 623"/>
                <a:gd name="T17" fmla="*/ 604 h 604"/>
                <a:gd name="T18" fmla="*/ 84 w 623"/>
                <a:gd name="T19" fmla="*/ 510 h 604"/>
                <a:gd name="T20" fmla="*/ 0 w 623"/>
                <a:gd name="T21" fmla="*/ 352 h 604"/>
                <a:gd name="T22" fmla="*/ 71 w 623"/>
                <a:gd name="T23" fmla="*/ 86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3" h="604">
                  <a:moveTo>
                    <a:pt x="71" y="86"/>
                  </a:moveTo>
                  <a:lnTo>
                    <a:pt x="299" y="25"/>
                  </a:lnTo>
                  <a:lnTo>
                    <a:pt x="455" y="0"/>
                  </a:lnTo>
                  <a:lnTo>
                    <a:pt x="503" y="110"/>
                  </a:lnTo>
                  <a:lnTo>
                    <a:pt x="623" y="243"/>
                  </a:lnTo>
                  <a:lnTo>
                    <a:pt x="527" y="388"/>
                  </a:lnTo>
                  <a:lnTo>
                    <a:pt x="467" y="543"/>
                  </a:lnTo>
                  <a:lnTo>
                    <a:pt x="383" y="543"/>
                  </a:lnTo>
                  <a:lnTo>
                    <a:pt x="179" y="604"/>
                  </a:lnTo>
                  <a:lnTo>
                    <a:pt x="84" y="510"/>
                  </a:lnTo>
                  <a:lnTo>
                    <a:pt x="0" y="352"/>
                  </a:lnTo>
                  <a:lnTo>
                    <a:pt x="71" y="86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2" name="Freeform 108">
              <a:extLst>
                <a:ext uri="{FF2B5EF4-FFF2-40B4-BE49-F238E27FC236}">
                  <a16:creationId xmlns:a16="http://schemas.microsoft.com/office/drawing/2014/main" id="{60FB8CB6-1406-476C-983E-1E3A18769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611"/>
              <a:ext cx="186" cy="235"/>
            </a:xfrm>
            <a:custGeom>
              <a:avLst/>
              <a:gdLst>
                <a:gd name="T0" fmla="*/ 0 w 372"/>
                <a:gd name="T1" fmla="*/ 0 h 470"/>
                <a:gd name="T2" fmla="*/ 108 w 372"/>
                <a:gd name="T3" fmla="*/ 61 h 470"/>
                <a:gd name="T4" fmla="*/ 203 w 372"/>
                <a:gd name="T5" fmla="*/ 72 h 470"/>
                <a:gd name="T6" fmla="*/ 239 w 372"/>
                <a:gd name="T7" fmla="*/ 219 h 470"/>
                <a:gd name="T8" fmla="*/ 372 w 372"/>
                <a:gd name="T9" fmla="*/ 362 h 470"/>
                <a:gd name="T10" fmla="*/ 372 w 372"/>
                <a:gd name="T11" fmla="*/ 470 h 470"/>
                <a:gd name="T12" fmla="*/ 252 w 372"/>
                <a:gd name="T13" fmla="*/ 362 h 470"/>
                <a:gd name="T14" fmla="*/ 35 w 372"/>
                <a:gd name="T15" fmla="*/ 121 h 470"/>
                <a:gd name="T16" fmla="*/ 0 w 372"/>
                <a:gd name="T1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70">
                  <a:moveTo>
                    <a:pt x="0" y="0"/>
                  </a:moveTo>
                  <a:lnTo>
                    <a:pt x="108" y="61"/>
                  </a:lnTo>
                  <a:lnTo>
                    <a:pt x="203" y="72"/>
                  </a:lnTo>
                  <a:lnTo>
                    <a:pt x="239" y="219"/>
                  </a:lnTo>
                  <a:lnTo>
                    <a:pt x="372" y="362"/>
                  </a:lnTo>
                  <a:lnTo>
                    <a:pt x="372" y="470"/>
                  </a:lnTo>
                  <a:lnTo>
                    <a:pt x="252" y="362"/>
                  </a:lnTo>
                  <a:lnTo>
                    <a:pt x="35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3" name="Freeform 109">
              <a:extLst>
                <a:ext uri="{FF2B5EF4-FFF2-40B4-BE49-F238E27FC236}">
                  <a16:creationId xmlns:a16="http://schemas.microsoft.com/office/drawing/2014/main" id="{6F3CF742-F5C2-49D6-B7A5-FB51564E5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575"/>
              <a:ext cx="281" cy="271"/>
            </a:xfrm>
            <a:custGeom>
              <a:avLst/>
              <a:gdLst>
                <a:gd name="T0" fmla="*/ 144 w 563"/>
                <a:gd name="T1" fmla="*/ 85 h 543"/>
                <a:gd name="T2" fmla="*/ 312 w 563"/>
                <a:gd name="T3" fmla="*/ 37 h 543"/>
                <a:gd name="T4" fmla="*/ 395 w 563"/>
                <a:gd name="T5" fmla="*/ 0 h 543"/>
                <a:gd name="T6" fmla="*/ 563 w 563"/>
                <a:gd name="T7" fmla="*/ 170 h 543"/>
                <a:gd name="T8" fmla="*/ 528 w 563"/>
                <a:gd name="T9" fmla="*/ 340 h 543"/>
                <a:gd name="T10" fmla="*/ 456 w 563"/>
                <a:gd name="T11" fmla="*/ 446 h 543"/>
                <a:gd name="T12" fmla="*/ 312 w 563"/>
                <a:gd name="T13" fmla="*/ 519 h 543"/>
                <a:gd name="T14" fmla="*/ 204 w 563"/>
                <a:gd name="T15" fmla="*/ 543 h 543"/>
                <a:gd name="T16" fmla="*/ 36 w 563"/>
                <a:gd name="T17" fmla="*/ 483 h 543"/>
                <a:gd name="T18" fmla="*/ 0 w 563"/>
                <a:gd name="T19" fmla="*/ 340 h 543"/>
                <a:gd name="T20" fmla="*/ 83 w 563"/>
                <a:gd name="T21" fmla="*/ 182 h 543"/>
                <a:gd name="T22" fmla="*/ 144 w 563"/>
                <a:gd name="T23" fmla="*/ 8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3" h="543">
                  <a:moveTo>
                    <a:pt x="144" y="85"/>
                  </a:moveTo>
                  <a:lnTo>
                    <a:pt x="312" y="37"/>
                  </a:lnTo>
                  <a:lnTo>
                    <a:pt x="395" y="0"/>
                  </a:lnTo>
                  <a:lnTo>
                    <a:pt x="563" y="170"/>
                  </a:lnTo>
                  <a:lnTo>
                    <a:pt x="528" y="340"/>
                  </a:lnTo>
                  <a:lnTo>
                    <a:pt x="456" y="446"/>
                  </a:lnTo>
                  <a:lnTo>
                    <a:pt x="312" y="519"/>
                  </a:lnTo>
                  <a:lnTo>
                    <a:pt x="204" y="543"/>
                  </a:lnTo>
                  <a:lnTo>
                    <a:pt x="36" y="483"/>
                  </a:lnTo>
                  <a:lnTo>
                    <a:pt x="0" y="340"/>
                  </a:lnTo>
                  <a:lnTo>
                    <a:pt x="83" y="182"/>
                  </a:lnTo>
                  <a:lnTo>
                    <a:pt x="144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4" name="Freeform 110">
              <a:extLst>
                <a:ext uri="{FF2B5EF4-FFF2-40B4-BE49-F238E27FC236}">
                  <a16:creationId xmlns:a16="http://schemas.microsoft.com/office/drawing/2014/main" id="{F3E5C6DF-6246-4906-A73D-CBC87A9B7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2134"/>
              <a:ext cx="330" cy="211"/>
            </a:xfrm>
            <a:custGeom>
              <a:avLst/>
              <a:gdLst>
                <a:gd name="T0" fmla="*/ 155 w 659"/>
                <a:gd name="T1" fmla="*/ 0 h 423"/>
                <a:gd name="T2" fmla="*/ 84 w 659"/>
                <a:gd name="T3" fmla="*/ 109 h 423"/>
                <a:gd name="T4" fmla="*/ 0 w 659"/>
                <a:gd name="T5" fmla="*/ 266 h 423"/>
                <a:gd name="T6" fmla="*/ 240 w 659"/>
                <a:gd name="T7" fmla="*/ 339 h 423"/>
                <a:gd name="T8" fmla="*/ 395 w 659"/>
                <a:gd name="T9" fmla="*/ 423 h 423"/>
                <a:gd name="T10" fmla="*/ 491 w 659"/>
                <a:gd name="T11" fmla="*/ 399 h 423"/>
                <a:gd name="T12" fmla="*/ 659 w 659"/>
                <a:gd name="T13" fmla="*/ 363 h 423"/>
                <a:gd name="T14" fmla="*/ 587 w 659"/>
                <a:gd name="T15" fmla="*/ 170 h 423"/>
                <a:gd name="T16" fmla="*/ 491 w 659"/>
                <a:gd name="T17" fmla="*/ 49 h 423"/>
                <a:gd name="T18" fmla="*/ 155 w 659"/>
                <a:gd name="T19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9" h="423">
                  <a:moveTo>
                    <a:pt x="155" y="0"/>
                  </a:moveTo>
                  <a:lnTo>
                    <a:pt x="84" y="109"/>
                  </a:lnTo>
                  <a:lnTo>
                    <a:pt x="0" y="266"/>
                  </a:lnTo>
                  <a:lnTo>
                    <a:pt x="240" y="339"/>
                  </a:lnTo>
                  <a:lnTo>
                    <a:pt x="395" y="423"/>
                  </a:lnTo>
                  <a:lnTo>
                    <a:pt x="491" y="399"/>
                  </a:lnTo>
                  <a:lnTo>
                    <a:pt x="659" y="363"/>
                  </a:lnTo>
                  <a:lnTo>
                    <a:pt x="587" y="170"/>
                  </a:lnTo>
                  <a:lnTo>
                    <a:pt x="491" y="49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5" name="Freeform 111">
              <a:extLst>
                <a:ext uri="{FF2B5EF4-FFF2-40B4-BE49-F238E27FC236}">
                  <a16:creationId xmlns:a16="http://schemas.microsoft.com/office/drawing/2014/main" id="{5491F8A5-FE3C-4DCE-A051-13C79D628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339"/>
              <a:ext cx="227" cy="303"/>
            </a:xfrm>
            <a:custGeom>
              <a:avLst/>
              <a:gdLst>
                <a:gd name="T0" fmla="*/ 72 w 455"/>
                <a:gd name="T1" fmla="*/ 97 h 605"/>
                <a:gd name="T2" fmla="*/ 59 w 455"/>
                <a:gd name="T3" fmla="*/ 253 h 605"/>
                <a:gd name="T4" fmla="*/ 0 w 455"/>
                <a:gd name="T5" fmla="*/ 447 h 605"/>
                <a:gd name="T6" fmla="*/ 155 w 455"/>
                <a:gd name="T7" fmla="*/ 605 h 605"/>
                <a:gd name="T8" fmla="*/ 347 w 455"/>
                <a:gd name="T9" fmla="*/ 520 h 605"/>
                <a:gd name="T10" fmla="*/ 455 w 455"/>
                <a:gd name="T11" fmla="*/ 350 h 605"/>
                <a:gd name="T12" fmla="*/ 442 w 455"/>
                <a:gd name="T13" fmla="*/ 181 h 605"/>
                <a:gd name="T14" fmla="*/ 323 w 455"/>
                <a:gd name="T15" fmla="*/ 0 h 605"/>
                <a:gd name="T16" fmla="*/ 155 w 455"/>
                <a:gd name="T17" fmla="*/ 48 h 605"/>
                <a:gd name="T18" fmla="*/ 72 w 455"/>
                <a:gd name="T19" fmla="*/ 97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5" h="605">
                  <a:moveTo>
                    <a:pt x="72" y="97"/>
                  </a:moveTo>
                  <a:lnTo>
                    <a:pt x="59" y="253"/>
                  </a:lnTo>
                  <a:lnTo>
                    <a:pt x="0" y="447"/>
                  </a:lnTo>
                  <a:lnTo>
                    <a:pt x="155" y="605"/>
                  </a:lnTo>
                  <a:lnTo>
                    <a:pt x="347" y="520"/>
                  </a:lnTo>
                  <a:lnTo>
                    <a:pt x="455" y="350"/>
                  </a:lnTo>
                  <a:lnTo>
                    <a:pt x="442" y="181"/>
                  </a:lnTo>
                  <a:lnTo>
                    <a:pt x="323" y="0"/>
                  </a:lnTo>
                  <a:lnTo>
                    <a:pt x="155" y="48"/>
                  </a:lnTo>
                  <a:lnTo>
                    <a:pt x="72" y="9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6" name="Freeform 112">
              <a:extLst>
                <a:ext uri="{FF2B5EF4-FFF2-40B4-BE49-F238E27FC236}">
                  <a16:creationId xmlns:a16="http://schemas.microsoft.com/office/drawing/2014/main" id="{DD2CEA10-B1E8-4116-9FC4-1B23ADDEE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4" y="1994"/>
              <a:ext cx="263" cy="61"/>
            </a:xfrm>
            <a:custGeom>
              <a:avLst/>
              <a:gdLst>
                <a:gd name="T0" fmla="*/ 72 w 528"/>
                <a:gd name="T1" fmla="*/ 121 h 121"/>
                <a:gd name="T2" fmla="*/ 240 w 528"/>
                <a:gd name="T3" fmla="*/ 36 h 121"/>
                <a:gd name="T4" fmla="*/ 528 w 528"/>
                <a:gd name="T5" fmla="*/ 36 h 121"/>
                <a:gd name="T6" fmla="*/ 444 w 528"/>
                <a:gd name="T7" fmla="*/ 0 h 121"/>
                <a:gd name="T8" fmla="*/ 253 w 528"/>
                <a:gd name="T9" fmla="*/ 12 h 121"/>
                <a:gd name="T10" fmla="*/ 120 w 528"/>
                <a:gd name="T11" fmla="*/ 49 h 121"/>
                <a:gd name="T12" fmla="*/ 0 w 528"/>
                <a:gd name="T13" fmla="*/ 121 h 121"/>
                <a:gd name="T14" fmla="*/ 72 w 528"/>
                <a:gd name="T1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8" h="121">
                  <a:moveTo>
                    <a:pt x="72" y="121"/>
                  </a:moveTo>
                  <a:lnTo>
                    <a:pt x="240" y="36"/>
                  </a:lnTo>
                  <a:lnTo>
                    <a:pt x="528" y="36"/>
                  </a:lnTo>
                  <a:lnTo>
                    <a:pt x="444" y="0"/>
                  </a:lnTo>
                  <a:lnTo>
                    <a:pt x="253" y="12"/>
                  </a:lnTo>
                  <a:lnTo>
                    <a:pt x="120" y="49"/>
                  </a:lnTo>
                  <a:lnTo>
                    <a:pt x="0" y="121"/>
                  </a:lnTo>
                  <a:lnTo>
                    <a:pt x="72" y="121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7" name="Freeform 113">
              <a:extLst>
                <a:ext uri="{FF2B5EF4-FFF2-40B4-BE49-F238E27FC236}">
                  <a16:creationId xmlns:a16="http://schemas.microsoft.com/office/drawing/2014/main" id="{0E801461-B684-44FF-86DD-D4E500423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2260"/>
              <a:ext cx="252" cy="225"/>
            </a:xfrm>
            <a:custGeom>
              <a:avLst/>
              <a:gdLst>
                <a:gd name="T0" fmla="*/ 503 w 503"/>
                <a:gd name="T1" fmla="*/ 61 h 448"/>
                <a:gd name="T2" fmla="*/ 348 w 503"/>
                <a:gd name="T3" fmla="*/ 400 h 448"/>
                <a:gd name="T4" fmla="*/ 0 w 503"/>
                <a:gd name="T5" fmla="*/ 448 h 448"/>
                <a:gd name="T6" fmla="*/ 48 w 503"/>
                <a:gd name="T7" fmla="*/ 400 h 448"/>
                <a:gd name="T8" fmla="*/ 323 w 503"/>
                <a:gd name="T9" fmla="*/ 327 h 448"/>
                <a:gd name="T10" fmla="*/ 492 w 503"/>
                <a:gd name="T11" fmla="*/ 0 h 448"/>
                <a:gd name="T12" fmla="*/ 503 w 503"/>
                <a:gd name="T13" fmla="*/ 6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3" h="448">
                  <a:moveTo>
                    <a:pt x="503" y="61"/>
                  </a:moveTo>
                  <a:lnTo>
                    <a:pt x="348" y="400"/>
                  </a:lnTo>
                  <a:lnTo>
                    <a:pt x="0" y="448"/>
                  </a:lnTo>
                  <a:lnTo>
                    <a:pt x="48" y="400"/>
                  </a:lnTo>
                  <a:lnTo>
                    <a:pt x="323" y="327"/>
                  </a:lnTo>
                  <a:lnTo>
                    <a:pt x="492" y="0"/>
                  </a:lnTo>
                  <a:lnTo>
                    <a:pt x="503" y="61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8" name="Freeform 114">
              <a:extLst>
                <a:ext uri="{FF2B5EF4-FFF2-40B4-BE49-F238E27FC236}">
                  <a16:creationId xmlns:a16="http://schemas.microsoft.com/office/drawing/2014/main" id="{31850C27-DBF6-4406-BD74-8E1C93668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2285"/>
              <a:ext cx="192" cy="321"/>
            </a:xfrm>
            <a:custGeom>
              <a:avLst/>
              <a:gdLst>
                <a:gd name="T0" fmla="*/ 12 w 383"/>
                <a:gd name="T1" fmla="*/ 0 h 642"/>
                <a:gd name="T2" fmla="*/ 35 w 383"/>
                <a:gd name="T3" fmla="*/ 11 h 642"/>
                <a:gd name="T4" fmla="*/ 58 w 383"/>
                <a:gd name="T5" fmla="*/ 20 h 642"/>
                <a:gd name="T6" fmla="*/ 81 w 383"/>
                <a:gd name="T7" fmla="*/ 29 h 642"/>
                <a:gd name="T8" fmla="*/ 104 w 383"/>
                <a:gd name="T9" fmla="*/ 37 h 642"/>
                <a:gd name="T10" fmla="*/ 128 w 383"/>
                <a:gd name="T11" fmla="*/ 46 h 642"/>
                <a:gd name="T12" fmla="*/ 152 w 383"/>
                <a:gd name="T13" fmla="*/ 54 h 642"/>
                <a:gd name="T14" fmla="*/ 175 w 383"/>
                <a:gd name="T15" fmla="*/ 62 h 642"/>
                <a:gd name="T16" fmla="*/ 198 w 383"/>
                <a:gd name="T17" fmla="*/ 72 h 642"/>
                <a:gd name="T18" fmla="*/ 221 w 383"/>
                <a:gd name="T19" fmla="*/ 81 h 642"/>
                <a:gd name="T20" fmla="*/ 244 w 383"/>
                <a:gd name="T21" fmla="*/ 90 h 642"/>
                <a:gd name="T22" fmla="*/ 267 w 383"/>
                <a:gd name="T23" fmla="*/ 100 h 642"/>
                <a:gd name="T24" fmla="*/ 291 w 383"/>
                <a:gd name="T25" fmla="*/ 112 h 642"/>
                <a:gd name="T26" fmla="*/ 314 w 383"/>
                <a:gd name="T27" fmla="*/ 125 h 642"/>
                <a:gd name="T28" fmla="*/ 337 w 383"/>
                <a:gd name="T29" fmla="*/ 139 h 642"/>
                <a:gd name="T30" fmla="*/ 360 w 383"/>
                <a:gd name="T31" fmla="*/ 154 h 642"/>
                <a:gd name="T32" fmla="*/ 383 w 383"/>
                <a:gd name="T33" fmla="*/ 170 h 642"/>
                <a:gd name="T34" fmla="*/ 347 w 383"/>
                <a:gd name="T35" fmla="*/ 387 h 642"/>
                <a:gd name="T36" fmla="*/ 277 w 383"/>
                <a:gd name="T37" fmla="*/ 545 h 642"/>
                <a:gd name="T38" fmla="*/ 0 w 383"/>
                <a:gd name="T39" fmla="*/ 642 h 642"/>
                <a:gd name="T40" fmla="*/ 0 w 383"/>
                <a:gd name="T41" fmla="*/ 602 h 642"/>
                <a:gd name="T42" fmla="*/ 252 w 383"/>
                <a:gd name="T43" fmla="*/ 508 h 642"/>
                <a:gd name="T44" fmla="*/ 336 w 383"/>
                <a:gd name="T45" fmla="*/ 339 h 642"/>
                <a:gd name="T46" fmla="*/ 336 w 383"/>
                <a:gd name="T47" fmla="*/ 194 h 642"/>
                <a:gd name="T48" fmla="*/ 320 w 383"/>
                <a:gd name="T49" fmla="*/ 182 h 642"/>
                <a:gd name="T50" fmla="*/ 304 w 383"/>
                <a:gd name="T51" fmla="*/ 171 h 642"/>
                <a:gd name="T52" fmla="*/ 287 w 383"/>
                <a:gd name="T53" fmla="*/ 159 h 642"/>
                <a:gd name="T54" fmla="*/ 272 w 383"/>
                <a:gd name="T55" fmla="*/ 148 h 642"/>
                <a:gd name="T56" fmla="*/ 257 w 383"/>
                <a:gd name="T57" fmla="*/ 137 h 642"/>
                <a:gd name="T58" fmla="*/ 241 w 383"/>
                <a:gd name="T59" fmla="*/ 127 h 642"/>
                <a:gd name="T60" fmla="*/ 226 w 383"/>
                <a:gd name="T61" fmla="*/ 117 h 642"/>
                <a:gd name="T62" fmla="*/ 211 w 383"/>
                <a:gd name="T63" fmla="*/ 106 h 642"/>
                <a:gd name="T64" fmla="*/ 195 w 383"/>
                <a:gd name="T65" fmla="*/ 97 h 642"/>
                <a:gd name="T66" fmla="*/ 179 w 383"/>
                <a:gd name="T67" fmla="*/ 88 h 642"/>
                <a:gd name="T68" fmla="*/ 162 w 383"/>
                <a:gd name="T69" fmla="*/ 79 h 642"/>
                <a:gd name="T70" fmla="*/ 145 w 383"/>
                <a:gd name="T71" fmla="*/ 69 h 642"/>
                <a:gd name="T72" fmla="*/ 127 w 383"/>
                <a:gd name="T73" fmla="*/ 61 h 642"/>
                <a:gd name="T74" fmla="*/ 109 w 383"/>
                <a:gd name="T75" fmla="*/ 53 h 642"/>
                <a:gd name="T76" fmla="*/ 89 w 383"/>
                <a:gd name="T77" fmla="*/ 45 h 642"/>
                <a:gd name="T78" fmla="*/ 69 w 383"/>
                <a:gd name="T79" fmla="*/ 37 h 642"/>
                <a:gd name="T80" fmla="*/ 12 w 383"/>
                <a:gd name="T81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3" h="642">
                  <a:moveTo>
                    <a:pt x="12" y="0"/>
                  </a:moveTo>
                  <a:lnTo>
                    <a:pt x="35" y="11"/>
                  </a:lnTo>
                  <a:lnTo>
                    <a:pt x="58" y="20"/>
                  </a:lnTo>
                  <a:lnTo>
                    <a:pt x="81" y="29"/>
                  </a:lnTo>
                  <a:lnTo>
                    <a:pt x="104" y="37"/>
                  </a:lnTo>
                  <a:lnTo>
                    <a:pt x="128" y="46"/>
                  </a:lnTo>
                  <a:lnTo>
                    <a:pt x="152" y="54"/>
                  </a:lnTo>
                  <a:lnTo>
                    <a:pt x="175" y="62"/>
                  </a:lnTo>
                  <a:lnTo>
                    <a:pt x="198" y="72"/>
                  </a:lnTo>
                  <a:lnTo>
                    <a:pt x="221" y="81"/>
                  </a:lnTo>
                  <a:lnTo>
                    <a:pt x="244" y="90"/>
                  </a:lnTo>
                  <a:lnTo>
                    <a:pt x="267" y="100"/>
                  </a:lnTo>
                  <a:lnTo>
                    <a:pt x="291" y="112"/>
                  </a:lnTo>
                  <a:lnTo>
                    <a:pt x="314" y="125"/>
                  </a:lnTo>
                  <a:lnTo>
                    <a:pt x="337" y="139"/>
                  </a:lnTo>
                  <a:lnTo>
                    <a:pt x="360" y="154"/>
                  </a:lnTo>
                  <a:lnTo>
                    <a:pt x="383" y="170"/>
                  </a:lnTo>
                  <a:lnTo>
                    <a:pt x="347" y="387"/>
                  </a:lnTo>
                  <a:lnTo>
                    <a:pt x="277" y="545"/>
                  </a:lnTo>
                  <a:lnTo>
                    <a:pt x="0" y="642"/>
                  </a:lnTo>
                  <a:lnTo>
                    <a:pt x="0" y="602"/>
                  </a:lnTo>
                  <a:lnTo>
                    <a:pt x="252" y="508"/>
                  </a:lnTo>
                  <a:lnTo>
                    <a:pt x="336" y="339"/>
                  </a:lnTo>
                  <a:lnTo>
                    <a:pt x="336" y="194"/>
                  </a:lnTo>
                  <a:lnTo>
                    <a:pt x="320" y="182"/>
                  </a:lnTo>
                  <a:lnTo>
                    <a:pt x="304" y="171"/>
                  </a:lnTo>
                  <a:lnTo>
                    <a:pt x="287" y="159"/>
                  </a:lnTo>
                  <a:lnTo>
                    <a:pt x="272" y="148"/>
                  </a:lnTo>
                  <a:lnTo>
                    <a:pt x="257" y="137"/>
                  </a:lnTo>
                  <a:lnTo>
                    <a:pt x="241" y="127"/>
                  </a:lnTo>
                  <a:lnTo>
                    <a:pt x="226" y="117"/>
                  </a:lnTo>
                  <a:lnTo>
                    <a:pt x="211" y="106"/>
                  </a:lnTo>
                  <a:lnTo>
                    <a:pt x="195" y="97"/>
                  </a:lnTo>
                  <a:lnTo>
                    <a:pt x="179" y="88"/>
                  </a:lnTo>
                  <a:lnTo>
                    <a:pt x="162" y="79"/>
                  </a:lnTo>
                  <a:lnTo>
                    <a:pt x="145" y="69"/>
                  </a:lnTo>
                  <a:lnTo>
                    <a:pt x="127" y="61"/>
                  </a:lnTo>
                  <a:lnTo>
                    <a:pt x="109" y="53"/>
                  </a:lnTo>
                  <a:lnTo>
                    <a:pt x="89" y="45"/>
                  </a:lnTo>
                  <a:lnTo>
                    <a:pt x="69" y="3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9" name="Freeform 115">
              <a:extLst>
                <a:ext uri="{FF2B5EF4-FFF2-40B4-BE49-F238E27FC236}">
                  <a16:creationId xmlns:a16="http://schemas.microsoft.com/office/drawing/2014/main" id="{ED3814DC-66B3-428E-AC26-5220C2766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9" y="2067"/>
              <a:ext cx="283" cy="176"/>
            </a:xfrm>
            <a:custGeom>
              <a:avLst/>
              <a:gdLst>
                <a:gd name="T0" fmla="*/ 565 w 565"/>
                <a:gd name="T1" fmla="*/ 85 h 351"/>
                <a:gd name="T2" fmla="*/ 516 w 565"/>
                <a:gd name="T3" fmla="*/ 169 h 351"/>
                <a:gd name="T4" fmla="*/ 383 w 565"/>
                <a:gd name="T5" fmla="*/ 351 h 351"/>
                <a:gd name="T6" fmla="*/ 24 w 565"/>
                <a:gd name="T7" fmla="*/ 230 h 351"/>
                <a:gd name="T8" fmla="*/ 0 w 565"/>
                <a:gd name="T9" fmla="*/ 169 h 351"/>
                <a:gd name="T10" fmla="*/ 336 w 565"/>
                <a:gd name="T11" fmla="*/ 314 h 351"/>
                <a:gd name="T12" fmla="*/ 432 w 565"/>
                <a:gd name="T13" fmla="*/ 230 h 351"/>
                <a:gd name="T14" fmla="*/ 551 w 565"/>
                <a:gd name="T15" fmla="*/ 0 h 351"/>
                <a:gd name="T16" fmla="*/ 565 w 565"/>
                <a:gd name="T17" fmla="*/ 8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51">
                  <a:moveTo>
                    <a:pt x="565" y="85"/>
                  </a:moveTo>
                  <a:lnTo>
                    <a:pt x="516" y="169"/>
                  </a:lnTo>
                  <a:lnTo>
                    <a:pt x="383" y="351"/>
                  </a:lnTo>
                  <a:lnTo>
                    <a:pt x="24" y="230"/>
                  </a:lnTo>
                  <a:lnTo>
                    <a:pt x="0" y="169"/>
                  </a:lnTo>
                  <a:lnTo>
                    <a:pt x="336" y="314"/>
                  </a:lnTo>
                  <a:lnTo>
                    <a:pt x="432" y="230"/>
                  </a:lnTo>
                  <a:lnTo>
                    <a:pt x="551" y="0"/>
                  </a:lnTo>
                  <a:lnTo>
                    <a:pt x="565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0" name="Freeform 116">
              <a:extLst>
                <a:ext uri="{FF2B5EF4-FFF2-40B4-BE49-F238E27FC236}">
                  <a16:creationId xmlns:a16="http://schemas.microsoft.com/office/drawing/2014/main" id="{63FAEDC5-7B28-4D1C-B3B1-DA218455B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079"/>
              <a:ext cx="173" cy="60"/>
            </a:xfrm>
            <a:custGeom>
              <a:avLst/>
              <a:gdLst>
                <a:gd name="T0" fmla="*/ 0 w 347"/>
                <a:gd name="T1" fmla="*/ 0 h 121"/>
                <a:gd name="T2" fmla="*/ 132 w 347"/>
                <a:gd name="T3" fmla="*/ 24 h 121"/>
                <a:gd name="T4" fmla="*/ 276 w 347"/>
                <a:gd name="T5" fmla="*/ 61 h 121"/>
                <a:gd name="T6" fmla="*/ 347 w 347"/>
                <a:gd name="T7" fmla="*/ 121 h 121"/>
                <a:gd name="T8" fmla="*/ 216 w 347"/>
                <a:gd name="T9" fmla="*/ 85 h 121"/>
                <a:gd name="T10" fmla="*/ 12 w 347"/>
                <a:gd name="T11" fmla="*/ 61 h 121"/>
                <a:gd name="T12" fmla="*/ 0 w 347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121">
                  <a:moveTo>
                    <a:pt x="0" y="0"/>
                  </a:moveTo>
                  <a:lnTo>
                    <a:pt x="132" y="24"/>
                  </a:lnTo>
                  <a:lnTo>
                    <a:pt x="276" y="61"/>
                  </a:lnTo>
                  <a:lnTo>
                    <a:pt x="347" y="121"/>
                  </a:lnTo>
                  <a:lnTo>
                    <a:pt x="216" y="85"/>
                  </a:lnTo>
                  <a:lnTo>
                    <a:pt x="12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1" name="Freeform 117">
              <a:extLst>
                <a:ext uri="{FF2B5EF4-FFF2-40B4-BE49-F238E27FC236}">
                  <a16:creationId xmlns:a16="http://schemas.microsoft.com/office/drawing/2014/main" id="{5C3324F4-23FA-4F81-B86A-F636479B2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" y="2188"/>
              <a:ext cx="221" cy="206"/>
            </a:xfrm>
            <a:custGeom>
              <a:avLst/>
              <a:gdLst>
                <a:gd name="T0" fmla="*/ 444 w 444"/>
                <a:gd name="T1" fmla="*/ 0 h 411"/>
                <a:gd name="T2" fmla="*/ 312 w 444"/>
                <a:gd name="T3" fmla="*/ 145 h 411"/>
                <a:gd name="T4" fmla="*/ 253 w 444"/>
                <a:gd name="T5" fmla="*/ 303 h 411"/>
                <a:gd name="T6" fmla="*/ 0 w 444"/>
                <a:gd name="T7" fmla="*/ 411 h 411"/>
                <a:gd name="T8" fmla="*/ 73 w 444"/>
                <a:gd name="T9" fmla="*/ 364 h 411"/>
                <a:gd name="T10" fmla="*/ 228 w 444"/>
                <a:gd name="T11" fmla="*/ 266 h 411"/>
                <a:gd name="T12" fmla="*/ 264 w 444"/>
                <a:gd name="T13" fmla="*/ 170 h 411"/>
                <a:gd name="T14" fmla="*/ 429 w 444"/>
                <a:gd name="T15" fmla="*/ 2 h 411"/>
                <a:gd name="T16" fmla="*/ 444 w 444"/>
                <a:gd name="T17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4" h="411">
                  <a:moveTo>
                    <a:pt x="444" y="0"/>
                  </a:moveTo>
                  <a:lnTo>
                    <a:pt x="312" y="145"/>
                  </a:lnTo>
                  <a:lnTo>
                    <a:pt x="253" y="303"/>
                  </a:lnTo>
                  <a:lnTo>
                    <a:pt x="0" y="411"/>
                  </a:lnTo>
                  <a:lnTo>
                    <a:pt x="73" y="364"/>
                  </a:lnTo>
                  <a:lnTo>
                    <a:pt x="228" y="266"/>
                  </a:lnTo>
                  <a:lnTo>
                    <a:pt x="264" y="170"/>
                  </a:lnTo>
                  <a:lnTo>
                    <a:pt x="429" y="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2" name="Freeform 118">
              <a:extLst>
                <a:ext uri="{FF2B5EF4-FFF2-40B4-BE49-F238E27FC236}">
                  <a16:creationId xmlns:a16="http://schemas.microsoft.com/office/drawing/2014/main" id="{86444808-024B-4A5B-892D-E521568AA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" y="2485"/>
              <a:ext cx="113" cy="265"/>
            </a:xfrm>
            <a:custGeom>
              <a:avLst/>
              <a:gdLst>
                <a:gd name="T0" fmla="*/ 36 w 227"/>
                <a:gd name="T1" fmla="*/ 0 h 530"/>
                <a:gd name="T2" fmla="*/ 163 w 227"/>
                <a:gd name="T3" fmla="*/ 181 h 530"/>
                <a:gd name="T4" fmla="*/ 227 w 227"/>
                <a:gd name="T5" fmla="*/ 230 h 530"/>
                <a:gd name="T6" fmla="*/ 83 w 227"/>
                <a:gd name="T7" fmla="*/ 423 h 530"/>
                <a:gd name="T8" fmla="*/ 72 w 227"/>
                <a:gd name="T9" fmla="*/ 530 h 530"/>
                <a:gd name="T10" fmla="*/ 0 w 227"/>
                <a:gd name="T11" fmla="*/ 530 h 530"/>
                <a:gd name="T12" fmla="*/ 23 w 227"/>
                <a:gd name="T13" fmla="*/ 470 h 530"/>
                <a:gd name="T14" fmla="*/ 167 w 227"/>
                <a:gd name="T15" fmla="*/ 227 h 530"/>
                <a:gd name="T16" fmla="*/ 36 w 227"/>
                <a:gd name="T17" fmla="*/ 84 h 530"/>
                <a:gd name="T18" fmla="*/ 36 w 227"/>
                <a:gd name="T19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530">
                  <a:moveTo>
                    <a:pt x="36" y="0"/>
                  </a:moveTo>
                  <a:lnTo>
                    <a:pt x="163" y="181"/>
                  </a:lnTo>
                  <a:lnTo>
                    <a:pt x="227" y="230"/>
                  </a:lnTo>
                  <a:lnTo>
                    <a:pt x="83" y="423"/>
                  </a:lnTo>
                  <a:lnTo>
                    <a:pt x="72" y="530"/>
                  </a:lnTo>
                  <a:lnTo>
                    <a:pt x="0" y="530"/>
                  </a:lnTo>
                  <a:lnTo>
                    <a:pt x="23" y="470"/>
                  </a:lnTo>
                  <a:lnTo>
                    <a:pt x="167" y="227"/>
                  </a:lnTo>
                  <a:lnTo>
                    <a:pt x="36" y="8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3" name="Freeform 119">
              <a:extLst>
                <a:ext uri="{FF2B5EF4-FFF2-40B4-BE49-F238E27FC236}">
                  <a16:creationId xmlns:a16="http://schemas.microsoft.com/office/drawing/2014/main" id="{52A46718-D973-4901-A5B7-3B71FB20D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" y="2388"/>
              <a:ext cx="148" cy="242"/>
            </a:xfrm>
            <a:custGeom>
              <a:avLst/>
              <a:gdLst>
                <a:gd name="T0" fmla="*/ 199 w 294"/>
                <a:gd name="T1" fmla="*/ 0 h 484"/>
                <a:gd name="T2" fmla="*/ 270 w 294"/>
                <a:gd name="T3" fmla="*/ 169 h 484"/>
                <a:gd name="T4" fmla="*/ 294 w 294"/>
                <a:gd name="T5" fmla="*/ 253 h 484"/>
                <a:gd name="T6" fmla="*/ 235 w 294"/>
                <a:gd name="T7" fmla="*/ 387 h 484"/>
                <a:gd name="T8" fmla="*/ 222 w 294"/>
                <a:gd name="T9" fmla="*/ 484 h 484"/>
                <a:gd name="T10" fmla="*/ 101 w 294"/>
                <a:gd name="T11" fmla="*/ 464 h 484"/>
                <a:gd name="T12" fmla="*/ 0 w 294"/>
                <a:gd name="T13" fmla="*/ 266 h 484"/>
                <a:gd name="T14" fmla="*/ 64 w 294"/>
                <a:gd name="T15" fmla="*/ 28 h 484"/>
                <a:gd name="T16" fmla="*/ 199 w 294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4" h="484">
                  <a:moveTo>
                    <a:pt x="199" y="0"/>
                  </a:moveTo>
                  <a:lnTo>
                    <a:pt x="270" y="169"/>
                  </a:lnTo>
                  <a:lnTo>
                    <a:pt x="294" y="253"/>
                  </a:lnTo>
                  <a:lnTo>
                    <a:pt x="235" y="387"/>
                  </a:lnTo>
                  <a:lnTo>
                    <a:pt x="222" y="484"/>
                  </a:lnTo>
                  <a:lnTo>
                    <a:pt x="101" y="464"/>
                  </a:lnTo>
                  <a:lnTo>
                    <a:pt x="0" y="266"/>
                  </a:lnTo>
                  <a:lnTo>
                    <a:pt x="64" y="28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4" name="Freeform 120">
              <a:extLst>
                <a:ext uri="{FF2B5EF4-FFF2-40B4-BE49-F238E27FC236}">
                  <a16:creationId xmlns:a16="http://schemas.microsoft.com/office/drawing/2014/main" id="{208E8442-8573-49BC-97AD-5B67B8D6E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762"/>
              <a:ext cx="186" cy="125"/>
            </a:xfrm>
            <a:custGeom>
              <a:avLst/>
              <a:gdLst>
                <a:gd name="T0" fmla="*/ 168 w 372"/>
                <a:gd name="T1" fmla="*/ 0 h 250"/>
                <a:gd name="T2" fmla="*/ 217 w 372"/>
                <a:gd name="T3" fmla="*/ 121 h 250"/>
                <a:gd name="T4" fmla="*/ 372 w 372"/>
                <a:gd name="T5" fmla="*/ 193 h 250"/>
                <a:gd name="T6" fmla="*/ 284 w 372"/>
                <a:gd name="T7" fmla="*/ 250 h 250"/>
                <a:gd name="T8" fmla="*/ 0 w 372"/>
                <a:gd name="T9" fmla="*/ 212 h 250"/>
                <a:gd name="T10" fmla="*/ 168 w 372"/>
                <a:gd name="T11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0">
                  <a:moveTo>
                    <a:pt x="168" y="0"/>
                  </a:moveTo>
                  <a:lnTo>
                    <a:pt x="217" y="121"/>
                  </a:lnTo>
                  <a:lnTo>
                    <a:pt x="372" y="193"/>
                  </a:lnTo>
                  <a:lnTo>
                    <a:pt x="284" y="250"/>
                  </a:lnTo>
                  <a:lnTo>
                    <a:pt x="0" y="2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5" name="Freeform 121">
              <a:extLst>
                <a:ext uri="{FF2B5EF4-FFF2-40B4-BE49-F238E27FC236}">
                  <a16:creationId xmlns:a16="http://schemas.microsoft.com/office/drawing/2014/main" id="{E42EB944-1788-455C-9AB5-F5822091A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762"/>
              <a:ext cx="177" cy="123"/>
            </a:xfrm>
            <a:custGeom>
              <a:avLst/>
              <a:gdLst>
                <a:gd name="T0" fmla="*/ 149 w 353"/>
                <a:gd name="T1" fmla="*/ 0 h 246"/>
                <a:gd name="T2" fmla="*/ 155 w 353"/>
                <a:gd name="T3" fmla="*/ 15 h 246"/>
                <a:gd name="T4" fmla="*/ 162 w 353"/>
                <a:gd name="T5" fmla="*/ 30 h 246"/>
                <a:gd name="T6" fmla="*/ 168 w 353"/>
                <a:gd name="T7" fmla="*/ 44 h 246"/>
                <a:gd name="T8" fmla="*/ 174 w 353"/>
                <a:gd name="T9" fmla="*/ 59 h 246"/>
                <a:gd name="T10" fmla="*/ 179 w 353"/>
                <a:gd name="T11" fmla="*/ 76 h 246"/>
                <a:gd name="T12" fmla="*/ 186 w 353"/>
                <a:gd name="T13" fmla="*/ 91 h 246"/>
                <a:gd name="T14" fmla="*/ 192 w 353"/>
                <a:gd name="T15" fmla="*/ 106 h 246"/>
                <a:gd name="T16" fmla="*/ 198 w 353"/>
                <a:gd name="T17" fmla="*/ 121 h 246"/>
                <a:gd name="T18" fmla="*/ 217 w 353"/>
                <a:gd name="T19" fmla="*/ 130 h 246"/>
                <a:gd name="T20" fmla="*/ 237 w 353"/>
                <a:gd name="T21" fmla="*/ 139 h 246"/>
                <a:gd name="T22" fmla="*/ 256 w 353"/>
                <a:gd name="T23" fmla="*/ 148 h 246"/>
                <a:gd name="T24" fmla="*/ 276 w 353"/>
                <a:gd name="T25" fmla="*/ 156 h 246"/>
                <a:gd name="T26" fmla="*/ 294 w 353"/>
                <a:gd name="T27" fmla="*/ 166 h 246"/>
                <a:gd name="T28" fmla="*/ 314 w 353"/>
                <a:gd name="T29" fmla="*/ 175 h 246"/>
                <a:gd name="T30" fmla="*/ 334 w 353"/>
                <a:gd name="T31" fmla="*/ 184 h 246"/>
                <a:gd name="T32" fmla="*/ 353 w 353"/>
                <a:gd name="T33" fmla="*/ 193 h 246"/>
                <a:gd name="T34" fmla="*/ 343 w 353"/>
                <a:gd name="T35" fmla="*/ 200 h 246"/>
                <a:gd name="T36" fmla="*/ 331 w 353"/>
                <a:gd name="T37" fmla="*/ 206 h 246"/>
                <a:gd name="T38" fmla="*/ 321 w 353"/>
                <a:gd name="T39" fmla="*/ 213 h 246"/>
                <a:gd name="T40" fmla="*/ 309 w 353"/>
                <a:gd name="T41" fmla="*/ 220 h 246"/>
                <a:gd name="T42" fmla="*/ 298 w 353"/>
                <a:gd name="T43" fmla="*/ 227 h 246"/>
                <a:gd name="T44" fmla="*/ 288 w 353"/>
                <a:gd name="T45" fmla="*/ 234 h 246"/>
                <a:gd name="T46" fmla="*/ 276 w 353"/>
                <a:gd name="T47" fmla="*/ 239 h 246"/>
                <a:gd name="T48" fmla="*/ 266 w 353"/>
                <a:gd name="T49" fmla="*/ 246 h 246"/>
                <a:gd name="T50" fmla="*/ 250 w 353"/>
                <a:gd name="T51" fmla="*/ 244 h 246"/>
                <a:gd name="T52" fmla="*/ 232 w 353"/>
                <a:gd name="T53" fmla="*/ 242 h 246"/>
                <a:gd name="T54" fmla="*/ 216 w 353"/>
                <a:gd name="T55" fmla="*/ 238 h 246"/>
                <a:gd name="T56" fmla="*/ 199 w 353"/>
                <a:gd name="T57" fmla="*/ 236 h 246"/>
                <a:gd name="T58" fmla="*/ 183 w 353"/>
                <a:gd name="T59" fmla="*/ 234 h 246"/>
                <a:gd name="T60" fmla="*/ 165 w 353"/>
                <a:gd name="T61" fmla="*/ 231 h 246"/>
                <a:gd name="T62" fmla="*/ 149 w 353"/>
                <a:gd name="T63" fmla="*/ 229 h 246"/>
                <a:gd name="T64" fmla="*/ 133 w 353"/>
                <a:gd name="T65" fmla="*/ 227 h 246"/>
                <a:gd name="T66" fmla="*/ 116 w 353"/>
                <a:gd name="T67" fmla="*/ 224 h 246"/>
                <a:gd name="T68" fmla="*/ 100 w 353"/>
                <a:gd name="T69" fmla="*/ 221 h 246"/>
                <a:gd name="T70" fmla="*/ 83 w 353"/>
                <a:gd name="T71" fmla="*/ 219 h 246"/>
                <a:gd name="T72" fmla="*/ 66 w 353"/>
                <a:gd name="T73" fmla="*/ 216 h 246"/>
                <a:gd name="T74" fmla="*/ 49 w 353"/>
                <a:gd name="T75" fmla="*/ 214 h 246"/>
                <a:gd name="T76" fmla="*/ 33 w 353"/>
                <a:gd name="T77" fmla="*/ 212 h 246"/>
                <a:gd name="T78" fmla="*/ 16 w 353"/>
                <a:gd name="T79" fmla="*/ 209 h 246"/>
                <a:gd name="T80" fmla="*/ 0 w 353"/>
                <a:gd name="T81" fmla="*/ 207 h 246"/>
                <a:gd name="T82" fmla="*/ 18 w 353"/>
                <a:gd name="T83" fmla="*/ 181 h 246"/>
                <a:gd name="T84" fmla="*/ 37 w 353"/>
                <a:gd name="T85" fmla="*/ 155 h 246"/>
                <a:gd name="T86" fmla="*/ 56 w 353"/>
                <a:gd name="T87" fmla="*/ 129 h 246"/>
                <a:gd name="T88" fmla="*/ 75 w 353"/>
                <a:gd name="T89" fmla="*/ 103 h 246"/>
                <a:gd name="T90" fmla="*/ 93 w 353"/>
                <a:gd name="T91" fmla="*/ 77 h 246"/>
                <a:gd name="T92" fmla="*/ 113 w 353"/>
                <a:gd name="T93" fmla="*/ 51 h 246"/>
                <a:gd name="T94" fmla="*/ 131 w 353"/>
                <a:gd name="T95" fmla="*/ 25 h 246"/>
                <a:gd name="T96" fmla="*/ 149 w 353"/>
                <a:gd name="T9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3" h="246">
                  <a:moveTo>
                    <a:pt x="149" y="0"/>
                  </a:moveTo>
                  <a:lnTo>
                    <a:pt x="155" y="15"/>
                  </a:lnTo>
                  <a:lnTo>
                    <a:pt x="162" y="30"/>
                  </a:lnTo>
                  <a:lnTo>
                    <a:pt x="168" y="44"/>
                  </a:lnTo>
                  <a:lnTo>
                    <a:pt x="174" y="59"/>
                  </a:lnTo>
                  <a:lnTo>
                    <a:pt x="179" y="76"/>
                  </a:lnTo>
                  <a:lnTo>
                    <a:pt x="186" y="91"/>
                  </a:lnTo>
                  <a:lnTo>
                    <a:pt x="192" y="106"/>
                  </a:lnTo>
                  <a:lnTo>
                    <a:pt x="198" y="121"/>
                  </a:lnTo>
                  <a:lnTo>
                    <a:pt x="217" y="130"/>
                  </a:lnTo>
                  <a:lnTo>
                    <a:pt x="237" y="139"/>
                  </a:lnTo>
                  <a:lnTo>
                    <a:pt x="256" y="148"/>
                  </a:lnTo>
                  <a:lnTo>
                    <a:pt x="276" y="156"/>
                  </a:lnTo>
                  <a:lnTo>
                    <a:pt x="294" y="166"/>
                  </a:lnTo>
                  <a:lnTo>
                    <a:pt x="314" y="175"/>
                  </a:lnTo>
                  <a:lnTo>
                    <a:pt x="334" y="184"/>
                  </a:lnTo>
                  <a:lnTo>
                    <a:pt x="353" y="193"/>
                  </a:lnTo>
                  <a:lnTo>
                    <a:pt x="343" y="200"/>
                  </a:lnTo>
                  <a:lnTo>
                    <a:pt x="331" y="206"/>
                  </a:lnTo>
                  <a:lnTo>
                    <a:pt x="321" y="213"/>
                  </a:lnTo>
                  <a:lnTo>
                    <a:pt x="309" y="220"/>
                  </a:lnTo>
                  <a:lnTo>
                    <a:pt x="298" y="227"/>
                  </a:lnTo>
                  <a:lnTo>
                    <a:pt x="288" y="234"/>
                  </a:lnTo>
                  <a:lnTo>
                    <a:pt x="276" y="239"/>
                  </a:lnTo>
                  <a:lnTo>
                    <a:pt x="266" y="246"/>
                  </a:lnTo>
                  <a:lnTo>
                    <a:pt x="250" y="244"/>
                  </a:lnTo>
                  <a:lnTo>
                    <a:pt x="232" y="242"/>
                  </a:lnTo>
                  <a:lnTo>
                    <a:pt x="216" y="238"/>
                  </a:lnTo>
                  <a:lnTo>
                    <a:pt x="199" y="236"/>
                  </a:lnTo>
                  <a:lnTo>
                    <a:pt x="183" y="234"/>
                  </a:lnTo>
                  <a:lnTo>
                    <a:pt x="165" y="231"/>
                  </a:lnTo>
                  <a:lnTo>
                    <a:pt x="149" y="229"/>
                  </a:lnTo>
                  <a:lnTo>
                    <a:pt x="133" y="227"/>
                  </a:lnTo>
                  <a:lnTo>
                    <a:pt x="116" y="224"/>
                  </a:lnTo>
                  <a:lnTo>
                    <a:pt x="100" y="221"/>
                  </a:lnTo>
                  <a:lnTo>
                    <a:pt x="83" y="219"/>
                  </a:lnTo>
                  <a:lnTo>
                    <a:pt x="66" y="216"/>
                  </a:lnTo>
                  <a:lnTo>
                    <a:pt x="49" y="214"/>
                  </a:lnTo>
                  <a:lnTo>
                    <a:pt x="33" y="212"/>
                  </a:lnTo>
                  <a:lnTo>
                    <a:pt x="16" y="209"/>
                  </a:lnTo>
                  <a:lnTo>
                    <a:pt x="0" y="207"/>
                  </a:lnTo>
                  <a:lnTo>
                    <a:pt x="18" y="181"/>
                  </a:lnTo>
                  <a:lnTo>
                    <a:pt x="37" y="155"/>
                  </a:lnTo>
                  <a:lnTo>
                    <a:pt x="56" y="129"/>
                  </a:lnTo>
                  <a:lnTo>
                    <a:pt x="75" y="103"/>
                  </a:lnTo>
                  <a:lnTo>
                    <a:pt x="93" y="77"/>
                  </a:lnTo>
                  <a:lnTo>
                    <a:pt x="113" y="51"/>
                  </a:lnTo>
                  <a:lnTo>
                    <a:pt x="131" y="25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6" name="Freeform 122">
              <a:extLst>
                <a:ext uri="{FF2B5EF4-FFF2-40B4-BE49-F238E27FC236}">
                  <a16:creationId xmlns:a16="http://schemas.microsoft.com/office/drawing/2014/main" id="{A899A656-2C93-4129-BA24-F90099660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762"/>
              <a:ext cx="167" cy="121"/>
            </a:xfrm>
            <a:custGeom>
              <a:avLst/>
              <a:gdLst>
                <a:gd name="T0" fmla="*/ 131 w 335"/>
                <a:gd name="T1" fmla="*/ 0 h 242"/>
                <a:gd name="T2" fmla="*/ 137 w 335"/>
                <a:gd name="T3" fmla="*/ 15 h 242"/>
                <a:gd name="T4" fmla="*/ 144 w 335"/>
                <a:gd name="T5" fmla="*/ 30 h 242"/>
                <a:gd name="T6" fmla="*/ 150 w 335"/>
                <a:gd name="T7" fmla="*/ 46 h 242"/>
                <a:gd name="T8" fmla="*/ 156 w 335"/>
                <a:gd name="T9" fmla="*/ 61 h 242"/>
                <a:gd name="T10" fmla="*/ 161 w 335"/>
                <a:gd name="T11" fmla="*/ 76 h 242"/>
                <a:gd name="T12" fmla="*/ 168 w 335"/>
                <a:gd name="T13" fmla="*/ 92 h 242"/>
                <a:gd name="T14" fmla="*/ 174 w 335"/>
                <a:gd name="T15" fmla="*/ 107 h 242"/>
                <a:gd name="T16" fmla="*/ 180 w 335"/>
                <a:gd name="T17" fmla="*/ 122 h 242"/>
                <a:gd name="T18" fmla="*/ 199 w 335"/>
                <a:gd name="T19" fmla="*/ 131 h 242"/>
                <a:gd name="T20" fmla="*/ 219 w 335"/>
                <a:gd name="T21" fmla="*/ 140 h 242"/>
                <a:gd name="T22" fmla="*/ 238 w 335"/>
                <a:gd name="T23" fmla="*/ 148 h 242"/>
                <a:gd name="T24" fmla="*/ 258 w 335"/>
                <a:gd name="T25" fmla="*/ 157 h 242"/>
                <a:gd name="T26" fmla="*/ 276 w 335"/>
                <a:gd name="T27" fmla="*/ 167 h 242"/>
                <a:gd name="T28" fmla="*/ 296 w 335"/>
                <a:gd name="T29" fmla="*/ 175 h 242"/>
                <a:gd name="T30" fmla="*/ 316 w 335"/>
                <a:gd name="T31" fmla="*/ 184 h 242"/>
                <a:gd name="T32" fmla="*/ 335 w 335"/>
                <a:gd name="T33" fmla="*/ 193 h 242"/>
                <a:gd name="T34" fmla="*/ 325 w 335"/>
                <a:gd name="T35" fmla="*/ 199 h 242"/>
                <a:gd name="T36" fmla="*/ 313 w 335"/>
                <a:gd name="T37" fmla="*/ 205 h 242"/>
                <a:gd name="T38" fmla="*/ 303 w 335"/>
                <a:gd name="T39" fmla="*/ 212 h 242"/>
                <a:gd name="T40" fmla="*/ 291 w 335"/>
                <a:gd name="T41" fmla="*/ 217 h 242"/>
                <a:gd name="T42" fmla="*/ 280 w 335"/>
                <a:gd name="T43" fmla="*/ 223 h 242"/>
                <a:gd name="T44" fmla="*/ 270 w 335"/>
                <a:gd name="T45" fmla="*/ 229 h 242"/>
                <a:gd name="T46" fmla="*/ 258 w 335"/>
                <a:gd name="T47" fmla="*/ 236 h 242"/>
                <a:gd name="T48" fmla="*/ 248 w 335"/>
                <a:gd name="T49" fmla="*/ 242 h 242"/>
                <a:gd name="T50" fmla="*/ 233 w 335"/>
                <a:gd name="T51" fmla="*/ 239 h 242"/>
                <a:gd name="T52" fmla="*/ 217 w 335"/>
                <a:gd name="T53" fmla="*/ 237 h 242"/>
                <a:gd name="T54" fmla="*/ 202 w 335"/>
                <a:gd name="T55" fmla="*/ 235 h 242"/>
                <a:gd name="T56" fmla="*/ 185 w 335"/>
                <a:gd name="T57" fmla="*/ 232 h 242"/>
                <a:gd name="T58" fmla="*/ 171 w 335"/>
                <a:gd name="T59" fmla="*/ 229 h 242"/>
                <a:gd name="T60" fmla="*/ 154 w 335"/>
                <a:gd name="T61" fmla="*/ 227 h 242"/>
                <a:gd name="T62" fmla="*/ 139 w 335"/>
                <a:gd name="T63" fmla="*/ 224 h 242"/>
                <a:gd name="T64" fmla="*/ 123 w 335"/>
                <a:gd name="T65" fmla="*/ 222 h 242"/>
                <a:gd name="T66" fmla="*/ 108 w 335"/>
                <a:gd name="T67" fmla="*/ 220 h 242"/>
                <a:gd name="T68" fmla="*/ 92 w 335"/>
                <a:gd name="T69" fmla="*/ 217 h 242"/>
                <a:gd name="T70" fmla="*/ 77 w 335"/>
                <a:gd name="T71" fmla="*/ 215 h 242"/>
                <a:gd name="T72" fmla="*/ 61 w 335"/>
                <a:gd name="T73" fmla="*/ 212 h 242"/>
                <a:gd name="T74" fmla="*/ 46 w 335"/>
                <a:gd name="T75" fmla="*/ 209 h 242"/>
                <a:gd name="T76" fmla="*/ 31 w 335"/>
                <a:gd name="T77" fmla="*/ 207 h 242"/>
                <a:gd name="T78" fmla="*/ 15 w 335"/>
                <a:gd name="T79" fmla="*/ 205 h 242"/>
                <a:gd name="T80" fmla="*/ 0 w 335"/>
                <a:gd name="T81" fmla="*/ 202 h 242"/>
                <a:gd name="T82" fmla="*/ 16 w 335"/>
                <a:gd name="T83" fmla="*/ 177 h 242"/>
                <a:gd name="T84" fmla="*/ 33 w 335"/>
                <a:gd name="T85" fmla="*/ 152 h 242"/>
                <a:gd name="T86" fmla="*/ 50 w 335"/>
                <a:gd name="T87" fmla="*/ 126 h 242"/>
                <a:gd name="T88" fmla="*/ 66 w 335"/>
                <a:gd name="T89" fmla="*/ 101 h 242"/>
                <a:gd name="T90" fmla="*/ 82 w 335"/>
                <a:gd name="T91" fmla="*/ 76 h 242"/>
                <a:gd name="T92" fmla="*/ 99 w 335"/>
                <a:gd name="T93" fmla="*/ 50 h 242"/>
                <a:gd name="T94" fmla="*/ 115 w 335"/>
                <a:gd name="T95" fmla="*/ 25 h 242"/>
                <a:gd name="T96" fmla="*/ 131 w 335"/>
                <a:gd name="T9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5" h="242">
                  <a:moveTo>
                    <a:pt x="131" y="0"/>
                  </a:moveTo>
                  <a:lnTo>
                    <a:pt x="137" y="15"/>
                  </a:lnTo>
                  <a:lnTo>
                    <a:pt x="144" y="30"/>
                  </a:lnTo>
                  <a:lnTo>
                    <a:pt x="150" y="46"/>
                  </a:lnTo>
                  <a:lnTo>
                    <a:pt x="156" y="61"/>
                  </a:lnTo>
                  <a:lnTo>
                    <a:pt x="161" y="76"/>
                  </a:lnTo>
                  <a:lnTo>
                    <a:pt x="168" y="92"/>
                  </a:lnTo>
                  <a:lnTo>
                    <a:pt x="174" y="107"/>
                  </a:lnTo>
                  <a:lnTo>
                    <a:pt x="180" y="122"/>
                  </a:lnTo>
                  <a:lnTo>
                    <a:pt x="199" y="131"/>
                  </a:lnTo>
                  <a:lnTo>
                    <a:pt x="219" y="140"/>
                  </a:lnTo>
                  <a:lnTo>
                    <a:pt x="238" y="148"/>
                  </a:lnTo>
                  <a:lnTo>
                    <a:pt x="258" y="157"/>
                  </a:lnTo>
                  <a:lnTo>
                    <a:pt x="276" y="167"/>
                  </a:lnTo>
                  <a:lnTo>
                    <a:pt x="296" y="175"/>
                  </a:lnTo>
                  <a:lnTo>
                    <a:pt x="316" y="184"/>
                  </a:lnTo>
                  <a:lnTo>
                    <a:pt x="335" y="193"/>
                  </a:lnTo>
                  <a:lnTo>
                    <a:pt x="325" y="199"/>
                  </a:lnTo>
                  <a:lnTo>
                    <a:pt x="313" y="205"/>
                  </a:lnTo>
                  <a:lnTo>
                    <a:pt x="303" y="212"/>
                  </a:lnTo>
                  <a:lnTo>
                    <a:pt x="291" y="217"/>
                  </a:lnTo>
                  <a:lnTo>
                    <a:pt x="280" y="223"/>
                  </a:lnTo>
                  <a:lnTo>
                    <a:pt x="270" y="229"/>
                  </a:lnTo>
                  <a:lnTo>
                    <a:pt x="258" y="236"/>
                  </a:lnTo>
                  <a:lnTo>
                    <a:pt x="248" y="242"/>
                  </a:lnTo>
                  <a:lnTo>
                    <a:pt x="233" y="239"/>
                  </a:lnTo>
                  <a:lnTo>
                    <a:pt x="217" y="237"/>
                  </a:lnTo>
                  <a:lnTo>
                    <a:pt x="202" y="235"/>
                  </a:lnTo>
                  <a:lnTo>
                    <a:pt x="185" y="232"/>
                  </a:lnTo>
                  <a:lnTo>
                    <a:pt x="171" y="229"/>
                  </a:lnTo>
                  <a:lnTo>
                    <a:pt x="154" y="227"/>
                  </a:lnTo>
                  <a:lnTo>
                    <a:pt x="139" y="224"/>
                  </a:lnTo>
                  <a:lnTo>
                    <a:pt x="123" y="222"/>
                  </a:lnTo>
                  <a:lnTo>
                    <a:pt x="108" y="220"/>
                  </a:lnTo>
                  <a:lnTo>
                    <a:pt x="92" y="217"/>
                  </a:lnTo>
                  <a:lnTo>
                    <a:pt x="77" y="215"/>
                  </a:lnTo>
                  <a:lnTo>
                    <a:pt x="61" y="212"/>
                  </a:lnTo>
                  <a:lnTo>
                    <a:pt x="46" y="209"/>
                  </a:lnTo>
                  <a:lnTo>
                    <a:pt x="31" y="207"/>
                  </a:lnTo>
                  <a:lnTo>
                    <a:pt x="15" y="205"/>
                  </a:lnTo>
                  <a:lnTo>
                    <a:pt x="0" y="202"/>
                  </a:lnTo>
                  <a:lnTo>
                    <a:pt x="16" y="177"/>
                  </a:lnTo>
                  <a:lnTo>
                    <a:pt x="33" y="152"/>
                  </a:lnTo>
                  <a:lnTo>
                    <a:pt x="50" y="126"/>
                  </a:lnTo>
                  <a:lnTo>
                    <a:pt x="66" y="101"/>
                  </a:lnTo>
                  <a:lnTo>
                    <a:pt x="82" y="76"/>
                  </a:lnTo>
                  <a:lnTo>
                    <a:pt x="99" y="50"/>
                  </a:lnTo>
                  <a:lnTo>
                    <a:pt x="115" y="25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7" name="Freeform 123">
              <a:extLst>
                <a:ext uri="{FF2B5EF4-FFF2-40B4-BE49-F238E27FC236}">
                  <a16:creationId xmlns:a16="http://schemas.microsoft.com/office/drawing/2014/main" id="{C20A8603-7FAC-4F37-B4BC-19A94D95D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2762"/>
              <a:ext cx="159" cy="119"/>
            </a:xfrm>
            <a:custGeom>
              <a:avLst/>
              <a:gdLst>
                <a:gd name="T0" fmla="*/ 114 w 318"/>
                <a:gd name="T1" fmla="*/ 0 h 238"/>
                <a:gd name="T2" fmla="*/ 120 w 318"/>
                <a:gd name="T3" fmla="*/ 15 h 238"/>
                <a:gd name="T4" fmla="*/ 127 w 318"/>
                <a:gd name="T5" fmla="*/ 30 h 238"/>
                <a:gd name="T6" fmla="*/ 133 w 318"/>
                <a:gd name="T7" fmla="*/ 46 h 238"/>
                <a:gd name="T8" fmla="*/ 139 w 318"/>
                <a:gd name="T9" fmla="*/ 61 h 238"/>
                <a:gd name="T10" fmla="*/ 144 w 318"/>
                <a:gd name="T11" fmla="*/ 76 h 238"/>
                <a:gd name="T12" fmla="*/ 151 w 318"/>
                <a:gd name="T13" fmla="*/ 92 h 238"/>
                <a:gd name="T14" fmla="*/ 157 w 318"/>
                <a:gd name="T15" fmla="*/ 107 h 238"/>
                <a:gd name="T16" fmla="*/ 163 w 318"/>
                <a:gd name="T17" fmla="*/ 122 h 238"/>
                <a:gd name="T18" fmla="*/ 182 w 318"/>
                <a:gd name="T19" fmla="*/ 131 h 238"/>
                <a:gd name="T20" fmla="*/ 202 w 318"/>
                <a:gd name="T21" fmla="*/ 140 h 238"/>
                <a:gd name="T22" fmla="*/ 221 w 318"/>
                <a:gd name="T23" fmla="*/ 149 h 238"/>
                <a:gd name="T24" fmla="*/ 241 w 318"/>
                <a:gd name="T25" fmla="*/ 157 h 238"/>
                <a:gd name="T26" fmla="*/ 259 w 318"/>
                <a:gd name="T27" fmla="*/ 167 h 238"/>
                <a:gd name="T28" fmla="*/ 279 w 318"/>
                <a:gd name="T29" fmla="*/ 176 h 238"/>
                <a:gd name="T30" fmla="*/ 299 w 318"/>
                <a:gd name="T31" fmla="*/ 184 h 238"/>
                <a:gd name="T32" fmla="*/ 318 w 318"/>
                <a:gd name="T33" fmla="*/ 193 h 238"/>
                <a:gd name="T34" fmla="*/ 308 w 318"/>
                <a:gd name="T35" fmla="*/ 199 h 238"/>
                <a:gd name="T36" fmla="*/ 296 w 318"/>
                <a:gd name="T37" fmla="*/ 205 h 238"/>
                <a:gd name="T38" fmla="*/ 286 w 318"/>
                <a:gd name="T39" fmla="*/ 210 h 238"/>
                <a:gd name="T40" fmla="*/ 274 w 318"/>
                <a:gd name="T41" fmla="*/ 215 h 238"/>
                <a:gd name="T42" fmla="*/ 264 w 318"/>
                <a:gd name="T43" fmla="*/ 221 h 238"/>
                <a:gd name="T44" fmla="*/ 253 w 318"/>
                <a:gd name="T45" fmla="*/ 227 h 238"/>
                <a:gd name="T46" fmla="*/ 242 w 318"/>
                <a:gd name="T47" fmla="*/ 232 h 238"/>
                <a:gd name="T48" fmla="*/ 231 w 318"/>
                <a:gd name="T49" fmla="*/ 238 h 238"/>
                <a:gd name="T50" fmla="*/ 217 w 318"/>
                <a:gd name="T51" fmla="*/ 236 h 238"/>
                <a:gd name="T52" fmla="*/ 202 w 318"/>
                <a:gd name="T53" fmla="*/ 234 h 238"/>
                <a:gd name="T54" fmla="*/ 188 w 318"/>
                <a:gd name="T55" fmla="*/ 230 h 238"/>
                <a:gd name="T56" fmla="*/ 173 w 318"/>
                <a:gd name="T57" fmla="*/ 228 h 238"/>
                <a:gd name="T58" fmla="*/ 159 w 318"/>
                <a:gd name="T59" fmla="*/ 225 h 238"/>
                <a:gd name="T60" fmla="*/ 144 w 318"/>
                <a:gd name="T61" fmla="*/ 223 h 238"/>
                <a:gd name="T62" fmla="*/ 130 w 318"/>
                <a:gd name="T63" fmla="*/ 220 h 238"/>
                <a:gd name="T64" fmla="*/ 116 w 318"/>
                <a:gd name="T65" fmla="*/ 217 h 238"/>
                <a:gd name="T66" fmla="*/ 102 w 318"/>
                <a:gd name="T67" fmla="*/ 215 h 238"/>
                <a:gd name="T68" fmla="*/ 87 w 318"/>
                <a:gd name="T69" fmla="*/ 213 h 238"/>
                <a:gd name="T70" fmla="*/ 73 w 318"/>
                <a:gd name="T71" fmla="*/ 210 h 238"/>
                <a:gd name="T72" fmla="*/ 58 w 318"/>
                <a:gd name="T73" fmla="*/ 207 h 238"/>
                <a:gd name="T74" fmla="*/ 44 w 318"/>
                <a:gd name="T75" fmla="*/ 205 h 238"/>
                <a:gd name="T76" fmla="*/ 29 w 318"/>
                <a:gd name="T77" fmla="*/ 202 h 238"/>
                <a:gd name="T78" fmla="*/ 15 w 318"/>
                <a:gd name="T79" fmla="*/ 200 h 238"/>
                <a:gd name="T80" fmla="*/ 0 w 318"/>
                <a:gd name="T81" fmla="*/ 198 h 238"/>
                <a:gd name="T82" fmla="*/ 14 w 318"/>
                <a:gd name="T83" fmla="*/ 174 h 238"/>
                <a:gd name="T84" fmla="*/ 29 w 318"/>
                <a:gd name="T85" fmla="*/ 148 h 238"/>
                <a:gd name="T86" fmla="*/ 43 w 318"/>
                <a:gd name="T87" fmla="*/ 124 h 238"/>
                <a:gd name="T88" fmla="*/ 58 w 318"/>
                <a:gd name="T89" fmla="*/ 99 h 238"/>
                <a:gd name="T90" fmla="*/ 72 w 318"/>
                <a:gd name="T91" fmla="*/ 73 h 238"/>
                <a:gd name="T92" fmla="*/ 86 w 318"/>
                <a:gd name="T93" fmla="*/ 49 h 238"/>
                <a:gd name="T94" fmla="*/ 101 w 318"/>
                <a:gd name="T95" fmla="*/ 24 h 238"/>
                <a:gd name="T96" fmla="*/ 114 w 318"/>
                <a:gd name="T9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8" h="238">
                  <a:moveTo>
                    <a:pt x="114" y="0"/>
                  </a:moveTo>
                  <a:lnTo>
                    <a:pt x="120" y="15"/>
                  </a:lnTo>
                  <a:lnTo>
                    <a:pt x="127" y="30"/>
                  </a:lnTo>
                  <a:lnTo>
                    <a:pt x="133" y="46"/>
                  </a:lnTo>
                  <a:lnTo>
                    <a:pt x="139" y="61"/>
                  </a:lnTo>
                  <a:lnTo>
                    <a:pt x="144" y="76"/>
                  </a:lnTo>
                  <a:lnTo>
                    <a:pt x="151" y="92"/>
                  </a:lnTo>
                  <a:lnTo>
                    <a:pt x="157" y="107"/>
                  </a:lnTo>
                  <a:lnTo>
                    <a:pt x="163" y="122"/>
                  </a:lnTo>
                  <a:lnTo>
                    <a:pt x="182" y="131"/>
                  </a:lnTo>
                  <a:lnTo>
                    <a:pt x="202" y="140"/>
                  </a:lnTo>
                  <a:lnTo>
                    <a:pt x="221" y="149"/>
                  </a:lnTo>
                  <a:lnTo>
                    <a:pt x="241" y="157"/>
                  </a:lnTo>
                  <a:lnTo>
                    <a:pt x="259" y="167"/>
                  </a:lnTo>
                  <a:lnTo>
                    <a:pt x="279" y="176"/>
                  </a:lnTo>
                  <a:lnTo>
                    <a:pt x="299" y="184"/>
                  </a:lnTo>
                  <a:lnTo>
                    <a:pt x="318" y="193"/>
                  </a:lnTo>
                  <a:lnTo>
                    <a:pt x="308" y="199"/>
                  </a:lnTo>
                  <a:lnTo>
                    <a:pt x="296" y="205"/>
                  </a:lnTo>
                  <a:lnTo>
                    <a:pt x="286" y="210"/>
                  </a:lnTo>
                  <a:lnTo>
                    <a:pt x="274" y="215"/>
                  </a:lnTo>
                  <a:lnTo>
                    <a:pt x="264" y="221"/>
                  </a:lnTo>
                  <a:lnTo>
                    <a:pt x="253" y="227"/>
                  </a:lnTo>
                  <a:lnTo>
                    <a:pt x="242" y="232"/>
                  </a:lnTo>
                  <a:lnTo>
                    <a:pt x="231" y="238"/>
                  </a:lnTo>
                  <a:lnTo>
                    <a:pt x="217" y="236"/>
                  </a:lnTo>
                  <a:lnTo>
                    <a:pt x="202" y="234"/>
                  </a:lnTo>
                  <a:lnTo>
                    <a:pt x="188" y="230"/>
                  </a:lnTo>
                  <a:lnTo>
                    <a:pt x="173" y="228"/>
                  </a:lnTo>
                  <a:lnTo>
                    <a:pt x="159" y="225"/>
                  </a:lnTo>
                  <a:lnTo>
                    <a:pt x="144" y="223"/>
                  </a:lnTo>
                  <a:lnTo>
                    <a:pt x="130" y="220"/>
                  </a:lnTo>
                  <a:lnTo>
                    <a:pt x="116" y="217"/>
                  </a:lnTo>
                  <a:lnTo>
                    <a:pt x="102" y="215"/>
                  </a:lnTo>
                  <a:lnTo>
                    <a:pt x="87" y="213"/>
                  </a:lnTo>
                  <a:lnTo>
                    <a:pt x="73" y="210"/>
                  </a:lnTo>
                  <a:lnTo>
                    <a:pt x="58" y="207"/>
                  </a:lnTo>
                  <a:lnTo>
                    <a:pt x="44" y="205"/>
                  </a:lnTo>
                  <a:lnTo>
                    <a:pt x="29" y="202"/>
                  </a:lnTo>
                  <a:lnTo>
                    <a:pt x="15" y="200"/>
                  </a:lnTo>
                  <a:lnTo>
                    <a:pt x="0" y="198"/>
                  </a:lnTo>
                  <a:lnTo>
                    <a:pt x="14" y="174"/>
                  </a:lnTo>
                  <a:lnTo>
                    <a:pt x="29" y="148"/>
                  </a:lnTo>
                  <a:lnTo>
                    <a:pt x="43" y="124"/>
                  </a:lnTo>
                  <a:lnTo>
                    <a:pt x="58" y="99"/>
                  </a:lnTo>
                  <a:lnTo>
                    <a:pt x="72" y="73"/>
                  </a:lnTo>
                  <a:lnTo>
                    <a:pt x="86" y="49"/>
                  </a:lnTo>
                  <a:lnTo>
                    <a:pt x="101" y="24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8" name="Freeform 124">
              <a:extLst>
                <a:ext uri="{FF2B5EF4-FFF2-40B4-BE49-F238E27FC236}">
                  <a16:creationId xmlns:a16="http://schemas.microsoft.com/office/drawing/2014/main" id="{49E79B32-E914-4F57-A4F8-E8B97D00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2762"/>
              <a:ext cx="150" cy="117"/>
            </a:xfrm>
            <a:custGeom>
              <a:avLst/>
              <a:gdLst>
                <a:gd name="T0" fmla="*/ 95 w 299"/>
                <a:gd name="T1" fmla="*/ 0 h 234"/>
                <a:gd name="T2" fmla="*/ 101 w 299"/>
                <a:gd name="T3" fmla="*/ 15 h 234"/>
                <a:gd name="T4" fmla="*/ 108 w 299"/>
                <a:gd name="T5" fmla="*/ 31 h 234"/>
                <a:gd name="T6" fmla="*/ 114 w 299"/>
                <a:gd name="T7" fmla="*/ 46 h 234"/>
                <a:gd name="T8" fmla="*/ 120 w 299"/>
                <a:gd name="T9" fmla="*/ 61 h 234"/>
                <a:gd name="T10" fmla="*/ 125 w 299"/>
                <a:gd name="T11" fmla="*/ 77 h 234"/>
                <a:gd name="T12" fmla="*/ 132 w 299"/>
                <a:gd name="T13" fmla="*/ 92 h 234"/>
                <a:gd name="T14" fmla="*/ 138 w 299"/>
                <a:gd name="T15" fmla="*/ 108 h 234"/>
                <a:gd name="T16" fmla="*/ 144 w 299"/>
                <a:gd name="T17" fmla="*/ 123 h 234"/>
                <a:gd name="T18" fmla="*/ 163 w 299"/>
                <a:gd name="T19" fmla="*/ 132 h 234"/>
                <a:gd name="T20" fmla="*/ 183 w 299"/>
                <a:gd name="T21" fmla="*/ 140 h 234"/>
                <a:gd name="T22" fmla="*/ 202 w 299"/>
                <a:gd name="T23" fmla="*/ 149 h 234"/>
                <a:gd name="T24" fmla="*/ 222 w 299"/>
                <a:gd name="T25" fmla="*/ 157 h 234"/>
                <a:gd name="T26" fmla="*/ 240 w 299"/>
                <a:gd name="T27" fmla="*/ 167 h 234"/>
                <a:gd name="T28" fmla="*/ 260 w 299"/>
                <a:gd name="T29" fmla="*/ 176 h 234"/>
                <a:gd name="T30" fmla="*/ 280 w 299"/>
                <a:gd name="T31" fmla="*/ 184 h 234"/>
                <a:gd name="T32" fmla="*/ 299 w 299"/>
                <a:gd name="T33" fmla="*/ 193 h 234"/>
                <a:gd name="T34" fmla="*/ 289 w 299"/>
                <a:gd name="T35" fmla="*/ 198 h 234"/>
                <a:gd name="T36" fmla="*/ 277 w 299"/>
                <a:gd name="T37" fmla="*/ 204 h 234"/>
                <a:gd name="T38" fmla="*/ 267 w 299"/>
                <a:gd name="T39" fmla="*/ 208 h 234"/>
                <a:gd name="T40" fmla="*/ 257 w 299"/>
                <a:gd name="T41" fmla="*/ 214 h 234"/>
                <a:gd name="T42" fmla="*/ 245 w 299"/>
                <a:gd name="T43" fmla="*/ 219 h 234"/>
                <a:gd name="T44" fmla="*/ 235 w 299"/>
                <a:gd name="T45" fmla="*/ 224 h 234"/>
                <a:gd name="T46" fmla="*/ 223 w 299"/>
                <a:gd name="T47" fmla="*/ 229 h 234"/>
                <a:gd name="T48" fmla="*/ 213 w 299"/>
                <a:gd name="T49" fmla="*/ 234 h 234"/>
                <a:gd name="T50" fmla="*/ 199 w 299"/>
                <a:gd name="T51" fmla="*/ 231 h 234"/>
                <a:gd name="T52" fmla="*/ 186 w 299"/>
                <a:gd name="T53" fmla="*/ 229 h 234"/>
                <a:gd name="T54" fmla="*/ 173 w 299"/>
                <a:gd name="T55" fmla="*/ 225 h 234"/>
                <a:gd name="T56" fmla="*/ 160 w 299"/>
                <a:gd name="T57" fmla="*/ 223 h 234"/>
                <a:gd name="T58" fmla="*/ 146 w 299"/>
                <a:gd name="T59" fmla="*/ 221 h 234"/>
                <a:gd name="T60" fmla="*/ 132 w 299"/>
                <a:gd name="T61" fmla="*/ 219 h 234"/>
                <a:gd name="T62" fmla="*/ 120 w 299"/>
                <a:gd name="T63" fmla="*/ 216 h 234"/>
                <a:gd name="T64" fmla="*/ 106 w 299"/>
                <a:gd name="T65" fmla="*/ 213 h 234"/>
                <a:gd name="T66" fmla="*/ 93 w 299"/>
                <a:gd name="T67" fmla="*/ 210 h 234"/>
                <a:gd name="T68" fmla="*/ 79 w 299"/>
                <a:gd name="T69" fmla="*/ 208 h 234"/>
                <a:gd name="T70" fmla="*/ 65 w 299"/>
                <a:gd name="T71" fmla="*/ 206 h 234"/>
                <a:gd name="T72" fmla="*/ 53 w 299"/>
                <a:gd name="T73" fmla="*/ 204 h 234"/>
                <a:gd name="T74" fmla="*/ 39 w 299"/>
                <a:gd name="T75" fmla="*/ 201 h 234"/>
                <a:gd name="T76" fmla="*/ 26 w 299"/>
                <a:gd name="T77" fmla="*/ 198 h 234"/>
                <a:gd name="T78" fmla="*/ 12 w 299"/>
                <a:gd name="T79" fmla="*/ 195 h 234"/>
                <a:gd name="T80" fmla="*/ 0 w 299"/>
                <a:gd name="T81" fmla="*/ 193 h 234"/>
                <a:gd name="T82" fmla="*/ 11 w 299"/>
                <a:gd name="T83" fmla="*/ 169 h 234"/>
                <a:gd name="T84" fmla="*/ 24 w 299"/>
                <a:gd name="T85" fmla="*/ 145 h 234"/>
                <a:gd name="T86" fmla="*/ 35 w 299"/>
                <a:gd name="T87" fmla="*/ 121 h 234"/>
                <a:gd name="T88" fmla="*/ 48 w 299"/>
                <a:gd name="T89" fmla="*/ 96 h 234"/>
                <a:gd name="T90" fmla="*/ 60 w 299"/>
                <a:gd name="T91" fmla="*/ 72 h 234"/>
                <a:gd name="T92" fmla="*/ 72 w 299"/>
                <a:gd name="T93" fmla="*/ 48 h 234"/>
                <a:gd name="T94" fmla="*/ 84 w 299"/>
                <a:gd name="T95" fmla="*/ 24 h 234"/>
                <a:gd name="T96" fmla="*/ 95 w 299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9" h="234">
                  <a:moveTo>
                    <a:pt x="95" y="0"/>
                  </a:moveTo>
                  <a:lnTo>
                    <a:pt x="101" y="15"/>
                  </a:lnTo>
                  <a:lnTo>
                    <a:pt x="108" y="31"/>
                  </a:lnTo>
                  <a:lnTo>
                    <a:pt x="114" y="46"/>
                  </a:lnTo>
                  <a:lnTo>
                    <a:pt x="120" y="61"/>
                  </a:lnTo>
                  <a:lnTo>
                    <a:pt x="125" y="77"/>
                  </a:lnTo>
                  <a:lnTo>
                    <a:pt x="132" y="92"/>
                  </a:lnTo>
                  <a:lnTo>
                    <a:pt x="138" y="108"/>
                  </a:lnTo>
                  <a:lnTo>
                    <a:pt x="144" y="123"/>
                  </a:lnTo>
                  <a:lnTo>
                    <a:pt x="163" y="132"/>
                  </a:lnTo>
                  <a:lnTo>
                    <a:pt x="183" y="140"/>
                  </a:lnTo>
                  <a:lnTo>
                    <a:pt x="202" y="149"/>
                  </a:lnTo>
                  <a:lnTo>
                    <a:pt x="222" y="157"/>
                  </a:lnTo>
                  <a:lnTo>
                    <a:pt x="240" y="167"/>
                  </a:lnTo>
                  <a:lnTo>
                    <a:pt x="260" y="176"/>
                  </a:lnTo>
                  <a:lnTo>
                    <a:pt x="280" y="184"/>
                  </a:lnTo>
                  <a:lnTo>
                    <a:pt x="299" y="193"/>
                  </a:lnTo>
                  <a:lnTo>
                    <a:pt x="289" y="198"/>
                  </a:lnTo>
                  <a:lnTo>
                    <a:pt x="277" y="204"/>
                  </a:lnTo>
                  <a:lnTo>
                    <a:pt x="267" y="208"/>
                  </a:lnTo>
                  <a:lnTo>
                    <a:pt x="257" y="214"/>
                  </a:lnTo>
                  <a:lnTo>
                    <a:pt x="245" y="219"/>
                  </a:lnTo>
                  <a:lnTo>
                    <a:pt x="235" y="224"/>
                  </a:lnTo>
                  <a:lnTo>
                    <a:pt x="223" y="229"/>
                  </a:lnTo>
                  <a:lnTo>
                    <a:pt x="213" y="234"/>
                  </a:lnTo>
                  <a:lnTo>
                    <a:pt x="199" y="231"/>
                  </a:lnTo>
                  <a:lnTo>
                    <a:pt x="186" y="229"/>
                  </a:lnTo>
                  <a:lnTo>
                    <a:pt x="173" y="225"/>
                  </a:lnTo>
                  <a:lnTo>
                    <a:pt x="160" y="223"/>
                  </a:lnTo>
                  <a:lnTo>
                    <a:pt x="146" y="221"/>
                  </a:lnTo>
                  <a:lnTo>
                    <a:pt x="132" y="219"/>
                  </a:lnTo>
                  <a:lnTo>
                    <a:pt x="120" y="216"/>
                  </a:lnTo>
                  <a:lnTo>
                    <a:pt x="106" y="213"/>
                  </a:lnTo>
                  <a:lnTo>
                    <a:pt x="93" y="210"/>
                  </a:lnTo>
                  <a:lnTo>
                    <a:pt x="79" y="208"/>
                  </a:lnTo>
                  <a:lnTo>
                    <a:pt x="65" y="206"/>
                  </a:lnTo>
                  <a:lnTo>
                    <a:pt x="53" y="204"/>
                  </a:lnTo>
                  <a:lnTo>
                    <a:pt x="39" y="201"/>
                  </a:lnTo>
                  <a:lnTo>
                    <a:pt x="26" y="198"/>
                  </a:lnTo>
                  <a:lnTo>
                    <a:pt x="12" y="195"/>
                  </a:lnTo>
                  <a:lnTo>
                    <a:pt x="0" y="193"/>
                  </a:lnTo>
                  <a:lnTo>
                    <a:pt x="11" y="169"/>
                  </a:lnTo>
                  <a:lnTo>
                    <a:pt x="24" y="145"/>
                  </a:lnTo>
                  <a:lnTo>
                    <a:pt x="35" y="121"/>
                  </a:lnTo>
                  <a:lnTo>
                    <a:pt x="48" y="96"/>
                  </a:lnTo>
                  <a:lnTo>
                    <a:pt x="60" y="72"/>
                  </a:lnTo>
                  <a:lnTo>
                    <a:pt x="72" y="48"/>
                  </a:lnTo>
                  <a:lnTo>
                    <a:pt x="84" y="24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9" name="Freeform 125">
              <a:extLst>
                <a:ext uri="{FF2B5EF4-FFF2-40B4-BE49-F238E27FC236}">
                  <a16:creationId xmlns:a16="http://schemas.microsoft.com/office/drawing/2014/main" id="{DCEE03D6-0017-418C-8824-3154FF83A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762"/>
              <a:ext cx="141" cy="115"/>
            </a:xfrm>
            <a:custGeom>
              <a:avLst/>
              <a:gdLst>
                <a:gd name="T0" fmla="*/ 78 w 282"/>
                <a:gd name="T1" fmla="*/ 0 h 230"/>
                <a:gd name="T2" fmla="*/ 84 w 282"/>
                <a:gd name="T3" fmla="*/ 15 h 230"/>
                <a:gd name="T4" fmla="*/ 91 w 282"/>
                <a:gd name="T5" fmla="*/ 31 h 230"/>
                <a:gd name="T6" fmla="*/ 97 w 282"/>
                <a:gd name="T7" fmla="*/ 46 h 230"/>
                <a:gd name="T8" fmla="*/ 103 w 282"/>
                <a:gd name="T9" fmla="*/ 61 h 230"/>
                <a:gd name="T10" fmla="*/ 108 w 282"/>
                <a:gd name="T11" fmla="*/ 77 h 230"/>
                <a:gd name="T12" fmla="*/ 115 w 282"/>
                <a:gd name="T13" fmla="*/ 92 h 230"/>
                <a:gd name="T14" fmla="*/ 121 w 282"/>
                <a:gd name="T15" fmla="*/ 108 h 230"/>
                <a:gd name="T16" fmla="*/ 127 w 282"/>
                <a:gd name="T17" fmla="*/ 123 h 230"/>
                <a:gd name="T18" fmla="*/ 146 w 282"/>
                <a:gd name="T19" fmla="*/ 132 h 230"/>
                <a:gd name="T20" fmla="*/ 166 w 282"/>
                <a:gd name="T21" fmla="*/ 140 h 230"/>
                <a:gd name="T22" fmla="*/ 185 w 282"/>
                <a:gd name="T23" fmla="*/ 149 h 230"/>
                <a:gd name="T24" fmla="*/ 205 w 282"/>
                <a:gd name="T25" fmla="*/ 157 h 230"/>
                <a:gd name="T26" fmla="*/ 223 w 282"/>
                <a:gd name="T27" fmla="*/ 167 h 230"/>
                <a:gd name="T28" fmla="*/ 243 w 282"/>
                <a:gd name="T29" fmla="*/ 176 h 230"/>
                <a:gd name="T30" fmla="*/ 263 w 282"/>
                <a:gd name="T31" fmla="*/ 184 h 230"/>
                <a:gd name="T32" fmla="*/ 282 w 282"/>
                <a:gd name="T33" fmla="*/ 193 h 230"/>
                <a:gd name="T34" fmla="*/ 272 w 282"/>
                <a:gd name="T35" fmla="*/ 198 h 230"/>
                <a:gd name="T36" fmla="*/ 260 w 282"/>
                <a:gd name="T37" fmla="*/ 202 h 230"/>
                <a:gd name="T38" fmla="*/ 250 w 282"/>
                <a:gd name="T39" fmla="*/ 207 h 230"/>
                <a:gd name="T40" fmla="*/ 240 w 282"/>
                <a:gd name="T41" fmla="*/ 212 h 230"/>
                <a:gd name="T42" fmla="*/ 228 w 282"/>
                <a:gd name="T43" fmla="*/ 216 h 230"/>
                <a:gd name="T44" fmla="*/ 218 w 282"/>
                <a:gd name="T45" fmla="*/ 221 h 230"/>
                <a:gd name="T46" fmla="*/ 206 w 282"/>
                <a:gd name="T47" fmla="*/ 225 h 230"/>
                <a:gd name="T48" fmla="*/ 196 w 282"/>
                <a:gd name="T49" fmla="*/ 230 h 230"/>
                <a:gd name="T50" fmla="*/ 183 w 282"/>
                <a:gd name="T51" fmla="*/ 228 h 230"/>
                <a:gd name="T52" fmla="*/ 172 w 282"/>
                <a:gd name="T53" fmla="*/ 224 h 230"/>
                <a:gd name="T54" fmla="*/ 159 w 282"/>
                <a:gd name="T55" fmla="*/ 222 h 230"/>
                <a:gd name="T56" fmla="*/ 147 w 282"/>
                <a:gd name="T57" fmla="*/ 220 h 230"/>
                <a:gd name="T58" fmla="*/ 135 w 282"/>
                <a:gd name="T59" fmla="*/ 217 h 230"/>
                <a:gd name="T60" fmla="*/ 123 w 282"/>
                <a:gd name="T61" fmla="*/ 214 h 230"/>
                <a:gd name="T62" fmla="*/ 111 w 282"/>
                <a:gd name="T63" fmla="*/ 212 h 230"/>
                <a:gd name="T64" fmla="*/ 98 w 282"/>
                <a:gd name="T65" fmla="*/ 209 h 230"/>
                <a:gd name="T66" fmla="*/ 86 w 282"/>
                <a:gd name="T67" fmla="*/ 207 h 230"/>
                <a:gd name="T68" fmla="*/ 74 w 282"/>
                <a:gd name="T69" fmla="*/ 204 h 230"/>
                <a:gd name="T70" fmla="*/ 61 w 282"/>
                <a:gd name="T71" fmla="*/ 201 h 230"/>
                <a:gd name="T72" fmla="*/ 50 w 282"/>
                <a:gd name="T73" fmla="*/ 199 h 230"/>
                <a:gd name="T74" fmla="*/ 37 w 282"/>
                <a:gd name="T75" fmla="*/ 197 h 230"/>
                <a:gd name="T76" fmla="*/ 24 w 282"/>
                <a:gd name="T77" fmla="*/ 193 h 230"/>
                <a:gd name="T78" fmla="*/ 13 w 282"/>
                <a:gd name="T79" fmla="*/ 191 h 230"/>
                <a:gd name="T80" fmla="*/ 0 w 282"/>
                <a:gd name="T81" fmla="*/ 189 h 230"/>
                <a:gd name="T82" fmla="*/ 10 w 282"/>
                <a:gd name="T83" fmla="*/ 164 h 230"/>
                <a:gd name="T84" fmla="*/ 20 w 282"/>
                <a:gd name="T85" fmla="*/ 141 h 230"/>
                <a:gd name="T86" fmla="*/ 30 w 282"/>
                <a:gd name="T87" fmla="*/ 117 h 230"/>
                <a:gd name="T88" fmla="*/ 39 w 282"/>
                <a:gd name="T89" fmla="*/ 94 h 230"/>
                <a:gd name="T90" fmla="*/ 50 w 282"/>
                <a:gd name="T91" fmla="*/ 71 h 230"/>
                <a:gd name="T92" fmla="*/ 59 w 282"/>
                <a:gd name="T93" fmla="*/ 47 h 230"/>
                <a:gd name="T94" fmla="*/ 69 w 282"/>
                <a:gd name="T95" fmla="*/ 24 h 230"/>
                <a:gd name="T96" fmla="*/ 78 w 282"/>
                <a:gd name="T9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2" h="230">
                  <a:moveTo>
                    <a:pt x="78" y="0"/>
                  </a:moveTo>
                  <a:lnTo>
                    <a:pt x="84" y="15"/>
                  </a:lnTo>
                  <a:lnTo>
                    <a:pt x="91" y="31"/>
                  </a:lnTo>
                  <a:lnTo>
                    <a:pt x="97" y="46"/>
                  </a:lnTo>
                  <a:lnTo>
                    <a:pt x="103" y="61"/>
                  </a:lnTo>
                  <a:lnTo>
                    <a:pt x="108" y="77"/>
                  </a:lnTo>
                  <a:lnTo>
                    <a:pt x="115" y="92"/>
                  </a:lnTo>
                  <a:lnTo>
                    <a:pt x="121" y="108"/>
                  </a:lnTo>
                  <a:lnTo>
                    <a:pt x="127" y="123"/>
                  </a:lnTo>
                  <a:lnTo>
                    <a:pt x="146" y="132"/>
                  </a:lnTo>
                  <a:lnTo>
                    <a:pt x="166" y="140"/>
                  </a:lnTo>
                  <a:lnTo>
                    <a:pt x="185" y="149"/>
                  </a:lnTo>
                  <a:lnTo>
                    <a:pt x="205" y="157"/>
                  </a:lnTo>
                  <a:lnTo>
                    <a:pt x="223" y="167"/>
                  </a:lnTo>
                  <a:lnTo>
                    <a:pt x="243" y="176"/>
                  </a:lnTo>
                  <a:lnTo>
                    <a:pt x="263" y="184"/>
                  </a:lnTo>
                  <a:lnTo>
                    <a:pt x="282" y="193"/>
                  </a:lnTo>
                  <a:lnTo>
                    <a:pt x="272" y="198"/>
                  </a:lnTo>
                  <a:lnTo>
                    <a:pt x="260" y="202"/>
                  </a:lnTo>
                  <a:lnTo>
                    <a:pt x="250" y="207"/>
                  </a:lnTo>
                  <a:lnTo>
                    <a:pt x="240" y="212"/>
                  </a:lnTo>
                  <a:lnTo>
                    <a:pt x="228" y="216"/>
                  </a:lnTo>
                  <a:lnTo>
                    <a:pt x="218" y="221"/>
                  </a:lnTo>
                  <a:lnTo>
                    <a:pt x="206" y="225"/>
                  </a:lnTo>
                  <a:lnTo>
                    <a:pt x="196" y="230"/>
                  </a:lnTo>
                  <a:lnTo>
                    <a:pt x="183" y="228"/>
                  </a:lnTo>
                  <a:lnTo>
                    <a:pt x="172" y="224"/>
                  </a:lnTo>
                  <a:lnTo>
                    <a:pt x="159" y="222"/>
                  </a:lnTo>
                  <a:lnTo>
                    <a:pt x="147" y="220"/>
                  </a:lnTo>
                  <a:lnTo>
                    <a:pt x="135" y="217"/>
                  </a:lnTo>
                  <a:lnTo>
                    <a:pt x="123" y="214"/>
                  </a:lnTo>
                  <a:lnTo>
                    <a:pt x="111" y="212"/>
                  </a:lnTo>
                  <a:lnTo>
                    <a:pt x="98" y="209"/>
                  </a:lnTo>
                  <a:lnTo>
                    <a:pt x="86" y="207"/>
                  </a:lnTo>
                  <a:lnTo>
                    <a:pt x="74" y="204"/>
                  </a:lnTo>
                  <a:lnTo>
                    <a:pt x="61" y="201"/>
                  </a:lnTo>
                  <a:lnTo>
                    <a:pt x="50" y="199"/>
                  </a:lnTo>
                  <a:lnTo>
                    <a:pt x="37" y="197"/>
                  </a:lnTo>
                  <a:lnTo>
                    <a:pt x="24" y="193"/>
                  </a:lnTo>
                  <a:lnTo>
                    <a:pt x="13" y="191"/>
                  </a:lnTo>
                  <a:lnTo>
                    <a:pt x="0" y="189"/>
                  </a:lnTo>
                  <a:lnTo>
                    <a:pt x="10" y="164"/>
                  </a:lnTo>
                  <a:lnTo>
                    <a:pt x="20" y="141"/>
                  </a:lnTo>
                  <a:lnTo>
                    <a:pt x="30" y="117"/>
                  </a:lnTo>
                  <a:lnTo>
                    <a:pt x="39" y="94"/>
                  </a:lnTo>
                  <a:lnTo>
                    <a:pt x="50" y="71"/>
                  </a:lnTo>
                  <a:lnTo>
                    <a:pt x="59" y="47"/>
                  </a:lnTo>
                  <a:lnTo>
                    <a:pt x="69" y="24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0" name="Freeform 126">
              <a:extLst>
                <a:ext uri="{FF2B5EF4-FFF2-40B4-BE49-F238E27FC236}">
                  <a16:creationId xmlns:a16="http://schemas.microsoft.com/office/drawing/2014/main" id="{7A3C8EA5-F6AE-4D30-8F6C-534D35D15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2762"/>
              <a:ext cx="132" cy="113"/>
            </a:xfrm>
            <a:custGeom>
              <a:avLst/>
              <a:gdLst>
                <a:gd name="T0" fmla="*/ 60 w 264"/>
                <a:gd name="T1" fmla="*/ 0 h 225"/>
                <a:gd name="T2" fmla="*/ 66 w 264"/>
                <a:gd name="T3" fmla="*/ 15 h 225"/>
                <a:gd name="T4" fmla="*/ 73 w 264"/>
                <a:gd name="T5" fmla="*/ 31 h 225"/>
                <a:gd name="T6" fmla="*/ 79 w 264"/>
                <a:gd name="T7" fmla="*/ 46 h 225"/>
                <a:gd name="T8" fmla="*/ 85 w 264"/>
                <a:gd name="T9" fmla="*/ 62 h 225"/>
                <a:gd name="T10" fmla="*/ 90 w 264"/>
                <a:gd name="T11" fmla="*/ 77 h 225"/>
                <a:gd name="T12" fmla="*/ 97 w 264"/>
                <a:gd name="T13" fmla="*/ 93 h 225"/>
                <a:gd name="T14" fmla="*/ 103 w 264"/>
                <a:gd name="T15" fmla="*/ 108 h 225"/>
                <a:gd name="T16" fmla="*/ 109 w 264"/>
                <a:gd name="T17" fmla="*/ 123 h 225"/>
                <a:gd name="T18" fmla="*/ 128 w 264"/>
                <a:gd name="T19" fmla="*/ 132 h 225"/>
                <a:gd name="T20" fmla="*/ 148 w 264"/>
                <a:gd name="T21" fmla="*/ 141 h 225"/>
                <a:gd name="T22" fmla="*/ 167 w 264"/>
                <a:gd name="T23" fmla="*/ 149 h 225"/>
                <a:gd name="T24" fmla="*/ 187 w 264"/>
                <a:gd name="T25" fmla="*/ 159 h 225"/>
                <a:gd name="T26" fmla="*/ 205 w 264"/>
                <a:gd name="T27" fmla="*/ 167 h 225"/>
                <a:gd name="T28" fmla="*/ 225 w 264"/>
                <a:gd name="T29" fmla="*/ 176 h 225"/>
                <a:gd name="T30" fmla="*/ 245 w 264"/>
                <a:gd name="T31" fmla="*/ 184 h 225"/>
                <a:gd name="T32" fmla="*/ 264 w 264"/>
                <a:gd name="T33" fmla="*/ 193 h 225"/>
                <a:gd name="T34" fmla="*/ 254 w 264"/>
                <a:gd name="T35" fmla="*/ 197 h 225"/>
                <a:gd name="T36" fmla="*/ 242 w 264"/>
                <a:gd name="T37" fmla="*/ 201 h 225"/>
                <a:gd name="T38" fmla="*/ 232 w 264"/>
                <a:gd name="T39" fmla="*/ 205 h 225"/>
                <a:gd name="T40" fmla="*/ 222 w 264"/>
                <a:gd name="T41" fmla="*/ 209 h 225"/>
                <a:gd name="T42" fmla="*/ 210 w 264"/>
                <a:gd name="T43" fmla="*/ 214 h 225"/>
                <a:gd name="T44" fmla="*/ 200 w 264"/>
                <a:gd name="T45" fmla="*/ 217 h 225"/>
                <a:gd name="T46" fmla="*/ 189 w 264"/>
                <a:gd name="T47" fmla="*/ 222 h 225"/>
                <a:gd name="T48" fmla="*/ 179 w 264"/>
                <a:gd name="T49" fmla="*/ 225 h 225"/>
                <a:gd name="T50" fmla="*/ 157 w 264"/>
                <a:gd name="T51" fmla="*/ 220 h 225"/>
                <a:gd name="T52" fmla="*/ 134 w 264"/>
                <a:gd name="T53" fmla="*/ 215 h 225"/>
                <a:gd name="T54" fmla="*/ 112 w 264"/>
                <a:gd name="T55" fmla="*/ 209 h 225"/>
                <a:gd name="T56" fmla="*/ 89 w 264"/>
                <a:gd name="T57" fmla="*/ 205 h 225"/>
                <a:gd name="T58" fmla="*/ 67 w 264"/>
                <a:gd name="T59" fmla="*/ 199 h 225"/>
                <a:gd name="T60" fmla="*/ 44 w 264"/>
                <a:gd name="T61" fmla="*/ 194 h 225"/>
                <a:gd name="T62" fmla="*/ 22 w 264"/>
                <a:gd name="T63" fmla="*/ 189 h 225"/>
                <a:gd name="T64" fmla="*/ 0 w 264"/>
                <a:gd name="T65" fmla="*/ 184 h 225"/>
                <a:gd name="T66" fmla="*/ 7 w 264"/>
                <a:gd name="T67" fmla="*/ 161 h 225"/>
                <a:gd name="T68" fmla="*/ 15 w 264"/>
                <a:gd name="T69" fmla="*/ 138 h 225"/>
                <a:gd name="T70" fmla="*/ 22 w 264"/>
                <a:gd name="T71" fmla="*/ 115 h 225"/>
                <a:gd name="T72" fmla="*/ 30 w 264"/>
                <a:gd name="T73" fmla="*/ 92 h 225"/>
                <a:gd name="T74" fmla="*/ 38 w 264"/>
                <a:gd name="T75" fmla="*/ 69 h 225"/>
                <a:gd name="T76" fmla="*/ 45 w 264"/>
                <a:gd name="T77" fmla="*/ 46 h 225"/>
                <a:gd name="T78" fmla="*/ 53 w 264"/>
                <a:gd name="T79" fmla="*/ 23 h 225"/>
                <a:gd name="T80" fmla="*/ 60 w 264"/>
                <a:gd name="T8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4" h="225">
                  <a:moveTo>
                    <a:pt x="60" y="0"/>
                  </a:moveTo>
                  <a:lnTo>
                    <a:pt x="66" y="15"/>
                  </a:lnTo>
                  <a:lnTo>
                    <a:pt x="73" y="31"/>
                  </a:lnTo>
                  <a:lnTo>
                    <a:pt x="79" y="46"/>
                  </a:lnTo>
                  <a:lnTo>
                    <a:pt x="85" y="62"/>
                  </a:lnTo>
                  <a:lnTo>
                    <a:pt x="90" y="77"/>
                  </a:lnTo>
                  <a:lnTo>
                    <a:pt x="97" y="93"/>
                  </a:lnTo>
                  <a:lnTo>
                    <a:pt x="103" y="108"/>
                  </a:lnTo>
                  <a:lnTo>
                    <a:pt x="109" y="123"/>
                  </a:lnTo>
                  <a:lnTo>
                    <a:pt x="128" y="132"/>
                  </a:lnTo>
                  <a:lnTo>
                    <a:pt x="148" y="141"/>
                  </a:lnTo>
                  <a:lnTo>
                    <a:pt x="167" y="149"/>
                  </a:lnTo>
                  <a:lnTo>
                    <a:pt x="187" y="159"/>
                  </a:lnTo>
                  <a:lnTo>
                    <a:pt x="205" y="167"/>
                  </a:lnTo>
                  <a:lnTo>
                    <a:pt x="225" y="176"/>
                  </a:lnTo>
                  <a:lnTo>
                    <a:pt x="245" y="184"/>
                  </a:lnTo>
                  <a:lnTo>
                    <a:pt x="264" y="193"/>
                  </a:lnTo>
                  <a:lnTo>
                    <a:pt x="254" y="197"/>
                  </a:lnTo>
                  <a:lnTo>
                    <a:pt x="242" y="201"/>
                  </a:lnTo>
                  <a:lnTo>
                    <a:pt x="232" y="205"/>
                  </a:lnTo>
                  <a:lnTo>
                    <a:pt x="222" y="209"/>
                  </a:lnTo>
                  <a:lnTo>
                    <a:pt x="210" y="214"/>
                  </a:lnTo>
                  <a:lnTo>
                    <a:pt x="200" y="217"/>
                  </a:lnTo>
                  <a:lnTo>
                    <a:pt x="189" y="222"/>
                  </a:lnTo>
                  <a:lnTo>
                    <a:pt x="179" y="225"/>
                  </a:lnTo>
                  <a:lnTo>
                    <a:pt x="157" y="220"/>
                  </a:lnTo>
                  <a:lnTo>
                    <a:pt x="134" y="215"/>
                  </a:lnTo>
                  <a:lnTo>
                    <a:pt x="112" y="209"/>
                  </a:lnTo>
                  <a:lnTo>
                    <a:pt x="89" y="205"/>
                  </a:lnTo>
                  <a:lnTo>
                    <a:pt x="67" y="199"/>
                  </a:lnTo>
                  <a:lnTo>
                    <a:pt x="44" y="194"/>
                  </a:lnTo>
                  <a:lnTo>
                    <a:pt x="22" y="189"/>
                  </a:lnTo>
                  <a:lnTo>
                    <a:pt x="0" y="184"/>
                  </a:lnTo>
                  <a:lnTo>
                    <a:pt x="7" y="161"/>
                  </a:lnTo>
                  <a:lnTo>
                    <a:pt x="15" y="138"/>
                  </a:lnTo>
                  <a:lnTo>
                    <a:pt x="22" y="115"/>
                  </a:lnTo>
                  <a:lnTo>
                    <a:pt x="30" y="92"/>
                  </a:lnTo>
                  <a:lnTo>
                    <a:pt x="38" y="69"/>
                  </a:lnTo>
                  <a:lnTo>
                    <a:pt x="45" y="46"/>
                  </a:lnTo>
                  <a:lnTo>
                    <a:pt x="53" y="2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1" name="Freeform 127">
              <a:extLst>
                <a:ext uri="{FF2B5EF4-FFF2-40B4-BE49-F238E27FC236}">
                  <a16:creationId xmlns:a16="http://schemas.microsoft.com/office/drawing/2014/main" id="{235C7891-F0B4-4DAA-A994-361D1BD9C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762"/>
              <a:ext cx="123" cy="111"/>
            </a:xfrm>
            <a:custGeom>
              <a:avLst/>
              <a:gdLst>
                <a:gd name="T0" fmla="*/ 42 w 246"/>
                <a:gd name="T1" fmla="*/ 0 h 222"/>
                <a:gd name="T2" fmla="*/ 48 w 246"/>
                <a:gd name="T3" fmla="*/ 15 h 222"/>
                <a:gd name="T4" fmla="*/ 55 w 246"/>
                <a:gd name="T5" fmla="*/ 31 h 222"/>
                <a:gd name="T6" fmla="*/ 61 w 246"/>
                <a:gd name="T7" fmla="*/ 46 h 222"/>
                <a:gd name="T8" fmla="*/ 67 w 246"/>
                <a:gd name="T9" fmla="*/ 62 h 222"/>
                <a:gd name="T10" fmla="*/ 72 w 246"/>
                <a:gd name="T11" fmla="*/ 77 h 222"/>
                <a:gd name="T12" fmla="*/ 79 w 246"/>
                <a:gd name="T13" fmla="*/ 93 h 222"/>
                <a:gd name="T14" fmla="*/ 85 w 246"/>
                <a:gd name="T15" fmla="*/ 108 h 222"/>
                <a:gd name="T16" fmla="*/ 91 w 246"/>
                <a:gd name="T17" fmla="*/ 124 h 222"/>
                <a:gd name="T18" fmla="*/ 110 w 246"/>
                <a:gd name="T19" fmla="*/ 132 h 222"/>
                <a:gd name="T20" fmla="*/ 130 w 246"/>
                <a:gd name="T21" fmla="*/ 141 h 222"/>
                <a:gd name="T22" fmla="*/ 149 w 246"/>
                <a:gd name="T23" fmla="*/ 149 h 222"/>
                <a:gd name="T24" fmla="*/ 169 w 246"/>
                <a:gd name="T25" fmla="*/ 159 h 222"/>
                <a:gd name="T26" fmla="*/ 187 w 246"/>
                <a:gd name="T27" fmla="*/ 167 h 222"/>
                <a:gd name="T28" fmla="*/ 207 w 246"/>
                <a:gd name="T29" fmla="*/ 176 h 222"/>
                <a:gd name="T30" fmla="*/ 227 w 246"/>
                <a:gd name="T31" fmla="*/ 184 h 222"/>
                <a:gd name="T32" fmla="*/ 246 w 246"/>
                <a:gd name="T33" fmla="*/ 193 h 222"/>
                <a:gd name="T34" fmla="*/ 236 w 246"/>
                <a:gd name="T35" fmla="*/ 197 h 222"/>
                <a:gd name="T36" fmla="*/ 225 w 246"/>
                <a:gd name="T37" fmla="*/ 200 h 222"/>
                <a:gd name="T38" fmla="*/ 215 w 246"/>
                <a:gd name="T39" fmla="*/ 204 h 222"/>
                <a:gd name="T40" fmla="*/ 204 w 246"/>
                <a:gd name="T41" fmla="*/ 207 h 222"/>
                <a:gd name="T42" fmla="*/ 193 w 246"/>
                <a:gd name="T43" fmla="*/ 212 h 222"/>
                <a:gd name="T44" fmla="*/ 183 w 246"/>
                <a:gd name="T45" fmla="*/ 215 h 222"/>
                <a:gd name="T46" fmla="*/ 171 w 246"/>
                <a:gd name="T47" fmla="*/ 219 h 222"/>
                <a:gd name="T48" fmla="*/ 161 w 246"/>
                <a:gd name="T49" fmla="*/ 222 h 222"/>
                <a:gd name="T50" fmla="*/ 140 w 246"/>
                <a:gd name="T51" fmla="*/ 216 h 222"/>
                <a:gd name="T52" fmla="*/ 121 w 246"/>
                <a:gd name="T53" fmla="*/ 212 h 222"/>
                <a:gd name="T54" fmla="*/ 100 w 246"/>
                <a:gd name="T55" fmla="*/ 206 h 222"/>
                <a:gd name="T56" fmla="*/ 80 w 246"/>
                <a:gd name="T57" fmla="*/ 200 h 222"/>
                <a:gd name="T58" fmla="*/ 61 w 246"/>
                <a:gd name="T59" fmla="*/ 195 h 222"/>
                <a:gd name="T60" fmla="*/ 40 w 246"/>
                <a:gd name="T61" fmla="*/ 190 h 222"/>
                <a:gd name="T62" fmla="*/ 20 w 246"/>
                <a:gd name="T63" fmla="*/ 185 h 222"/>
                <a:gd name="T64" fmla="*/ 0 w 246"/>
                <a:gd name="T65" fmla="*/ 179 h 222"/>
                <a:gd name="T66" fmla="*/ 6 w 246"/>
                <a:gd name="T67" fmla="*/ 156 h 222"/>
                <a:gd name="T68" fmla="*/ 11 w 246"/>
                <a:gd name="T69" fmla="*/ 134 h 222"/>
                <a:gd name="T70" fmla="*/ 16 w 246"/>
                <a:gd name="T71" fmla="*/ 111 h 222"/>
                <a:gd name="T72" fmla="*/ 22 w 246"/>
                <a:gd name="T73" fmla="*/ 89 h 222"/>
                <a:gd name="T74" fmla="*/ 26 w 246"/>
                <a:gd name="T75" fmla="*/ 66 h 222"/>
                <a:gd name="T76" fmla="*/ 32 w 246"/>
                <a:gd name="T77" fmla="*/ 44 h 222"/>
                <a:gd name="T78" fmla="*/ 37 w 246"/>
                <a:gd name="T79" fmla="*/ 21 h 222"/>
                <a:gd name="T80" fmla="*/ 42 w 246"/>
                <a:gd name="T8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6" h="222">
                  <a:moveTo>
                    <a:pt x="42" y="0"/>
                  </a:moveTo>
                  <a:lnTo>
                    <a:pt x="48" y="15"/>
                  </a:lnTo>
                  <a:lnTo>
                    <a:pt x="55" y="31"/>
                  </a:lnTo>
                  <a:lnTo>
                    <a:pt x="61" y="46"/>
                  </a:lnTo>
                  <a:lnTo>
                    <a:pt x="67" y="62"/>
                  </a:lnTo>
                  <a:lnTo>
                    <a:pt x="72" y="77"/>
                  </a:lnTo>
                  <a:lnTo>
                    <a:pt x="79" y="93"/>
                  </a:lnTo>
                  <a:lnTo>
                    <a:pt x="85" y="108"/>
                  </a:lnTo>
                  <a:lnTo>
                    <a:pt x="91" y="124"/>
                  </a:lnTo>
                  <a:lnTo>
                    <a:pt x="110" y="132"/>
                  </a:lnTo>
                  <a:lnTo>
                    <a:pt x="130" y="141"/>
                  </a:lnTo>
                  <a:lnTo>
                    <a:pt x="149" y="149"/>
                  </a:lnTo>
                  <a:lnTo>
                    <a:pt x="169" y="159"/>
                  </a:lnTo>
                  <a:lnTo>
                    <a:pt x="187" y="167"/>
                  </a:lnTo>
                  <a:lnTo>
                    <a:pt x="207" y="176"/>
                  </a:lnTo>
                  <a:lnTo>
                    <a:pt x="227" y="184"/>
                  </a:lnTo>
                  <a:lnTo>
                    <a:pt x="246" y="193"/>
                  </a:lnTo>
                  <a:lnTo>
                    <a:pt x="236" y="197"/>
                  </a:lnTo>
                  <a:lnTo>
                    <a:pt x="225" y="200"/>
                  </a:lnTo>
                  <a:lnTo>
                    <a:pt x="215" y="204"/>
                  </a:lnTo>
                  <a:lnTo>
                    <a:pt x="204" y="207"/>
                  </a:lnTo>
                  <a:lnTo>
                    <a:pt x="193" y="212"/>
                  </a:lnTo>
                  <a:lnTo>
                    <a:pt x="183" y="215"/>
                  </a:lnTo>
                  <a:lnTo>
                    <a:pt x="171" y="219"/>
                  </a:lnTo>
                  <a:lnTo>
                    <a:pt x="161" y="222"/>
                  </a:lnTo>
                  <a:lnTo>
                    <a:pt x="140" y="216"/>
                  </a:lnTo>
                  <a:lnTo>
                    <a:pt x="121" y="212"/>
                  </a:lnTo>
                  <a:lnTo>
                    <a:pt x="100" y="206"/>
                  </a:lnTo>
                  <a:lnTo>
                    <a:pt x="80" y="200"/>
                  </a:lnTo>
                  <a:lnTo>
                    <a:pt x="61" y="195"/>
                  </a:lnTo>
                  <a:lnTo>
                    <a:pt x="40" y="190"/>
                  </a:lnTo>
                  <a:lnTo>
                    <a:pt x="20" y="185"/>
                  </a:lnTo>
                  <a:lnTo>
                    <a:pt x="0" y="179"/>
                  </a:lnTo>
                  <a:lnTo>
                    <a:pt x="6" y="156"/>
                  </a:lnTo>
                  <a:lnTo>
                    <a:pt x="11" y="134"/>
                  </a:lnTo>
                  <a:lnTo>
                    <a:pt x="16" y="111"/>
                  </a:lnTo>
                  <a:lnTo>
                    <a:pt x="22" y="89"/>
                  </a:lnTo>
                  <a:lnTo>
                    <a:pt x="26" y="66"/>
                  </a:lnTo>
                  <a:lnTo>
                    <a:pt x="32" y="44"/>
                  </a:lnTo>
                  <a:lnTo>
                    <a:pt x="37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2" name="Freeform 128">
              <a:extLst>
                <a:ext uri="{FF2B5EF4-FFF2-40B4-BE49-F238E27FC236}">
                  <a16:creationId xmlns:a16="http://schemas.microsoft.com/office/drawing/2014/main" id="{5F5A8C21-F2B8-4F88-A3A6-EAAAE0A00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762"/>
              <a:ext cx="114" cy="109"/>
            </a:xfrm>
            <a:custGeom>
              <a:avLst/>
              <a:gdLst>
                <a:gd name="T0" fmla="*/ 24 w 228"/>
                <a:gd name="T1" fmla="*/ 0 h 217"/>
                <a:gd name="T2" fmla="*/ 30 w 228"/>
                <a:gd name="T3" fmla="*/ 15 h 217"/>
                <a:gd name="T4" fmla="*/ 37 w 228"/>
                <a:gd name="T5" fmla="*/ 31 h 217"/>
                <a:gd name="T6" fmla="*/ 43 w 228"/>
                <a:gd name="T7" fmla="*/ 46 h 217"/>
                <a:gd name="T8" fmla="*/ 49 w 228"/>
                <a:gd name="T9" fmla="*/ 62 h 217"/>
                <a:gd name="T10" fmla="*/ 54 w 228"/>
                <a:gd name="T11" fmla="*/ 77 h 217"/>
                <a:gd name="T12" fmla="*/ 61 w 228"/>
                <a:gd name="T13" fmla="*/ 93 h 217"/>
                <a:gd name="T14" fmla="*/ 67 w 228"/>
                <a:gd name="T15" fmla="*/ 108 h 217"/>
                <a:gd name="T16" fmla="*/ 73 w 228"/>
                <a:gd name="T17" fmla="*/ 124 h 217"/>
                <a:gd name="T18" fmla="*/ 92 w 228"/>
                <a:gd name="T19" fmla="*/ 132 h 217"/>
                <a:gd name="T20" fmla="*/ 112 w 228"/>
                <a:gd name="T21" fmla="*/ 141 h 217"/>
                <a:gd name="T22" fmla="*/ 131 w 228"/>
                <a:gd name="T23" fmla="*/ 149 h 217"/>
                <a:gd name="T24" fmla="*/ 151 w 228"/>
                <a:gd name="T25" fmla="*/ 159 h 217"/>
                <a:gd name="T26" fmla="*/ 169 w 228"/>
                <a:gd name="T27" fmla="*/ 167 h 217"/>
                <a:gd name="T28" fmla="*/ 189 w 228"/>
                <a:gd name="T29" fmla="*/ 176 h 217"/>
                <a:gd name="T30" fmla="*/ 209 w 228"/>
                <a:gd name="T31" fmla="*/ 184 h 217"/>
                <a:gd name="T32" fmla="*/ 228 w 228"/>
                <a:gd name="T33" fmla="*/ 193 h 217"/>
                <a:gd name="T34" fmla="*/ 218 w 228"/>
                <a:gd name="T35" fmla="*/ 197 h 217"/>
                <a:gd name="T36" fmla="*/ 207 w 228"/>
                <a:gd name="T37" fmla="*/ 199 h 217"/>
                <a:gd name="T38" fmla="*/ 197 w 228"/>
                <a:gd name="T39" fmla="*/ 202 h 217"/>
                <a:gd name="T40" fmla="*/ 186 w 228"/>
                <a:gd name="T41" fmla="*/ 205 h 217"/>
                <a:gd name="T42" fmla="*/ 175 w 228"/>
                <a:gd name="T43" fmla="*/ 208 h 217"/>
                <a:gd name="T44" fmla="*/ 165 w 228"/>
                <a:gd name="T45" fmla="*/ 212 h 217"/>
                <a:gd name="T46" fmla="*/ 153 w 228"/>
                <a:gd name="T47" fmla="*/ 214 h 217"/>
                <a:gd name="T48" fmla="*/ 143 w 228"/>
                <a:gd name="T49" fmla="*/ 217 h 217"/>
                <a:gd name="T50" fmla="*/ 126 w 228"/>
                <a:gd name="T51" fmla="*/ 212 h 217"/>
                <a:gd name="T52" fmla="*/ 107 w 228"/>
                <a:gd name="T53" fmla="*/ 207 h 217"/>
                <a:gd name="T54" fmla="*/ 90 w 228"/>
                <a:gd name="T55" fmla="*/ 201 h 217"/>
                <a:gd name="T56" fmla="*/ 72 w 228"/>
                <a:gd name="T57" fmla="*/ 195 h 217"/>
                <a:gd name="T58" fmla="*/ 53 w 228"/>
                <a:gd name="T59" fmla="*/ 191 h 217"/>
                <a:gd name="T60" fmla="*/ 36 w 228"/>
                <a:gd name="T61" fmla="*/ 185 h 217"/>
                <a:gd name="T62" fmla="*/ 17 w 228"/>
                <a:gd name="T63" fmla="*/ 181 h 217"/>
                <a:gd name="T64" fmla="*/ 0 w 228"/>
                <a:gd name="T65" fmla="*/ 175 h 217"/>
                <a:gd name="T66" fmla="*/ 6 w 228"/>
                <a:gd name="T67" fmla="*/ 131 h 217"/>
                <a:gd name="T68" fmla="*/ 13 w 228"/>
                <a:gd name="T69" fmla="*/ 87 h 217"/>
                <a:gd name="T70" fmla="*/ 19 w 228"/>
                <a:gd name="T71" fmla="*/ 43 h 217"/>
                <a:gd name="T72" fmla="*/ 24 w 228"/>
                <a:gd name="T73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17">
                  <a:moveTo>
                    <a:pt x="24" y="0"/>
                  </a:moveTo>
                  <a:lnTo>
                    <a:pt x="30" y="15"/>
                  </a:lnTo>
                  <a:lnTo>
                    <a:pt x="37" y="31"/>
                  </a:lnTo>
                  <a:lnTo>
                    <a:pt x="43" y="46"/>
                  </a:lnTo>
                  <a:lnTo>
                    <a:pt x="49" y="62"/>
                  </a:lnTo>
                  <a:lnTo>
                    <a:pt x="54" y="77"/>
                  </a:lnTo>
                  <a:lnTo>
                    <a:pt x="61" y="93"/>
                  </a:lnTo>
                  <a:lnTo>
                    <a:pt x="67" y="108"/>
                  </a:lnTo>
                  <a:lnTo>
                    <a:pt x="73" y="124"/>
                  </a:lnTo>
                  <a:lnTo>
                    <a:pt x="92" y="132"/>
                  </a:lnTo>
                  <a:lnTo>
                    <a:pt x="112" y="141"/>
                  </a:lnTo>
                  <a:lnTo>
                    <a:pt x="131" y="149"/>
                  </a:lnTo>
                  <a:lnTo>
                    <a:pt x="151" y="159"/>
                  </a:lnTo>
                  <a:lnTo>
                    <a:pt x="169" y="167"/>
                  </a:lnTo>
                  <a:lnTo>
                    <a:pt x="189" y="176"/>
                  </a:lnTo>
                  <a:lnTo>
                    <a:pt x="209" y="184"/>
                  </a:lnTo>
                  <a:lnTo>
                    <a:pt x="228" y="193"/>
                  </a:lnTo>
                  <a:lnTo>
                    <a:pt x="218" y="197"/>
                  </a:lnTo>
                  <a:lnTo>
                    <a:pt x="207" y="199"/>
                  </a:lnTo>
                  <a:lnTo>
                    <a:pt x="197" y="202"/>
                  </a:lnTo>
                  <a:lnTo>
                    <a:pt x="186" y="205"/>
                  </a:lnTo>
                  <a:lnTo>
                    <a:pt x="175" y="208"/>
                  </a:lnTo>
                  <a:lnTo>
                    <a:pt x="165" y="212"/>
                  </a:lnTo>
                  <a:lnTo>
                    <a:pt x="153" y="214"/>
                  </a:lnTo>
                  <a:lnTo>
                    <a:pt x="143" y="217"/>
                  </a:lnTo>
                  <a:lnTo>
                    <a:pt x="126" y="212"/>
                  </a:lnTo>
                  <a:lnTo>
                    <a:pt x="107" y="207"/>
                  </a:lnTo>
                  <a:lnTo>
                    <a:pt x="90" y="201"/>
                  </a:lnTo>
                  <a:lnTo>
                    <a:pt x="72" y="195"/>
                  </a:lnTo>
                  <a:lnTo>
                    <a:pt x="53" y="191"/>
                  </a:lnTo>
                  <a:lnTo>
                    <a:pt x="36" y="185"/>
                  </a:lnTo>
                  <a:lnTo>
                    <a:pt x="17" y="181"/>
                  </a:lnTo>
                  <a:lnTo>
                    <a:pt x="0" y="175"/>
                  </a:lnTo>
                  <a:lnTo>
                    <a:pt x="6" y="131"/>
                  </a:lnTo>
                  <a:lnTo>
                    <a:pt x="13" y="87"/>
                  </a:lnTo>
                  <a:lnTo>
                    <a:pt x="19" y="4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3" name="Freeform 129">
              <a:extLst>
                <a:ext uri="{FF2B5EF4-FFF2-40B4-BE49-F238E27FC236}">
                  <a16:creationId xmlns:a16="http://schemas.microsoft.com/office/drawing/2014/main" id="{80A37589-F87A-4EAE-B85B-CD69BD0B9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762"/>
              <a:ext cx="105" cy="107"/>
            </a:xfrm>
            <a:custGeom>
              <a:avLst/>
              <a:gdLst>
                <a:gd name="T0" fmla="*/ 7 w 211"/>
                <a:gd name="T1" fmla="*/ 0 h 214"/>
                <a:gd name="T2" fmla="*/ 13 w 211"/>
                <a:gd name="T3" fmla="*/ 16 h 214"/>
                <a:gd name="T4" fmla="*/ 20 w 211"/>
                <a:gd name="T5" fmla="*/ 31 h 214"/>
                <a:gd name="T6" fmla="*/ 26 w 211"/>
                <a:gd name="T7" fmla="*/ 47 h 214"/>
                <a:gd name="T8" fmla="*/ 32 w 211"/>
                <a:gd name="T9" fmla="*/ 62 h 214"/>
                <a:gd name="T10" fmla="*/ 37 w 211"/>
                <a:gd name="T11" fmla="*/ 78 h 214"/>
                <a:gd name="T12" fmla="*/ 44 w 211"/>
                <a:gd name="T13" fmla="*/ 93 h 214"/>
                <a:gd name="T14" fmla="*/ 50 w 211"/>
                <a:gd name="T15" fmla="*/ 109 h 214"/>
                <a:gd name="T16" fmla="*/ 56 w 211"/>
                <a:gd name="T17" fmla="*/ 125 h 214"/>
                <a:gd name="T18" fmla="*/ 75 w 211"/>
                <a:gd name="T19" fmla="*/ 133 h 214"/>
                <a:gd name="T20" fmla="*/ 95 w 211"/>
                <a:gd name="T21" fmla="*/ 141 h 214"/>
                <a:gd name="T22" fmla="*/ 114 w 211"/>
                <a:gd name="T23" fmla="*/ 151 h 214"/>
                <a:gd name="T24" fmla="*/ 134 w 211"/>
                <a:gd name="T25" fmla="*/ 159 h 214"/>
                <a:gd name="T26" fmla="*/ 152 w 211"/>
                <a:gd name="T27" fmla="*/ 168 h 214"/>
                <a:gd name="T28" fmla="*/ 172 w 211"/>
                <a:gd name="T29" fmla="*/ 176 h 214"/>
                <a:gd name="T30" fmla="*/ 192 w 211"/>
                <a:gd name="T31" fmla="*/ 185 h 214"/>
                <a:gd name="T32" fmla="*/ 211 w 211"/>
                <a:gd name="T33" fmla="*/ 193 h 214"/>
                <a:gd name="T34" fmla="*/ 201 w 211"/>
                <a:gd name="T35" fmla="*/ 195 h 214"/>
                <a:gd name="T36" fmla="*/ 190 w 211"/>
                <a:gd name="T37" fmla="*/ 198 h 214"/>
                <a:gd name="T38" fmla="*/ 180 w 211"/>
                <a:gd name="T39" fmla="*/ 201 h 214"/>
                <a:gd name="T40" fmla="*/ 170 w 211"/>
                <a:gd name="T41" fmla="*/ 204 h 214"/>
                <a:gd name="T42" fmla="*/ 158 w 211"/>
                <a:gd name="T43" fmla="*/ 206 h 214"/>
                <a:gd name="T44" fmla="*/ 148 w 211"/>
                <a:gd name="T45" fmla="*/ 208 h 214"/>
                <a:gd name="T46" fmla="*/ 137 w 211"/>
                <a:gd name="T47" fmla="*/ 212 h 214"/>
                <a:gd name="T48" fmla="*/ 127 w 211"/>
                <a:gd name="T49" fmla="*/ 214 h 214"/>
                <a:gd name="T50" fmla="*/ 111 w 211"/>
                <a:gd name="T51" fmla="*/ 208 h 214"/>
                <a:gd name="T52" fmla="*/ 95 w 211"/>
                <a:gd name="T53" fmla="*/ 202 h 214"/>
                <a:gd name="T54" fmla="*/ 80 w 211"/>
                <a:gd name="T55" fmla="*/ 198 h 214"/>
                <a:gd name="T56" fmla="*/ 64 w 211"/>
                <a:gd name="T57" fmla="*/ 192 h 214"/>
                <a:gd name="T58" fmla="*/ 48 w 211"/>
                <a:gd name="T59" fmla="*/ 186 h 214"/>
                <a:gd name="T60" fmla="*/ 33 w 211"/>
                <a:gd name="T61" fmla="*/ 182 h 214"/>
                <a:gd name="T62" fmla="*/ 17 w 211"/>
                <a:gd name="T63" fmla="*/ 176 h 214"/>
                <a:gd name="T64" fmla="*/ 0 w 211"/>
                <a:gd name="T65" fmla="*/ 170 h 214"/>
                <a:gd name="T66" fmla="*/ 3 w 211"/>
                <a:gd name="T67" fmla="*/ 127 h 214"/>
                <a:gd name="T68" fmla="*/ 4 w 211"/>
                <a:gd name="T69" fmla="*/ 85 h 214"/>
                <a:gd name="T70" fmla="*/ 6 w 211"/>
                <a:gd name="T71" fmla="*/ 42 h 214"/>
                <a:gd name="T72" fmla="*/ 7 w 211"/>
                <a:gd name="T73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1" h="214">
                  <a:moveTo>
                    <a:pt x="7" y="0"/>
                  </a:moveTo>
                  <a:lnTo>
                    <a:pt x="13" y="16"/>
                  </a:lnTo>
                  <a:lnTo>
                    <a:pt x="20" y="31"/>
                  </a:lnTo>
                  <a:lnTo>
                    <a:pt x="26" y="47"/>
                  </a:lnTo>
                  <a:lnTo>
                    <a:pt x="32" y="62"/>
                  </a:lnTo>
                  <a:lnTo>
                    <a:pt x="37" y="78"/>
                  </a:lnTo>
                  <a:lnTo>
                    <a:pt x="44" y="93"/>
                  </a:lnTo>
                  <a:lnTo>
                    <a:pt x="50" y="109"/>
                  </a:lnTo>
                  <a:lnTo>
                    <a:pt x="56" y="125"/>
                  </a:lnTo>
                  <a:lnTo>
                    <a:pt x="75" y="133"/>
                  </a:lnTo>
                  <a:lnTo>
                    <a:pt x="95" y="141"/>
                  </a:lnTo>
                  <a:lnTo>
                    <a:pt x="114" y="151"/>
                  </a:lnTo>
                  <a:lnTo>
                    <a:pt x="134" y="159"/>
                  </a:lnTo>
                  <a:lnTo>
                    <a:pt x="152" y="168"/>
                  </a:lnTo>
                  <a:lnTo>
                    <a:pt x="172" y="176"/>
                  </a:lnTo>
                  <a:lnTo>
                    <a:pt x="192" y="185"/>
                  </a:lnTo>
                  <a:lnTo>
                    <a:pt x="211" y="193"/>
                  </a:lnTo>
                  <a:lnTo>
                    <a:pt x="201" y="195"/>
                  </a:lnTo>
                  <a:lnTo>
                    <a:pt x="190" y="198"/>
                  </a:lnTo>
                  <a:lnTo>
                    <a:pt x="180" y="201"/>
                  </a:lnTo>
                  <a:lnTo>
                    <a:pt x="170" y="204"/>
                  </a:lnTo>
                  <a:lnTo>
                    <a:pt x="158" y="206"/>
                  </a:lnTo>
                  <a:lnTo>
                    <a:pt x="148" y="208"/>
                  </a:lnTo>
                  <a:lnTo>
                    <a:pt x="137" y="212"/>
                  </a:lnTo>
                  <a:lnTo>
                    <a:pt x="127" y="214"/>
                  </a:lnTo>
                  <a:lnTo>
                    <a:pt x="111" y="208"/>
                  </a:lnTo>
                  <a:lnTo>
                    <a:pt x="95" y="202"/>
                  </a:lnTo>
                  <a:lnTo>
                    <a:pt x="80" y="198"/>
                  </a:lnTo>
                  <a:lnTo>
                    <a:pt x="64" y="192"/>
                  </a:lnTo>
                  <a:lnTo>
                    <a:pt x="48" y="186"/>
                  </a:lnTo>
                  <a:lnTo>
                    <a:pt x="33" y="182"/>
                  </a:lnTo>
                  <a:lnTo>
                    <a:pt x="17" y="176"/>
                  </a:lnTo>
                  <a:lnTo>
                    <a:pt x="0" y="170"/>
                  </a:lnTo>
                  <a:lnTo>
                    <a:pt x="3" y="127"/>
                  </a:lnTo>
                  <a:lnTo>
                    <a:pt x="4" y="85"/>
                  </a:lnTo>
                  <a:lnTo>
                    <a:pt x="6" y="4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4" name="Freeform 130">
              <a:extLst>
                <a:ext uri="{FF2B5EF4-FFF2-40B4-BE49-F238E27FC236}">
                  <a16:creationId xmlns:a16="http://schemas.microsoft.com/office/drawing/2014/main" id="{77E18116-5FDB-47FB-8A99-7EA5FD43A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" y="2762"/>
              <a:ext cx="102" cy="105"/>
            </a:xfrm>
            <a:custGeom>
              <a:avLst/>
              <a:gdLst>
                <a:gd name="T0" fmla="*/ 0 w 204"/>
                <a:gd name="T1" fmla="*/ 0 h 209"/>
                <a:gd name="T2" fmla="*/ 6 w 204"/>
                <a:gd name="T3" fmla="*/ 16 h 209"/>
                <a:gd name="T4" fmla="*/ 13 w 204"/>
                <a:gd name="T5" fmla="*/ 31 h 209"/>
                <a:gd name="T6" fmla="*/ 19 w 204"/>
                <a:gd name="T7" fmla="*/ 47 h 209"/>
                <a:gd name="T8" fmla="*/ 25 w 204"/>
                <a:gd name="T9" fmla="*/ 62 h 209"/>
                <a:gd name="T10" fmla="*/ 30 w 204"/>
                <a:gd name="T11" fmla="*/ 78 h 209"/>
                <a:gd name="T12" fmla="*/ 37 w 204"/>
                <a:gd name="T13" fmla="*/ 94 h 209"/>
                <a:gd name="T14" fmla="*/ 43 w 204"/>
                <a:gd name="T15" fmla="*/ 109 h 209"/>
                <a:gd name="T16" fmla="*/ 49 w 204"/>
                <a:gd name="T17" fmla="*/ 125 h 209"/>
                <a:gd name="T18" fmla="*/ 68 w 204"/>
                <a:gd name="T19" fmla="*/ 133 h 209"/>
                <a:gd name="T20" fmla="*/ 88 w 204"/>
                <a:gd name="T21" fmla="*/ 142 h 209"/>
                <a:gd name="T22" fmla="*/ 107 w 204"/>
                <a:gd name="T23" fmla="*/ 151 h 209"/>
                <a:gd name="T24" fmla="*/ 127 w 204"/>
                <a:gd name="T25" fmla="*/ 159 h 209"/>
                <a:gd name="T26" fmla="*/ 145 w 204"/>
                <a:gd name="T27" fmla="*/ 168 h 209"/>
                <a:gd name="T28" fmla="*/ 165 w 204"/>
                <a:gd name="T29" fmla="*/ 176 h 209"/>
                <a:gd name="T30" fmla="*/ 185 w 204"/>
                <a:gd name="T31" fmla="*/ 185 h 209"/>
                <a:gd name="T32" fmla="*/ 204 w 204"/>
                <a:gd name="T33" fmla="*/ 193 h 209"/>
                <a:gd name="T34" fmla="*/ 194 w 204"/>
                <a:gd name="T35" fmla="*/ 195 h 209"/>
                <a:gd name="T36" fmla="*/ 183 w 204"/>
                <a:gd name="T37" fmla="*/ 198 h 209"/>
                <a:gd name="T38" fmla="*/ 173 w 204"/>
                <a:gd name="T39" fmla="*/ 199 h 209"/>
                <a:gd name="T40" fmla="*/ 163 w 204"/>
                <a:gd name="T41" fmla="*/ 201 h 209"/>
                <a:gd name="T42" fmla="*/ 152 w 204"/>
                <a:gd name="T43" fmla="*/ 204 h 209"/>
                <a:gd name="T44" fmla="*/ 142 w 204"/>
                <a:gd name="T45" fmla="*/ 205 h 209"/>
                <a:gd name="T46" fmla="*/ 130 w 204"/>
                <a:gd name="T47" fmla="*/ 207 h 209"/>
                <a:gd name="T48" fmla="*/ 120 w 204"/>
                <a:gd name="T49" fmla="*/ 209 h 209"/>
                <a:gd name="T50" fmla="*/ 106 w 204"/>
                <a:gd name="T51" fmla="*/ 204 h 209"/>
                <a:gd name="T52" fmla="*/ 94 w 204"/>
                <a:gd name="T53" fmla="*/ 199 h 209"/>
                <a:gd name="T54" fmla="*/ 80 w 204"/>
                <a:gd name="T55" fmla="*/ 193 h 209"/>
                <a:gd name="T56" fmla="*/ 66 w 204"/>
                <a:gd name="T57" fmla="*/ 187 h 209"/>
                <a:gd name="T58" fmla="*/ 52 w 204"/>
                <a:gd name="T59" fmla="*/ 183 h 209"/>
                <a:gd name="T60" fmla="*/ 38 w 204"/>
                <a:gd name="T61" fmla="*/ 177 h 209"/>
                <a:gd name="T62" fmla="*/ 26 w 204"/>
                <a:gd name="T63" fmla="*/ 171 h 209"/>
                <a:gd name="T64" fmla="*/ 12 w 204"/>
                <a:gd name="T65" fmla="*/ 166 h 209"/>
                <a:gd name="T66" fmla="*/ 10 w 204"/>
                <a:gd name="T67" fmla="*/ 124 h 209"/>
                <a:gd name="T68" fmla="*/ 6 w 204"/>
                <a:gd name="T69" fmla="*/ 83 h 209"/>
                <a:gd name="T70" fmla="*/ 4 w 204"/>
                <a:gd name="T71" fmla="*/ 41 h 209"/>
                <a:gd name="T72" fmla="*/ 0 w 204"/>
                <a:gd name="T7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9">
                  <a:moveTo>
                    <a:pt x="0" y="0"/>
                  </a:moveTo>
                  <a:lnTo>
                    <a:pt x="6" y="16"/>
                  </a:lnTo>
                  <a:lnTo>
                    <a:pt x="13" y="31"/>
                  </a:lnTo>
                  <a:lnTo>
                    <a:pt x="19" y="47"/>
                  </a:lnTo>
                  <a:lnTo>
                    <a:pt x="25" y="62"/>
                  </a:lnTo>
                  <a:lnTo>
                    <a:pt x="30" y="78"/>
                  </a:lnTo>
                  <a:lnTo>
                    <a:pt x="37" y="94"/>
                  </a:lnTo>
                  <a:lnTo>
                    <a:pt x="43" y="109"/>
                  </a:lnTo>
                  <a:lnTo>
                    <a:pt x="49" y="125"/>
                  </a:lnTo>
                  <a:lnTo>
                    <a:pt x="68" y="133"/>
                  </a:lnTo>
                  <a:lnTo>
                    <a:pt x="88" y="142"/>
                  </a:lnTo>
                  <a:lnTo>
                    <a:pt x="107" y="151"/>
                  </a:lnTo>
                  <a:lnTo>
                    <a:pt x="127" y="159"/>
                  </a:lnTo>
                  <a:lnTo>
                    <a:pt x="145" y="168"/>
                  </a:lnTo>
                  <a:lnTo>
                    <a:pt x="165" y="176"/>
                  </a:lnTo>
                  <a:lnTo>
                    <a:pt x="185" y="185"/>
                  </a:lnTo>
                  <a:lnTo>
                    <a:pt x="204" y="193"/>
                  </a:lnTo>
                  <a:lnTo>
                    <a:pt x="194" y="195"/>
                  </a:lnTo>
                  <a:lnTo>
                    <a:pt x="183" y="198"/>
                  </a:lnTo>
                  <a:lnTo>
                    <a:pt x="173" y="199"/>
                  </a:lnTo>
                  <a:lnTo>
                    <a:pt x="163" y="201"/>
                  </a:lnTo>
                  <a:lnTo>
                    <a:pt x="152" y="204"/>
                  </a:lnTo>
                  <a:lnTo>
                    <a:pt x="142" y="205"/>
                  </a:lnTo>
                  <a:lnTo>
                    <a:pt x="130" y="207"/>
                  </a:lnTo>
                  <a:lnTo>
                    <a:pt x="120" y="209"/>
                  </a:lnTo>
                  <a:lnTo>
                    <a:pt x="106" y="204"/>
                  </a:lnTo>
                  <a:lnTo>
                    <a:pt x="94" y="199"/>
                  </a:lnTo>
                  <a:lnTo>
                    <a:pt x="80" y="193"/>
                  </a:lnTo>
                  <a:lnTo>
                    <a:pt x="66" y="187"/>
                  </a:lnTo>
                  <a:lnTo>
                    <a:pt x="52" y="183"/>
                  </a:lnTo>
                  <a:lnTo>
                    <a:pt x="38" y="177"/>
                  </a:lnTo>
                  <a:lnTo>
                    <a:pt x="26" y="171"/>
                  </a:lnTo>
                  <a:lnTo>
                    <a:pt x="12" y="166"/>
                  </a:lnTo>
                  <a:lnTo>
                    <a:pt x="10" y="124"/>
                  </a:lnTo>
                  <a:lnTo>
                    <a:pt x="6" y="83"/>
                  </a:lnTo>
                  <a:lnTo>
                    <a:pt x="4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5" name="Freeform 131">
              <a:extLst>
                <a:ext uri="{FF2B5EF4-FFF2-40B4-BE49-F238E27FC236}">
                  <a16:creationId xmlns:a16="http://schemas.microsoft.com/office/drawing/2014/main" id="{7683A6FE-7E09-4834-A7B0-7F8901088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" y="2762"/>
              <a:ext cx="102" cy="103"/>
            </a:xfrm>
            <a:custGeom>
              <a:avLst/>
              <a:gdLst>
                <a:gd name="T0" fmla="*/ 0 w 204"/>
                <a:gd name="T1" fmla="*/ 0 h 206"/>
                <a:gd name="T2" fmla="*/ 49 w 204"/>
                <a:gd name="T3" fmla="*/ 125 h 206"/>
                <a:gd name="T4" fmla="*/ 204 w 204"/>
                <a:gd name="T5" fmla="*/ 193 h 206"/>
                <a:gd name="T6" fmla="*/ 120 w 204"/>
                <a:gd name="T7" fmla="*/ 206 h 206"/>
                <a:gd name="T8" fmla="*/ 30 w 204"/>
                <a:gd name="T9" fmla="*/ 161 h 206"/>
                <a:gd name="T10" fmla="*/ 0 w 204"/>
                <a:gd name="T1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206">
                  <a:moveTo>
                    <a:pt x="0" y="0"/>
                  </a:moveTo>
                  <a:lnTo>
                    <a:pt x="49" y="125"/>
                  </a:lnTo>
                  <a:lnTo>
                    <a:pt x="204" y="193"/>
                  </a:lnTo>
                  <a:lnTo>
                    <a:pt x="120" y="206"/>
                  </a:lnTo>
                  <a:lnTo>
                    <a:pt x="3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6" name="Freeform 132">
              <a:extLst>
                <a:ext uri="{FF2B5EF4-FFF2-40B4-BE49-F238E27FC236}">
                  <a16:creationId xmlns:a16="http://schemas.microsoft.com/office/drawing/2014/main" id="{4E23AD6E-DF84-4231-8EC5-392B4791C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648"/>
              <a:ext cx="90" cy="144"/>
            </a:xfrm>
            <a:custGeom>
              <a:avLst/>
              <a:gdLst>
                <a:gd name="T0" fmla="*/ 23 w 180"/>
                <a:gd name="T1" fmla="*/ 0 h 290"/>
                <a:gd name="T2" fmla="*/ 71 w 180"/>
                <a:gd name="T3" fmla="*/ 147 h 290"/>
                <a:gd name="T4" fmla="*/ 180 w 180"/>
                <a:gd name="T5" fmla="*/ 290 h 290"/>
                <a:gd name="T6" fmla="*/ 95 w 180"/>
                <a:gd name="T7" fmla="*/ 265 h 290"/>
                <a:gd name="T8" fmla="*/ 0 w 180"/>
                <a:gd name="T9" fmla="*/ 73 h 290"/>
                <a:gd name="T10" fmla="*/ 23 w 180"/>
                <a:gd name="T11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290">
                  <a:moveTo>
                    <a:pt x="23" y="0"/>
                  </a:moveTo>
                  <a:lnTo>
                    <a:pt x="71" y="147"/>
                  </a:lnTo>
                  <a:lnTo>
                    <a:pt x="180" y="290"/>
                  </a:lnTo>
                  <a:lnTo>
                    <a:pt x="95" y="265"/>
                  </a:lnTo>
                  <a:lnTo>
                    <a:pt x="0" y="7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7" name="Freeform 133">
              <a:extLst>
                <a:ext uri="{FF2B5EF4-FFF2-40B4-BE49-F238E27FC236}">
                  <a16:creationId xmlns:a16="http://schemas.microsoft.com/office/drawing/2014/main" id="{284E824B-5EE7-43FE-8D59-F0120758D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81"/>
              <a:ext cx="114" cy="217"/>
            </a:xfrm>
            <a:custGeom>
              <a:avLst/>
              <a:gdLst>
                <a:gd name="T0" fmla="*/ 59 w 228"/>
                <a:gd name="T1" fmla="*/ 0 h 433"/>
                <a:gd name="T2" fmla="*/ 168 w 228"/>
                <a:gd name="T3" fmla="*/ 121 h 433"/>
                <a:gd name="T4" fmla="*/ 228 w 228"/>
                <a:gd name="T5" fmla="*/ 169 h 433"/>
                <a:gd name="T6" fmla="*/ 191 w 228"/>
                <a:gd name="T7" fmla="*/ 279 h 433"/>
                <a:gd name="T8" fmla="*/ 111 w 228"/>
                <a:gd name="T9" fmla="*/ 433 h 433"/>
                <a:gd name="T10" fmla="*/ 131 w 228"/>
                <a:gd name="T11" fmla="*/ 303 h 433"/>
                <a:gd name="T12" fmla="*/ 155 w 228"/>
                <a:gd name="T13" fmla="*/ 157 h 433"/>
                <a:gd name="T14" fmla="*/ 0 w 228"/>
                <a:gd name="T15" fmla="*/ 24 h 433"/>
                <a:gd name="T16" fmla="*/ 59 w 228"/>
                <a:gd name="T1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33">
                  <a:moveTo>
                    <a:pt x="59" y="0"/>
                  </a:moveTo>
                  <a:lnTo>
                    <a:pt x="168" y="121"/>
                  </a:lnTo>
                  <a:lnTo>
                    <a:pt x="228" y="169"/>
                  </a:lnTo>
                  <a:lnTo>
                    <a:pt x="191" y="279"/>
                  </a:lnTo>
                  <a:lnTo>
                    <a:pt x="111" y="433"/>
                  </a:lnTo>
                  <a:lnTo>
                    <a:pt x="131" y="303"/>
                  </a:lnTo>
                  <a:lnTo>
                    <a:pt x="155" y="157"/>
                  </a:lnTo>
                  <a:lnTo>
                    <a:pt x="0" y="2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8" name="Freeform 134">
              <a:extLst>
                <a:ext uri="{FF2B5EF4-FFF2-40B4-BE49-F238E27FC236}">
                  <a16:creationId xmlns:a16="http://schemas.microsoft.com/office/drawing/2014/main" id="{CD15893A-357C-4BA8-89CD-82E5F8F4A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1" y="2339"/>
              <a:ext cx="182" cy="303"/>
            </a:xfrm>
            <a:custGeom>
              <a:avLst/>
              <a:gdLst>
                <a:gd name="T0" fmla="*/ 64 w 364"/>
                <a:gd name="T1" fmla="*/ 48 h 605"/>
                <a:gd name="T2" fmla="*/ 231 w 364"/>
                <a:gd name="T3" fmla="*/ 0 h 605"/>
                <a:gd name="T4" fmla="*/ 364 w 364"/>
                <a:gd name="T5" fmla="*/ 229 h 605"/>
                <a:gd name="T6" fmla="*/ 291 w 364"/>
                <a:gd name="T7" fmla="*/ 326 h 605"/>
                <a:gd name="T8" fmla="*/ 268 w 364"/>
                <a:gd name="T9" fmla="*/ 471 h 605"/>
                <a:gd name="T10" fmla="*/ 17 w 364"/>
                <a:gd name="T11" fmla="*/ 605 h 605"/>
                <a:gd name="T12" fmla="*/ 5 w 364"/>
                <a:gd name="T13" fmla="*/ 541 h 605"/>
                <a:gd name="T14" fmla="*/ 0 w 364"/>
                <a:gd name="T15" fmla="*/ 470 h 605"/>
                <a:gd name="T16" fmla="*/ 2 w 364"/>
                <a:gd name="T17" fmla="*/ 394 h 605"/>
                <a:gd name="T18" fmla="*/ 8 w 364"/>
                <a:gd name="T19" fmla="*/ 316 h 605"/>
                <a:gd name="T20" fmla="*/ 19 w 364"/>
                <a:gd name="T21" fmla="*/ 239 h 605"/>
                <a:gd name="T22" fmla="*/ 33 w 364"/>
                <a:gd name="T23" fmla="*/ 167 h 605"/>
                <a:gd name="T24" fmla="*/ 48 w 364"/>
                <a:gd name="T25" fmla="*/ 102 h 605"/>
                <a:gd name="T26" fmla="*/ 64 w 364"/>
                <a:gd name="T27" fmla="*/ 48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4" h="605">
                  <a:moveTo>
                    <a:pt x="64" y="48"/>
                  </a:moveTo>
                  <a:lnTo>
                    <a:pt x="231" y="0"/>
                  </a:lnTo>
                  <a:lnTo>
                    <a:pt x="364" y="229"/>
                  </a:lnTo>
                  <a:lnTo>
                    <a:pt x="291" y="326"/>
                  </a:lnTo>
                  <a:lnTo>
                    <a:pt x="268" y="471"/>
                  </a:lnTo>
                  <a:lnTo>
                    <a:pt x="17" y="605"/>
                  </a:lnTo>
                  <a:lnTo>
                    <a:pt x="5" y="541"/>
                  </a:lnTo>
                  <a:lnTo>
                    <a:pt x="0" y="470"/>
                  </a:lnTo>
                  <a:lnTo>
                    <a:pt x="2" y="394"/>
                  </a:lnTo>
                  <a:lnTo>
                    <a:pt x="8" y="316"/>
                  </a:lnTo>
                  <a:lnTo>
                    <a:pt x="19" y="239"/>
                  </a:lnTo>
                  <a:lnTo>
                    <a:pt x="33" y="167"/>
                  </a:lnTo>
                  <a:lnTo>
                    <a:pt x="48" y="102"/>
                  </a:lnTo>
                  <a:lnTo>
                    <a:pt x="64" y="48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9" name="Freeform 135">
              <a:extLst>
                <a:ext uri="{FF2B5EF4-FFF2-40B4-BE49-F238E27FC236}">
                  <a16:creationId xmlns:a16="http://schemas.microsoft.com/office/drawing/2014/main" id="{FA1254AB-F332-4444-99FE-7C2103F6C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2182"/>
              <a:ext cx="120" cy="236"/>
            </a:xfrm>
            <a:custGeom>
              <a:avLst/>
              <a:gdLst>
                <a:gd name="T0" fmla="*/ 0 w 238"/>
                <a:gd name="T1" fmla="*/ 0 h 471"/>
                <a:gd name="T2" fmla="*/ 94 w 238"/>
                <a:gd name="T3" fmla="*/ 36 h 471"/>
                <a:gd name="T4" fmla="*/ 191 w 238"/>
                <a:gd name="T5" fmla="*/ 194 h 471"/>
                <a:gd name="T6" fmla="*/ 238 w 238"/>
                <a:gd name="T7" fmla="*/ 471 h 471"/>
                <a:gd name="T8" fmla="*/ 119 w 238"/>
                <a:gd name="T9" fmla="*/ 302 h 471"/>
                <a:gd name="T10" fmla="*/ 71 w 238"/>
                <a:gd name="T11" fmla="*/ 133 h 471"/>
                <a:gd name="T12" fmla="*/ 0 w 238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471">
                  <a:moveTo>
                    <a:pt x="0" y="0"/>
                  </a:moveTo>
                  <a:lnTo>
                    <a:pt x="94" y="36"/>
                  </a:lnTo>
                  <a:lnTo>
                    <a:pt x="191" y="194"/>
                  </a:lnTo>
                  <a:lnTo>
                    <a:pt x="238" y="471"/>
                  </a:lnTo>
                  <a:lnTo>
                    <a:pt x="119" y="302"/>
                  </a:lnTo>
                  <a:lnTo>
                    <a:pt x="71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0" name="Freeform 136">
              <a:extLst>
                <a:ext uri="{FF2B5EF4-FFF2-40B4-BE49-F238E27FC236}">
                  <a16:creationId xmlns:a16="http://schemas.microsoft.com/office/drawing/2014/main" id="{7395859F-ABFB-4C5D-A0E4-937582B23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2286"/>
              <a:ext cx="257" cy="305"/>
            </a:xfrm>
            <a:custGeom>
              <a:avLst/>
              <a:gdLst>
                <a:gd name="T0" fmla="*/ 177 w 514"/>
                <a:gd name="T1" fmla="*/ 0 h 609"/>
                <a:gd name="T2" fmla="*/ 430 w 514"/>
                <a:gd name="T3" fmla="*/ 131 h 609"/>
                <a:gd name="T4" fmla="*/ 514 w 514"/>
                <a:gd name="T5" fmla="*/ 191 h 609"/>
                <a:gd name="T6" fmla="*/ 461 w 514"/>
                <a:gd name="T7" fmla="*/ 329 h 609"/>
                <a:gd name="T8" fmla="*/ 419 w 514"/>
                <a:gd name="T9" fmla="*/ 518 h 609"/>
                <a:gd name="T10" fmla="*/ 130 w 514"/>
                <a:gd name="T11" fmla="*/ 609 h 609"/>
                <a:gd name="T12" fmla="*/ 109 w 514"/>
                <a:gd name="T13" fmla="*/ 590 h 609"/>
                <a:gd name="T14" fmla="*/ 87 w 514"/>
                <a:gd name="T15" fmla="*/ 567 h 609"/>
                <a:gd name="T16" fmla="*/ 67 w 514"/>
                <a:gd name="T17" fmla="*/ 539 h 609"/>
                <a:gd name="T18" fmla="*/ 48 w 514"/>
                <a:gd name="T19" fmla="*/ 509 h 609"/>
                <a:gd name="T20" fmla="*/ 32 w 514"/>
                <a:gd name="T21" fmla="*/ 477 h 609"/>
                <a:gd name="T22" fmla="*/ 18 w 514"/>
                <a:gd name="T23" fmla="*/ 441 h 609"/>
                <a:gd name="T24" fmla="*/ 8 w 514"/>
                <a:gd name="T25" fmla="*/ 403 h 609"/>
                <a:gd name="T26" fmla="*/ 2 w 514"/>
                <a:gd name="T27" fmla="*/ 363 h 609"/>
                <a:gd name="T28" fmla="*/ 0 w 514"/>
                <a:gd name="T29" fmla="*/ 321 h 609"/>
                <a:gd name="T30" fmla="*/ 4 w 514"/>
                <a:gd name="T31" fmla="*/ 277 h 609"/>
                <a:gd name="T32" fmla="*/ 13 w 514"/>
                <a:gd name="T33" fmla="*/ 232 h 609"/>
                <a:gd name="T34" fmla="*/ 31 w 514"/>
                <a:gd name="T35" fmla="*/ 187 h 609"/>
                <a:gd name="T36" fmla="*/ 54 w 514"/>
                <a:gd name="T37" fmla="*/ 140 h 609"/>
                <a:gd name="T38" fmla="*/ 86 w 514"/>
                <a:gd name="T39" fmla="*/ 94 h 609"/>
                <a:gd name="T40" fmla="*/ 127 w 514"/>
                <a:gd name="T41" fmla="*/ 47 h 609"/>
                <a:gd name="T42" fmla="*/ 177 w 514"/>
                <a:gd name="T43" fmla="*/ 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4" h="609">
                  <a:moveTo>
                    <a:pt x="177" y="0"/>
                  </a:moveTo>
                  <a:lnTo>
                    <a:pt x="430" y="131"/>
                  </a:lnTo>
                  <a:lnTo>
                    <a:pt x="514" y="191"/>
                  </a:lnTo>
                  <a:lnTo>
                    <a:pt x="461" y="329"/>
                  </a:lnTo>
                  <a:lnTo>
                    <a:pt x="419" y="518"/>
                  </a:lnTo>
                  <a:lnTo>
                    <a:pt x="130" y="609"/>
                  </a:lnTo>
                  <a:lnTo>
                    <a:pt x="109" y="590"/>
                  </a:lnTo>
                  <a:lnTo>
                    <a:pt x="87" y="567"/>
                  </a:lnTo>
                  <a:lnTo>
                    <a:pt x="67" y="539"/>
                  </a:lnTo>
                  <a:lnTo>
                    <a:pt x="48" y="509"/>
                  </a:lnTo>
                  <a:lnTo>
                    <a:pt x="32" y="477"/>
                  </a:lnTo>
                  <a:lnTo>
                    <a:pt x="18" y="441"/>
                  </a:lnTo>
                  <a:lnTo>
                    <a:pt x="8" y="403"/>
                  </a:lnTo>
                  <a:lnTo>
                    <a:pt x="2" y="363"/>
                  </a:lnTo>
                  <a:lnTo>
                    <a:pt x="0" y="321"/>
                  </a:lnTo>
                  <a:lnTo>
                    <a:pt x="4" y="277"/>
                  </a:lnTo>
                  <a:lnTo>
                    <a:pt x="13" y="232"/>
                  </a:lnTo>
                  <a:lnTo>
                    <a:pt x="31" y="187"/>
                  </a:lnTo>
                  <a:lnTo>
                    <a:pt x="54" y="140"/>
                  </a:lnTo>
                  <a:lnTo>
                    <a:pt x="86" y="94"/>
                  </a:lnTo>
                  <a:lnTo>
                    <a:pt x="127" y="47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1" name="Freeform 137">
              <a:extLst>
                <a:ext uri="{FF2B5EF4-FFF2-40B4-BE49-F238E27FC236}">
                  <a16:creationId xmlns:a16="http://schemas.microsoft.com/office/drawing/2014/main" id="{F2B6106E-0567-45A9-BCFC-D9BC97084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2236"/>
              <a:ext cx="209" cy="236"/>
            </a:xfrm>
            <a:custGeom>
              <a:avLst/>
              <a:gdLst>
                <a:gd name="T0" fmla="*/ 419 w 419"/>
                <a:gd name="T1" fmla="*/ 49 h 473"/>
                <a:gd name="T2" fmla="*/ 288 w 419"/>
                <a:gd name="T3" fmla="*/ 412 h 473"/>
                <a:gd name="T4" fmla="*/ 156 w 419"/>
                <a:gd name="T5" fmla="*/ 412 h 473"/>
                <a:gd name="T6" fmla="*/ 0 w 419"/>
                <a:gd name="T7" fmla="*/ 473 h 473"/>
                <a:gd name="T8" fmla="*/ 4 w 419"/>
                <a:gd name="T9" fmla="*/ 443 h 473"/>
                <a:gd name="T10" fmla="*/ 8 w 419"/>
                <a:gd name="T11" fmla="*/ 412 h 473"/>
                <a:gd name="T12" fmla="*/ 15 w 419"/>
                <a:gd name="T13" fmla="*/ 378 h 473"/>
                <a:gd name="T14" fmla="*/ 23 w 419"/>
                <a:gd name="T15" fmla="*/ 343 h 473"/>
                <a:gd name="T16" fmla="*/ 34 w 419"/>
                <a:gd name="T17" fmla="*/ 307 h 473"/>
                <a:gd name="T18" fmla="*/ 46 w 419"/>
                <a:gd name="T19" fmla="*/ 271 h 473"/>
                <a:gd name="T20" fmla="*/ 61 w 419"/>
                <a:gd name="T21" fmla="*/ 236 h 473"/>
                <a:gd name="T22" fmla="*/ 80 w 419"/>
                <a:gd name="T23" fmla="*/ 200 h 473"/>
                <a:gd name="T24" fmla="*/ 100 w 419"/>
                <a:gd name="T25" fmla="*/ 165 h 473"/>
                <a:gd name="T26" fmla="*/ 126 w 419"/>
                <a:gd name="T27" fmla="*/ 133 h 473"/>
                <a:gd name="T28" fmla="*/ 153 w 419"/>
                <a:gd name="T29" fmla="*/ 103 h 473"/>
                <a:gd name="T30" fmla="*/ 186 w 419"/>
                <a:gd name="T31" fmla="*/ 75 h 473"/>
                <a:gd name="T32" fmla="*/ 223 w 419"/>
                <a:gd name="T33" fmla="*/ 50 h 473"/>
                <a:gd name="T34" fmla="*/ 263 w 419"/>
                <a:gd name="T35" fmla="*/ 29 h 473"/>
                <a:gd name="T36" fmla="*/ 309 w 419"/>
                <a:gd name="T37" fmla="*/ 13 h 473"/>
                <a:gd name="T38" fmla="*/ 360 w 419"/>
                <a:gd name="T39" fmla="*/ 0 h 473"/>
                <a:gd name="T40" fmla="*/ 419 w 419"/>
                <a:gd name="T41" fmla="*/ 4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9" h="473">
                  <a:moveTo>
                    <a:pt x="419" y="49"/>
                  </a:moveTo>
                  <a:lnTo>
                    <a:pt x="288" y="412"/>
                  </a:lnTo>
                  <a:lnTo>
                    <a:pt x="156" y="412"/>
                  </a:lnTo>
                  <a:lnTo>
                    <a:pt x="0" y="473"/>
                  </a:lnTo>
                  <a:lnTo>
                    <a:pt x="4" y="443"/>
                  </a:lnTo>
                  <a:lnTo>
                    <a:pt x="8" y="412"/>
                  </a:lnTo>
                  <a:lnTo>
                    <a:pt x="15" y="378"/>
                  </a:lnTo>
                  <a:lnTo>
                    <a:pt x="23" y="343"/>
                  </a:lnTo>
                  <a:lnTo>
                    <a:pt x="34" y="307"/>
                  </a:lnTo>
                  <a:lnTo>
                    <a:pt x="46" y="271"/>
                  </a:lnTo>
                  <a:lnTo>
                    <a:pt x="61" y="236"/>
                  </a:lnTo>
                  <a:lnTo>
                    <a:pt x="80" y="200"/>
                  </a:lnTo>
                  <a:lnTo>
                    <a:pt x="100" y="165"/>
                  </a:lnTo>
                  <a:lnTo>
                    <a:pt x="126" y="133"/>
                  </a:lnTo>
                  <a:lnTo>
                    <a:pt x="153" y="103"/>
                  </a:lnTo>
                  <a:lnTo>
                    <a:pt x="186" y="75"/>
                  </a:lnTo>
                  <a:lnTo>
                    <a:pt x="223" y="50"/>
                  </a:lnTo>
                  <a:lnTo>
                    <a:pt x="263" y="29"/>
                  </a:lnTo>
                  <a:lnTo>
                    <a:pt x="309" y="13"/>
                  </a:lnTo>
                  <a:lnTo>
                    <a:pt x="360" y="0"/>
                  </a:lnTo>
                  <a:lnTo>
                    <a:pt x="419" y="49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2" name="Freeform 138">
              <a:extLst>
                <a:ext uri="{FF2B5EF4-FFF2-40B4-BE49-F238E27FC236}">
                  <a16:creationId xmlns:a16="http://schemas.microsoft.com/office/drawing/2014/main" id="{5BF35362-26E8-44BC-932A-36F7E93CB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" y="2490"/>
              <a:ext cx="170" cy="260"/>
            </a:xfrm>
            <a:custGeom>
              <a:avLst/>
              <a:gdLst>
                <a:gd name="T0" fmla="*/ 185 w 340"/>
                <a:gd name="T1" fmla="*/ 0 h 518"/>
                <a:gd name="T2" fmla="*/ 281 w 340"/>
                <a:gd name="T3" fmla="*/ 158 h 518"/>
                <a:gd name="T4" fmla="*/ 340 w 340"/>
                <a:gd name="T5" fmla="*/ 230 h 518"/>
                <a:gd name="T6" fmla="*/ 256 w 340"/>
                <a:gd name="T7" fmla="*/ 387 h 518"/>
                <a:gd name="T8" fmla="*/ 209 w 340"/>
                <a:gd name="T9" fmla="*/ 509 h 518"/>
                <a:gd name="T10" fmla="*/ 89 w 340"/>
                <a:gd name="T11" fmla="*/ 518 h 518"/>
                <a:gd name="T12" fmla="*/ 49 w 340"/>
                <a:gd name="T13" fmla="*/ 464 h 518"/>
                <a:gd name="T14" fmla="*/ 23 w 340"/>
                <a:gd name="T15" fmla="*/ 402 h 518"/>
                <a:gd name="T16" fmla="*/ 6 w 340"/>
                <a:gd name="T17" fmla="*/ 333 h 518"/>
                <a:gd name="T18" fmla="*/ 0 w 340"/>
                <a:gd name="T19" fmla="*/ 261 h 518"/>
                <a:gd name="T20" fmla="*/ 0 w 340"/>
                <a:gd name="T21" fmla="*/ 191 h 518"/>
                <a:gd name="T22" fmla="*/ 4 w 340"/>
                <a:gd name="T23" fmla="*/ 125 h 518"/>
                <a:gd name="T24" fmla="*/ 12 w 340"/>
                <a:gd name="T25" fmla="*/ 67 h 518"/>
                <a:gd name="T26" fmla="*/ 21 w 340"/>
                <a:gd name="T27" fmla="*/ 19 h 518"/>
                <a:gd name="T28" fmla="*/ 185 w 340"/>
                <a:gd name="T29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0" h="518">
                  <a:moveTo>
                    <a:pt x="185" y="0"/>
                  </a:moveTo>
                  <a:lnTo>
                    <a:pt x="281" y="158"/>
                  </a:lnTo>
                  <a:lnTo>
                    <a:pt x="340" y="230"/>
                  </a:lnTo>
                  <a:lnTo>
                    <a:pt x="256" y="387"/>
                  </a:lnTo>
                  <a:lnTo>
                    <a:pt x="209" y="509"/>
                  </a:lnTo>
                  <a:lnTo>
                    <a:pt x="89" y="518"/>
                  </a:lnTo>
                  <a:lnTo>
                    <a:pt x="49" y="464"/>
                  </a:lnTo>
                  <a:lnTo>
                    <a:pt x="23" y="402"/>
                  </a:lnTo>
                  <a:lnTo>
                    <a:pt x="6" y="333"/>
                  </a:lnTo>
                  <a:lnTo>
                    <a:pt x="0" y="261"/>
                  </a:lnTo>
                  <a:lnTo>
                    <a:pt x="0" y="191"/>
                  </a:lnTo>
                  <a:lnTo>
                    <a:pt x="4" y="125"/>
                  </a:lnTo>
                  <a:lnTo>
                    <a:pt x="12" y="67"/>
                  </a:lnTo>
                  <a:lnTo>
                    <a:pt x="21" y="19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3" name="Freeform 139">
              <a:extLst>
                <a:ext uri="{FF2B5EF4-FFF2-40B4-BE49-F238E27FC236}">
                  <a16:creationId xmlns:a16="http://schemas.microsoft.com/office/drawing/2014/main" id="{C48129DA-296A-419A-9A75-242E0244F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433"/>
              <a:ext cx="117" cy="190"/>
            </a:xfrm>
            <a:custGeom>
              <a:avLst/>
              <a:gdLst>
                <a:gd name="T0" fmla="*/ 224 w 235"/>
                <a:gd name="T1" fmla="*/ 88 h 382"/>
                <a:gd name="T2" fmla="*/ 127 w 235"/>
                <a:gd name="T3" fmla="*/ 343 h 382"/>
                <a:gd name="T4" fmla="*/ 0 w 235"/>
                <a:gd name="T5" fmla="*/ 382 h 382"/>
                <a:gd name="T6" fmla="*/ 107 w 235"/>
                <a:gd name="T7" fmla="*/ 304 h 382"/>
                <a:gd name="T8" fmla="*/ 235 w 235"/>
                <a:gd name="T9" fmla="*/ 0 h 382"/>
                <a:gd name="T10" fmla="*/ 224 w 235"/>
                <a:gd name="T11" fmla="*/ 8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5" h="382">
                  <a:moveTo>
                    <a:pt x="224" y="88"/>
                  </a:moveTo>
                  <a:lnTo>
                    <a:pt x="127" y="343"/>
                  </a:lnTo>
                  <a:lnTo>
                    <a:pt x="0" y="382"/>
                  </a:lnTo>
                  <a:lnTo>
                    <a:pt x="107" y="304"/>
                  </a:lnTo>
                  <a:lnTo>
                    <a:pt x="235" y="0"/>
                  </a:lnTo>
                  <a:lnTo>
                    <a:pt x="224" y="88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4" name="Freeform 140">
              <a:extLst>
                <a:ext uri="{FF2B5EF4-FFF2-40B4-BE49-F238E27FC236}">
                  <a16:creationId xmlns:a16="http://schemas.microsoft.com/office/drawing/2014/main" id="{B9E61CFB-30F4-4679-9B9B-4E31B11F0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2589"/>
              <a:ext cx="190" cy="249"/>
            </a:xfrm>
            <a:custGeom>
              <a:avLst/>
              <a:gdLst>
                <a:gd name="T0" fmla="*/ 235 w 380"/>
                <a:gd name="T1" fmla="*/ 0 h 498"/>
                <a:gd name="T2" fmla="*/ 380 w 380"/>
                <a:gd name="T3" fmla="*/ 166 h 498"/>
                <a:gd name="T4" fmla="*/ 321 w 380"/>
                <a:gd name="T5" fmla="*/ 370 h 498"/>
                <a:gd name="T6" fmla="*/ 283 w 380"/>
                <a:gd name="T7" fmla="*/ 419 h 498"/>
                <a:gd name="T8" fmla="*/ 147 w 380"/>
                <a:gd name="T9" fmla="*/ 498 h 498"/>
                <a:gd name="T10" fmla="*/ 88 w 380"/>
                <a:gd name="T11" fmla="*/ 468 h 498"/>
                <a:gd name="T12" fmla="*/ 66 w 380"/>
                <a:gd name="T13" fmla="*/ 452 h 498"/>
                <a:gd name="T14" fmla="*/ 47 w 380"/>
                <a:gd name="T15" fmla="*/ 428 h 498"/>
                <a:gd name="T16" fmla="*/ 32 w 380"/>
                <a:gd name="T17" fmla="*/ 396 h 498"/>
                <a:gd name="T18" fmla="*/ 20 w 380"/>
                <a:gd name="T19" fmla="*/ 355 h 498"/>
                <a:gd name="T20" fmla="*/ 11 w 380"/>
                <a:gd name="T21" fmla="*/ 302 h 498"/>
                <a:gd name="T22" fmla="*/ 4 w 380"/>
                <a:gd name="T23" fmla="*/ 235 h 498"/>
                <a:gd name="T24" fmla="*/ 1 w 380"/>
                <a:gd name="T25" fmla="*/ 154 h 498"/>
                <a:gd name="T26" fmla="*/ 0 w 380"/>
                <a:gd name="T27" fmla="*/ 58 h 498"/>
                <a:gd name="T28" fmla="*/ 235 w 380"/>
                <a:gd name="T29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0" h="498">
                  <a:moveTo>
                    <a:pt x="235" y="0"/>
                  </a:moveTo>
                  <a:lnTo>
                    <a:pt x="380" y="166"/>
                  </a:lnTo>
                  <a:lnTo>
                    <a:pt x="321" y="370"/>
                  </a:lnTo>
                  <a:lnTo>
                    <a:pt x="283" y="419"/>
                  </a:lnTo>
                  <a:lnTo>
                    <a:pt x="147" y="498"/>
                  </a:lnTo>
                  <a:lnTo>
                    <a:pt x="88" y="468"/>
                  </a:lnTo>
                  <a:lnTo>
                    <a:pt x="66" y="452"/>
                  </a:lnTo>
                  <a:lnTo>
                    <a:pt x="47" y="428"/>
                  </a:lnTo>
                  <a:lnTo>
                    <a:pt x="32" y="396"/>
                  </a:lnTo>
                  <a:lnTo>
                    <a:pt x="20" y="355"/>
                  </a:lnTo>
                  <a:lnTo>
                    <a:pt x="11" y="302"/>
                  </a:lnTo>
                  <a:lnTo>
                    <a:pt x="4" y="235"/>
                  </a:lnTo>
                  <a:lnTo>
                    <a:pt x="1" y="154"/>
                  </a:lnTo>
                  <a:lnTo>
                    <a:pt x="0" y="58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5" name="Freeform 141">
              <a:extLst>
                <a:ext uri="{FF2B5EF4-FFF2-40B4-BE49-F238E27FC236}">
                  <a16:creationId xmlns:a16="http://schemas.microsoft.com/office/drawing/2014/main" id="{8C2635DA-30E8-4D61-9924-576CD64E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153"/>
              <a:ext cx="161" cy="177"/>
            </a:xfrm>
            <a:custGeom>
              <a:avLst/>
              <a:gdLst>
                <a:gd name="T0" fmla="*/ 206 w 323"/>
                <a:gd name="T1" fmla="*/ 20 h 353"/>
                <a:gd name="T2" fmla="*/ 284 w 323"/>
                <a:gd name="T3" fmla="*/ 138 h 353"/>
                <a:gd name="T4" fmla="*/ 323 w 323"/>
                <a:gd name="T5" fmla="*/ 285 h 353"/>
                <a:gd name="T6" fmla="*/ 235 w 323"/>
                <a:gd name="T7" fmla="*/ 324 h 353"/>
                <a:gd name="T8" fmla="*/ 128 w 323"/>
                <a:gd name="T9" fmla="*/ 353 h 353"/>
                <a:gd name="T10" fmla="*/ 97 w 323"/>
                <a:gd name="T11" fmla="*/ 327 h 353"/>
                <a:gd name="T12" fmla="*/ 68 w 323"/>
                <a:gd name="T13" fmla="*/ 292 h 353"/>
                <a:gd name="T14" fmla="*/ 43 w 323"/>
                <a:gd name="T15" fmla="*/ 253 h 353"/>
                <a:gd name="T16" fmla="*/ 22 w 323"/>
                <a:gd name="T17" fmla="*/ 209 h 353"/>
                <a:gd name="T18" fmla="*/ 8 w 323"/>
                <a:gd name="T19" fmla="*/ 161 h 353"/>
                <a:gd name="T20" fmla="*/ 0 w 323"/>
                <a:gd name="T21" fmla="*/ 109 h 353"/>
                <a:gd name="T22" fmla="*/ 1 w 323"/>
                <a:gd name="T23" fmla="*/ 56 h 353"/>
                <a:gd name="T24" fmla="*/ 12 w 323"/>
                <a:gd name="T25" fmla="*/ 0 h 353"/>
                <a:gd name="T26" fmla="*/ 206 w 323"/>
                <a:gd name="T2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353">
                  <a:moveTo>
                    <a:pt x="206" y="20"/>
                  </a:moveTo>
                  <a:lnTo>
                    <a:pt x="284" y="138"/>
                  </a:lnTo>
                  <a:lnTo>
                    <a:pt x="323" y="285"/>
                  </a:lnTo>
                  <a:lnTo>
                    <a:pt x="235" y="324"/>
                  </a:lnTo>
                  <a:lnTo>
                    <a:pt x="128" y="353"/>
                  </a:lnTo>
                  <a:lnTo>
                    <a:pt x="97" y="327"/>
                  </a:lnTo>
                  <a:lnTo>
                    <a:pt x="68" y="292"/>
                  </a:lnTo>
                  <a:lnTo>
                    <a:pt x="43" y="253"/>
                  </a:lnTo>
                  <a:lnTo>
                    <a:pt x="22" y="209"/>
                  </a:lnTo>
                  <a:lnTo>
                    <a:pt x="8" y="161"/>
                  </a:lnTo>
                  <a:lnTo>
                    <a:pt x="0" y="109"/>
                  </a:lnTo>
                  <a:lnTo>
                    <a:pt x="1" y="56"/>
                  </a:lnTo>
                  <a:lnTo>
                    <a:pt x="12" y="0"/>
                  </a:lnTo>
                  <a:lnTo>
                    <a:pt x="206" y="2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6" name="Freeform 142">
              <a:extLst>
                <a:ext uri="{FF2B5EF4-FFF2-40B4-BE49-F238E27FC236}">
                  <a16:creationId xmlns:a16="http://schemas.microsoft.com/office/drawing/2014/main" id="{1FD8E6BE-ED64-4038-81C9-4F7BB9804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2163"/>
              <a:ext cx="107" cy="176"/>
            </a:xfrm>
            <a:custGeom>
              <a:avLst/>
              <a:gdLst>
                <a:gd name="T0" fmla="*/ 97 w 213"/>
                <a:gd name="T1" fmla="*/ 20 h 353"/>
                <a:gd name="T2" fmla="*/ 194 w 213"/>
                <a:gd name="T3" fmla="*/ 187 h 353"/>
                <a:gd name="T4" fmla="*/ 213 w 213"/>
                <a:gd name="T5" fmla="*/ 314 h 353"/>
                <a:gd name="T6" fmla="*/ 0 w 213"/>
                <a:gd name="T7" fmla="*/ 353 h 353"/>
                <a:gd name="T8" fmla="*/ 68 w 213"/>
                <a:gd name="T9" fmla="*/ 314 h 353"/>
                <a:gd name="T10" fmla="*/ 185 w 213"/>
                <a:gd name="T11" fmla="*/ 274 h 353"/>
                <a:gd name="T12" fmla="*/ 117 w 213"/>
                <a:gd name="T13" fmla="*/ 108 h 353"/>
                <a:gd name="T14" fmla="*/ 49 w 213"/>
                <a:gd name="T15" fmla="*/ 0 h 353"/>
                <a:gd name="T16" fmla="*/ 97 w 213"/>
                <a:gd name="T1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353">
                  <a:moveTo>
                    <a:pt x="97" y="20"/>
                  </a:moveTo>
                  <a:lnTo>
                    <a:pt x="194" y="187"/>
                  </a:lnTo>
                  <a:lnTo>
                    <a:pt x="213" y="314"/>
                  </a:lnTo>
                  <a:lnTo>
                    <a:pt x="0" y="353"/>
                  </a:lnTo>
                  <a:lnTo>
                    <a:pt x="68" y="314"/>
                  </a:lnTo>
                  <a:lnTo>
                    <a:pt x="185" y="274"/>
                  </a:lnTo>
                  <a:lnTo>
                    <a:pt x="117" y="108"/>
                  </a:lnTo>
                  <a:lnTo>
                    <a:pt x="49" y="0"/>
                  </a:lnTo>
                  <a:lnTo>
                    <a:pt x="97" y="2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7" name="Freeform 143">
              <a:extLst>
                <a:ext uri="{FF2B5EF4-FFF2-40B4-BE49-F238E27FC236}">
                  <a16:creationId xmlns:a16="http://schemas.microsoft.com/office/drawing/2014/main" id="{5F38D201-D814-439B-9206-C66287B4C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026"/>
              <a:ext cx="279" cy="204"/>
            </a:xfrm>
            <a:custGeom>
              <a:avLst/>
              <a:gdLst>
                <a:gd name="T0" fmla="*/ 0 w 559"/>
                <a:gd name="T1" fmla="*/ 268 h 407"/>
                <a:gd name="T2" fmla="*/ 326 w 559"/>
                <a:gd name="T3" fmla="*/ 407 h 407"/>
                <a:gd name="T4" fmla="*/ 403 w 559"/>
                <a:gd name="T5" fmla="*/ 387 h 407"/>
                <a:gd name="T6" fmla="*/ 458 w 559"/>
                <a:gd name="T7" fmla="*/ 276 h 407"/>
                <a:gd name="T8" fmla="*/ 559 w 559"/>
                <a:gd name="T9" fmla="*/ 131 h 407"/>
                <a:gd name="T10" fmla="*/ 458 w 559"/>
                <a:gd name="T11" fmla="*/ 30 h 407"/>
                <a:gd name="T12" fmla="*/ 380 w 559"/>
                <a:gd name="T13" fmla="*/ 18 h 407"/>
                <a:gd name="T14" fmla="*/ 314 w 559"/>
                <a:gd name="T15" fmla="*/ 10 h 407"/>
                <a:gd name="T16" fmla="*/ 255 w 559"/>
                <a:gd name="T17" fmla="*/ 4 h 407"/>
                <a:gd name="T18" fmla="*/ 204 w 559"/>
                <a:gd name="T19" fmla="*/ 1 h 407"/>
                <a:gd name="T20" fmla="*/ 160 w 559"/>
                <a:gd name="T21" fmla="*/ 0 h 407"/>
                <a:gd name="T22" fmla="*/ 124 w 559"/>
                <a:gd name="T23" fmla="*/ 3 h 407"/>
                <a:gd name="T24" fmla="*/ 94 w 559"/>
                <a:gd name="T25" fmla="*/ 10 h 407"/>
                <a:gd name="T26" fmla="*/ 68 w 559"/>
                <a:gd name="T27" fmla="*/ 21 h 407"/>
                <a:gd name="T28" fmla="*/ 49 w 559"/>
                <a:gd name="T29" fmla="*/ 34 h 407"/>
                <a:gd name="T30" fmla="*/ 34 w 559"/>
                <a:gd name="T31" fmla="*/ 53 h 407"/>
                <a:gd name="T32" fmla="*/ 22 w 559"/>
                <a:gd name="T33" fmla="*/ 76 h 407"/>
                <a:gd name="T34" fmla="*/ 14 w 559"/>
                <a:gd name="T35" fmla="*/ 105 h 407"/>
                <a:gd name="T36" fmla="*/ 8 w 559"/>
                <a:gd name="T37" fmla="*/ 137 h 407"/>
                <a:gd name="T38" fmla="*/ 4 w 559"/>
                <a:gd name="T39" fmla="*/ 175 h 407"/>
                <a:gd name="T40" fmla="*/ 1 w 559"/>
                <a:gd name="T41" fmla="*/ 219 h 407"/>
                <a:gd name="T42" fmla="*/ 0 w 559"/>
                <a:gd name="T43" fmla="*/ 26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9" h="407">
                  <a:moveTo>
                    <a:pt x="0" y="268"/>
                  </a:moveTo>
                  <a:lnTo>
                    <a:pt x="326" y="407"/>
                  </a:lnTo>
                  <a:lnTo>
                    <a:pt x="403" y="387"/>
                  </a:lnTo>
                  <a:lnTo>
                    <a:pt x="458" y="276"/>
                  </a:lnTo>
                  <a:lnTo>
                    <a:pt x="559" y="131"/>
                  </a:lnTo>
                  <a:lnTo>
                    <a:pt x="458" y="30"/>
                  </a:lnTo>
                  <a:lnTo>
                    <a:pt x="380" y="18"/>
                  </a:lnTo>
                  <a:lnTo>
                    <a:pt x="314" y="10"/>
                  </a:lnTo>
                  <a:lnTo>
                    <a:pt x="255" y="4"/>
                  </a:lnTo>
                  <a:lnTo>
                    <a:pt x="204" y="1"/>
                  </a:lnTo>
                  <a:lnTo>
                    <a:pt x="160" y="0"/>
                  </a:lnTo>
                  <a:lnTo>
                    <a:pt x="124" y="3"/>
                  </a:lnTo>
                  <a:lnTo>
                    <a:pt x="94" y="10"/>
                  </a:lnTo>
                  <a:lnTo>
                    <a:pt x="68" y="21"/>
                  </a:lnTo>
                  <a:lnTo>
                    <a:pt x="49" y="34"/>
                  </a:lnTo>
                  <a:lnTo>
                    <a:pt x="34" y="53"/>
                  </a:lnTo>
                  <a:lnTo>
                    <a:pt x="22" y="76"/>
                  </a:lnTo>
                  <a:lnTo>
                    <a:pt x="14" y="105"/>
                  </a:lnTo>
                  <a:lnTo>
                    <a:pt x="8" y="137"/>
                  </a:lnTo>
                  <a:lnTo>
                    <a:pt x="4" y="175"/>
                  </a:lnTo>
                  <a:lnTo>
                    <a:pt x="1" y="219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8" name="Freeform 144">
              <a:extLst>
                <a:ext uri="{FF2B5EF4-FFF2-40B4-BE49-F238E27FC236}">
                  <a16:creationId xmlns:a16="http://schemas.microsoft.com/office/drawing/2014/main" id="{F2B133A3-CFFE-4FC2-9308-F9D694EB0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623"/>
              <a:ext cx="166" cy="196"/>
            </a:xfrm>
            <a:custGeom>
              <a:avLst/>
              <a:gdLst>
                <a:gd name="T0" fmla="*/ 118 w 332"/>
                <a:gd name="T1" fmla="*/ 60 h 393"/>
                <a:gd name="T2" fmla="*/ 332 w 332"/>
                <a:gd name="T3" fmla="*/ 0 h 393"/>
                <a:gd name="T4" fmla="*/ 332 w 332"/>
                <a:gd name="T5" fmla="*/ 60 h 393"/>
                <a:gd name="T6" fmla="*/ 226 w 332"/>
                <a:gd name="T7" fmla="*/ 237 h 393"/>
                <a:gd name="T8" fmla="*/ 118 w 332"/>
                <a:gd name="T9" fmla="*/ 352 h 393"/>
                <a:gd name="T10" fmla="*/ 59 w 332"/>
                <a:gd name="T11" fmla="*/ 393 h 393"/>
                <a:gd name="T12" fmla="*/ 0 w 332"/>
                <a:gd name="T13" fmla="*/ 363 h 393"/>
                <a:gd name="T14" fmla="*/ 118 w 332"/>
                <a:gd name="T15" fmla="*/ 6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2" h="393">
                  <a:moveTo>
                    <a:pt x="118" y="60"/>
                  </a:moveTo>
                  <a:lnTo>
                    <a:pt x="332" y="0"/>
                  </a:lnTo>
                  <a:lnTo>
                    <a:pt x="332" y="60"/>
                  </a:lnTo>
                  <a:lnTo>
                    <a:pt x="226" y="237"/>
                  </a:lnTo>
                  <a:lnTo>
                    <a:pt x="118" y="352"/>
                  </a:lnTo>
                  <a:lnTo>
                    <a:pt x="59" y="393"/>
                  </a:lnTo>
                  <a:lnTo>
                    <a:pt x="0" y="363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9" name="Freeform 145">
              <a:extLst>
                <a:ext uri="{FF2B5EF4-FFF2-40B4-BE49-F238E27FC236}">
                  <a16:creationId xmlns:a16="http://schemas.microsoft.com/office/drawing/2014/main" id="{98DF1335-99B6-4411-AB40-67E31319B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2288"/>
              <a:ext cx="249" cy="301"/>
            </a:xfrm>
            <a:custGeom>
              <a:avLst/>
              <a:gdLst>
                <a:gd name="T0" fmla="*/ 184 w 498"/>
                <a:gd name="T1" fmla="*/ 8 h 603"/>
                <a:gd name="T2" fmla="*/ 215 w 498"/>
                <a:gd name="T3" fmla="*/ 24 h 603"/>
                <a:gd name="T4" fmla="*/ 246 w 498"/>
                <a:gd name="T5" fmla="*/ 39 h 603"/>
                <a:gd name="T6" fmla="*/ 276 w 498"/>
                <a:gd name="T7" fmla="*/ 55 h 603"/>
                <a:gd name="T8" fmla="*/ 307 w 498"/>
                <a:gd name="T9" fmla="*/ 72 h 603"/>
                <a:gd name="T10" fmla="*/ 337 w 498"/>
                <a:gd name="T11" fmla="*/ 88 h 603"/>
                <a:gd name="T12" fmla="*/ 368 w 498"/>
                <a:gd name="T13" fmla="*/ 103 h 603"/>
                <a:gd name="T14" fmla="*/ 399 w 498"/>
                <a:gd name="T15" fmla="*/ 119 h 603"/>
                <a:gd name="T16" fmla="*/ 425 w 498"/>
                <a:gd name="T17" fmla="*/ 134 h 603"/>
                <a:gd name="T18" fmla="*/ 445 w 498"/>
                <a:gd name="T19" fmla="*/ 149 h 603"/>
                <a:gd name="T20" fmla="*/ 467 w 498"/>
                <a:gd name="T21" fmla="*/ 165 h 603"/>
                <a:gd name="T22" fmla="*/ 488 w 498"/>
                <a:gd name="T23" fmla="*/ 180 h 603"/>
                <a:gd name="T24" fmla="*/ 493 w 498"/>
                <a:gd name="T25" fmla="*/ 204 h 603"/>
                <a:gd name="T26" fmla="*/ 480 w 498"/>
                <a:gd name="T27" fmla="*/ 239 h 603"/>
                <a:gd name="T28" fmla="*/ 467 w 498"/>
                <a:gd name="T29" fmla="*/ 273 h 603"/>
                <a:gd name="T30" fmla="*/ 455 w 498"/>
                <a:gd name="T31" fmla="*/ 308 h 603"/>
                <a:gd name="T32" fmla="*/ 443 w 498"/>
                <a:gd name="T33" fmla="*/ 349 h 603"/>
                <a:gd name="T34" fmla="*/ 431 w 498"/>
                <a:gd name="T35" fmla="*/ 397 h 603"/>
                <a:gd name="T36" fmla="*/ 420 w 498"/>
                <a:gd name="T37" fmla="*/ 443 h 603"/>
                <a:gd name="T38" fmla="*/ 408 w 498"/>
                <a:gd name="T39" fmla="*/ 490 h 603"/>
                <a:gd name="T40" fmla="*/ 385 w 498"/>
                <a:gd name="T41" fmla="*/ 520 h 603"/>
                <a:gd name="T42" fmla="*/ 350 w 498"/>
                <a:gd name="T43" fmla="*/ 531 h 603"/>
                <a:gd name="T44" fmla="*/ 314 w 498"/>
                <a:gd name="T45" fmla="*/ 542 h 603"/>
                <a:gd name="T46" fmla="*/ 278 w 498"/>
                <a:gd name="T47" fmla="*/ 553 h 603"/>
                <a:gd name="T48" fmla="*/ 243 w 498"/>
                <a:gd name="T49" fmla="*/ 564 h 603"/>
                <a:gd name="T50" fmla="*/ 207 w 498"/>
                <a:gd name="T51" fmla="*/ 575 h 603"/>
                <a:gd name="T52" fmla="*/ 171 w 498"/>
                <a:gd name="T53" fmla="*/ 586 h 603"/>
                <a:gd name="T54" fmla="*/ 136 w 498"/>
                <a:gd name="T55" fmla="*/ 597 h 603"/>
                <a:gd name="T56" fmla="*/ 99 w 498"/>
                <a:gd name="T57" fmla="*/ 583 h 603"/>
                <a:gd name="T58" fmla="*/ 61 w 498"/>
                <a:gd name="T59" fmla="*/ 533 h 603"/>
                <a:gd name="T60" fmla="*/ 28 w 498"/>
                <a:gd name="T61" fmla="*/ 470 h 603"/>
                <a:gd name="T62" fmla="*/ 7 w 498"/>
                <a:gd name="T63" fmla="*/ 397 h 603"/>
                <a:gd name="T64" fmla="*/ 0 w 498"/>
                <a:gd name="T65" fmla="*/ 316 h 603"/>
                <a:gd name="T66" fmla="*/ 15 w 498"/>
                <a:gd name="T67" fmla="*/ 228 h 603"/>
                <a:gd name="T68" fmla="*/ 53 w 498"/>
                <a:gd name="T69" fmla="*/ 138 h 603"/>
                <a:gd name="T70" fmla="*/ 122 w 498"/>
                <a:gd name="T71" fmla="*/ 46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98" h="603">
                  <a:moveTo>
                    <a:pt x="169" y="0"/>
                  </a:moveTo>
                  <a:lnTo>
                    <a:pt x="184" y="8"/>
                  </a:lnTo>
                  <a:lnTo>
                    <a:pt x="200" y="16"/>
                  </a:lnTo>
                  <a:lnTo>
                    <a:pt x="215" y="24"/>
                  </a:lnTo>
                  <a:lnTo>
                    <a:pt x="230" y="32"/>
                  </a:lnTo>
                  <a:lnTo>
                    <a:pt x="246" y="39"/>
                  </a:lnTo>
                  <a:lnTo>
                    <a:pt x="261" y="47"/>
                  </a:lnTo>
                  <a:lnTo>
                    <a:pt x="276" y="55"/>
                  </a:lnTo>
                  <a:lnTo>
                    <a:pt x="292" y="64"/>
                  </a:lnTo>
                  <a:lnTo>
                    <a:pt x="307" y="72"/>
                  </a:lnTo>
                  <a:lnTo>
                    <a:pt x="322" y="80"/>
                  </a:lnTo>
                  <a:lnTo>
                    <a:pt x="337" y="88"/>
                  </a:lnTo>
                  <a:lnTo>
                    <a:pt x="353" y="95"/>
                  </a:lnTo>
                  <a:lnTo>
                    <a:pt x="368" y="103"/>
                  </a:lnTo>
                  <a:lnTo>
                    <a:pt x="383" y="111"/>
                  </a:lnTo>
                  <a:lnTo>
                    <a:pt x="399" y="119"/>
                  </a:lnTo>
                  <a:lnTo>
                    <a:pt x="414" y="127"/>
                  </a:lnTo>
                  <a:lnTo>
                    <a:pt x="425" y="134"/>
                  </a:lnTo>
                  <a:lnTo>
                    <a:pt x="435" y="142"/>
                  </a:lnTo>
                  <a:lnTo>
                    <a:pt x="445" y="149"/>
                  </a:lnTo>
                  <a:lnTo>
                    <a:pt x="457" y="157"/>
                  </a:lnTo>
                  <a:lnTo>
                    <a:pt x="467" y="165"/>
                  </a:lnTo>
                  <a:lnTo>
                    <a:pt x="478" y="172"/>
                  </a:lnTo>
                  <a:lnTo>
                    <a:pt x="488" y="180"/>
                  </a:lnTo>
                  <a:lnTo>
                    <a:pt x="498" y="187"/>
                  </a:lnTo>
                  <a:lnTo>
                    <a:pt x="493" y="204"/>
                  </a:lnTo>
                  <a:lnTo>
                    <a:pt x="486" y="221"/>
                  </a:lnTo>
                  <a:lnTo>
                    <a:pt x="480" y="239"/>
                  </a:lnTo>
                  <a:lnTo>
                    <a:pt x="474" y="256"/>
                  </a:lnTo>
                  <a:lnTo>
                    <a:pt x="467" y="273"/>
                  </a:lnTo>
                  <a:lnTo>
                    <a:pt x="461" y="291"/>
                  </a:lnTo>
                  <a:lnTo>
                    <a:pt x="455" y="308"/>
                  </a:lnTo>
                  <a:lnTo>
                    <a:pt x="449" y="325"/>
                  </a:lnTo>
                  <a:lnTo>
                    <a:pt x="443" y="349"/>
                  </a:lnTo>
                  <a:lnTo>
                    <a:pt x="437" y="372"/>
                  </a:lnTo>
                  <a:lnTo>
                    <a:pt x="431" y="397"/>
                  </a:lnTo>
                  <a:lnTo>
                    <a:pt x="426" y="420"/>
                  </a:lnTo>
                  <a:lnTo>
                    <a:pt x="420" y="443"/>
                  </a:lnTo>
                  <a:lnTo>
                    <a:pt x="414" y="467"/>
                  </a:lnTo>
                  <a:lnTo>
                    <a:pt x="408" y="490"/>
                  </a:lnTo>
                  <a:lnTo>
                    <a:pt x="403" y="514"/>
                  </a:lnTo>
                  <a:lnTo>
                    <a:pt x="385" y="520"/>
                  </a:lnTo>
                  <a:lnTo>
                    <a:pt x="367" y="526"/>
                  </a:lnTo>
                  <a:lnTo>
                    <a:pt x="350" y="531"/>
                  </a:lnTo>
                  <a:lnTo>
                    <a:pt x="331" y="536"/>
                  </a:lnTo>
                  <a:lnTo>
                    <a:pt x="314" y="542"/>
                  </a:lnTo>
                  <a:lnTo>
                    <a:pt x="296" y="548"/>
                  </a:lnTo>
                  <a:lnTo>
                    <a:pt x="278" y="553"/>
                  </a:lnTo>
                  <a:lnTo>
                    <a:pt x="261" y="558"/>
                  </a:lnTo>
                  <a:lnTo>
                    <a:pt x="243" y="564"/>
                  </a:lnTo>
                  <a:lnTo>
                    <a:pt x="225" y="570"/>
                  </a:lnTo>
                  <a:lnTo>
                    <a:pt x="207" y="575"/>
                  </a:lnTo>
                  <a:lnTo>
                    <a:pt x="190" y="581"/>
                  </a:lnTo>
                  <a:lnTo>
                    <a:pt x="171" y="586"/>
                  </a:lnTo>
                  <a:lnTo>
                    <a:pt x="154" y="591"/>
                  </a:lnTo>
                  <a:lnTo>
                    <a:pt x="136" y="597"/>
                  </a:lnTo>
                  <a:lnTo>
                    <a:pt x="118" y="603"/>
                  </a:lnTo>
                  <a:lnTo>
                    <a:pt x="99" y="583"/>
                  </a:lnTo>
                  <a:lnTo>
                    <a:pt x="79" y="560"/>
                  </a:lnTo>
                  <a:lnTo>
                    <a:pt x="61" y="533"/>
                  </a:lnTo>
                  <a:lnTo>
                    <a:pt x="43" y="503"/>
                  </a:lnTo>
                  <a:lnTo>
                    <a:pt x="28" y="470"/>
                  </a:lnTo>
                  <a:lnTo>
                    <a:pt x="16" y="435"/>
                  </a:lnTo>
                  <a:lnTo>
                    <a:pt x="7" y="397"/>
                  </a:lnTo>
                  <a:lnTo>
                    <a:pt x="1" y="357"/>
                  </a:lnTo>
                  <a:lnTo>
                    <a:pt x="0" y="316"/>
                  </a:lnTo>
                  <a:lnTo>
                    <a:pt x="4" y="273"/>
                  </a:lnTo>
                  <a:lnTo>
                    <a:pt x="15" y="228"/>
                  </a:lnTo>
                  <a:lnTo>
                    <a:pt x="31" y="183"/>
                  </a:lnTo>
                  <a:lnTo>
                    <a:pt x="53" y="138"/>
                  </a:lnTo>
                  <a:lnTo>
                    <a:pt x="84" y="92"/>
                  </a:lnTo>
                  <a:lnTo>
                    <a:pt x="122" y="46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0" name="Freeform 146">
              <a:extLst>
                <a:ext uri="{FF2B5EF4-FFF2-40B4-BE49-F238E27FC236}">
                  <a16:creationId xmlns:a16="http://schemas.microsoft.com/office/drawing/2014/main" id="{55836799-AF16-44EB-8725-7529A9B49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" y="2290"/>
              <a:ext cx="241" cy="298"/>
            </a:xfrm>
            <a:custGeom>
              <a:avLst/>
              <a:gdLst>
                <a:gd name="T0" fmla="*/ 176 w 481"/>
                <a:gd name="T1" fmla="*/ 8 h 596"/>
                <a:gd name="T2" fmla="*/ 206 w 481"/>
                <a:gd name="T3" fmla="*/ 23 h 596"/>
                <a:gd name="T4" fmla="*/ 235 w 481"/>
                <a:gd name="T5" fmla="*/ 38 h 596"/>
                <a:gd name="T6" fmla="*/ 265 w 481"/>
                <a:gd name="T7" fmla="*/ 53 h 596"/>
                <a:gd name="T8" fmla="*/ 295 w 481"/>
                <a:gd name="T9" fmla="*/ 68 h 596"/>
                <a:gd name="T10" fmla="*/ 324 w 481"/>
                <a:gd name="T11" fmla="*/ 84 h 596"/>
                <a:gd name="T12" fmla="*/ 353 w 481"/>
                <a:gd name="T13" fmla="*/ 99 h 596"/>
                <a:gd name="T14" fmla="*/ 382 w 481"/>
                <a:gd name="T15" fmla="*/ 114 h 596"/>
                <a:gd name="T16" fmla="*/ 408 w 481"/>
                <a:gd name="T17" fmla="*/ 129 h 596"/>
                <a:gd name="T18" fmla="*/ 428 w 481"/>
                <a:gd name="T19" fmla="*/ 144 h 596"/>
                <a:gd name="T20" fmla="*/ 450 w 481"/>
                <a:gd name="T21" fmla="*/ 160 h 596"/>
                <a:gd name="T22" fmla="*/ 471 w 481"/>
                <a:gd name="T23" fmla="*/ 175 h 596"/>
                <a:gd name="T24" fmla="*/ 476 w 481"/>
                <a:gd name="T25" fmla="*/ 199 h 596"/>
                <a:gd name="T26" fmla="*/ 464 w 481"/>
                <a:gd name="T27" fmla="*/ 234 h 596"/>
                <a:gd name="T28" fmla="*/ 452 w 481"/>
                <a:gd name="T29" fmla="*/ 268 h 596"/>
                <a:gd name="T30" fmla="*/ 441 w 481"/>
                <a:gd name="T31" fmla="*/ 303 h 596"/>
                <a:gd name="T32" fmla="*/ 429 w 481"/>
                <a:gd name="T33" fmla="*/ 344 h 596"/>
                <a:gd name="T34" fmla="*/ 417 w 481"/>
                <a:gd name="T35" fmla="*/ 392 h 596"/>
                <a:gd name="T36" fmla="*/ 404 w 481"/>
                <a:gd name="T37" fmla="*/ 438 h 596"/>
                <a:gd name="T38" fmla="*/ 391 w 481"/>
                <a:gd name="T39" fmla="*/ 485 h 596"/>
                <a:gd name="T40" fmla="*/ 368 w 481"/>
                <a:gd name="T41" fmla="*/ 515 h 596"/>
                <a:gd name="T42" fmla="*/ 334 w 481"/>
                <a:gd name="T43" fmla="*/ 525 h 596"/>
                <a:gd name="T44" fmla="*/ 298 w 481"/>
                <a:gd name="T45" fmla="*/ 536 h 596"/>
                <a:gd name="T46" fmla="*/ 264 w 481"/>
                <a:gd name="T47" fmla="*/ 547 h 596"/>
                <a:gd name="T48" fmla="*/ 229 w 481"/>
                <a:gd name="T49" fmla="*/ 558 h 596"/>
                <a:gd name="T50" fmla="*/ 195 w 481"/>
                <a:gd name="T51" fmla="*/ 569 h 596"/>
                <a:gd name="T52" fmla="*/ 159 w 481"/>
                <a:gd name="T53" fmla="*/ 579 h 596"/>
                <a:gd name="T54" fmla="*/ 124 w 481"/>
                <a:gd name="T55" fmla="*/ 590 h 596"/>
                <a:gd name="T56" fmla="*/ 89 w 481"/>
                <a:gd name="T57" fmla="*/ 576 h 596"/>
                <a:gd name="T58" fmla="*/ 53 w 481"/>
                <a:gd name="T59" fmla="*/ 525 h 596"/>
                <a:gd name="T60" fmla="*/ 24 w 481"/>
                <a:gd name="T61" fmla="*/ 463 h 596"/>
                <a:gd name="T62" fmla="*/ 5 w 481"/>
                <a:gd name="T63" fmla="*/ 389 h 596"/>
                <a:gd name="T64" fmla="*/ 0 w 481"/>
                <a:gd name="T65" fmla="*/ 310 h 596"/>
                <a:gd name="T66" fmla="*/ 14 w 481"/>
                <a:gd name="T67" fmla="*/ 223 h 596"/>
                <a:gd name="T68" fmla="*/ 51 w 481"/>
                <a:gd name="T69" fmla="*/ 135 h 596"/>
                <a:gd name="T70" fmla="*/ 116 w 481"/>
                <a:gd name="T71" fmla="*/ 4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81" h="596">
                  <a:moveTo>
                    <a:pt x="161" y="0"/>
                  </a:moveTo>
                  <a:lnTo>
                    <a:pt x="176" y="8"/>
                  </a:lnTo>
                  <a:lnTo>
                    <a:pt x="191" y="15"/>
                  </a:lnTo>
                  <a:lnTo>
                    <a:pt x="206" y="23"/>
                  </a:lnTo>
                  <a:lnTo>
                    <a:pt x="221" y="30"/>
                  </a:lnTo>
                  <a:lnTo>
                    <a:pt x="235" y="38"/>
                  </a:lnTo>
                  <a:lnTo>
                    <a:pt x="250" y="45"/>
                  </a:lnTo>
                  <a:lnTo>
                    <a:pt x="265" y="53"/>
                  </a:lnTo>
                  <a:lnTo>
                    <a:pt x="280" y="61"/>
                  </a:lnTo>
                  <a:lnTo>
                    <a:pt x="295" y="68"/>
                  </a:lnTo>
                  <a:lnTo>
                    <a:pt x="309" y="76"/>
                  </a:lnTo>
                  <a:lnTo>
                    <a:pt x="324" y="84"/>
                  </a:lnTo>
                  <a:lnTo>
                    <a:pt x="338" y="91"/>
                  </a:lnTo>
                  <a:lnTo>
                    <a:pt x="353" y="99"/>
                  </a:lnTo>
                  <a:lnTo>
                    <a:pt x="367" y="107"/>
                  </a:lnTo>
                  <a:lnTo>
                    <a:pt x="382" y="114"/>
                  </a:lnTo>
                  <a:lnTo>
                    <a:pt x="397" y="122"/>
                  </a:lnTo>
                  <a:lnTo>
                    <a:pt x="408" y="129"/>
                  </a:lnTo>
                  <a:lnTo>
                    <a:pt x="418" y="137"/>
                  </a:lnTo>
                  <a:lnTo>
                    <a:pt x="428" y="144"/>
                  </a:lnTo>
                  <a:lnTo>
                    <a:pt x="440" y="152"/>
                  </a:lnTo>
                  <a:lnTo>
                    <a:pt x="450" y="160"/>
                  </a:lnTo>
                  <a:lnTo>
                    <a:pt x="461" y="167"/>
                  </a:lnTo>
                  <a:lnTo>
                    <a:pt x="471" y="175"/>
                  </a:lnTo>
                  <a:lnTo>
                    <a:pt x="481" y="182"/>
                  </a:lnTo>
                  <a:lnTo>
                    <a:pt x="476" y="199"/>
                  </a:lnTo>
                  <a:lnTo>
                    <a:pt x="470" y="216"/>
                  </a:lnTo>
                  <a:lnTo>
                    <a:pt x="464" y="234"/>
                  </a:lnTo>
                  <a:lnTo>
                    <a:pt x="458" y="251"/>
                  </a:lnTo>
                  <a:lnTo>
                    <a:pt x="452" y="268"/>
                  </a:lnTo>
                  <a:lnTo>
                    <a:pt x="447" y="286"/>
                  </a:lnTo>
                  <a:lnTo>
                    <a:pt x="441" y="303"/>
                  </a:lnTo>
                  <a:lnTo>
                    <a:pt x="435" y="320"/>
                  </a:lnTo>
                  <a:lnTo>
                    <a:pt x="429" y="344"/>
                  </a:lnTo>
                  <a:lnTo>
                    <a:pt x="423" y="367"/>
                  </a:lnTo>
                  <a:lnTo>
                    <a:pt x="417" y="392"/>
                  </a:lnTo>
                  <a:lnTo>
                    <a:pt x="411" y="415"/>
                  </a:lnTo>
                  <a:lnTo>
                    <a:pt x="404" y="438"/>
                  </a:lnTo>
                  <a:lnTo>
                    <a:pt x="398" y="462"/>
                  </a:lnTo>
                  <a:lnTo>
                    <a:pt x="391" y="485"/>
                  </a:lnTo>
                  <a:lnTo>
                    <a:pt x="386" y="509"/>
                  </a:lnTo>
                  <a:lnTo>
                    <a:pt x="368" y="515"/>
                  </a:lnTo>
                  <a:lnTo>
                    <a:pt x="351" y="520"/>
                  </a:lnTo>
                  <a:lnTo>
                    <a:pt x="334" y="525"/>
                  </a:lnTo>
                  <a:lnTo>
                    <a:pt x="315" y="531"/>
                  </a:lnTo>
                  <a:lnTo>
                    <a:pt x="298" y="536"/>
                  </a:lnTo>
                  <a:lnTo>
                    <a:pt x="281" y="541"/>
                  </a:lnTo>
                  <a:lnTo>
                    <a:pt x="264" y="547"/>
                  </a:lnTo>
                  <a:lnTo>
                    <a:pt x="246" y="552"/>
                  </a:lnTo>
                  <a:lnTo>
                    <a:pt x="229" y="558"/>
                  </a:lnTo>
                  <a:lnTo>
                    <a:pt x="212" y="563"/>
                  </a:lnTo>
                  <a:lnTo>
                    <a:pt x="195" y="569"/>
                  </a:lnTo>
                  <a:lnTo>
                    <a:pt x="177" y="574"/>
                  </a:lnTo>
                  <a:lnTo>
                    <a:pt x="159" y="579"/>
                  </a:lnTo>
                  <a:lnTo>
                    <a:pt x="142" y="585"/>
                  </a:lnTo>
                  <a:lnTo>
                    <a:pt x="124" y="590"/>
                  </a:lnTo>
                  <a:lnTo>
                    <a:pt x="107" y="596"/>
                  </a:lnTo>
                  <a:lnTo>
                    <a:pt x="89" y="576"/>
                  </a:lnTo>
                  <a:lnTo>
                    <a:pt x="70" y="552"/>
                  </a:lnTo>
                  <a:lnTo>
                    <a:pt x="53" y="525"/>
                  </a:lnTo>
                  <a:lnTo>
                    <a:pt x="38" y="495"/>
                  </a:lnTo>
                  <a:lnTo>
                    <a:pt x="24" y="463"/>
                  </a:lnTo>
                  <a:lnTo>
                    <a:pt x="13" y="427"/>
                  </a:lnTo>
                  <a:lnTo>
                    <a:pt x="5" y="389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3" y="267"/>
                  </a:lnTo>
                  <a:lnTo>
                    <a:pt x="14" y="223"/>
                  </a:lnTo>
                  <a:lnTo>
                    <a:pt x="29" y="180"/>
                  </a:lnTo>
                  <a:lnTo>
                    <a:pt x="51" y="135"/>
                  </a:lnTo>
                  <a:lnTo>
                    <a:pt x="81" y="90"/>
                  </a:lnTo>
                  <a:lnTo>
                    <a:pt x="116" y="45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1" name="Freeform 147">
              <a:extLst>
                <a:ext uri="{FF2B5EF4-FFF2-40B4-BE49-F238E27FC236}">
                  <a16:creationId xmlns:a16="http://schemas.microsoft.com/office/drawing/2014/main" id="{826427BA-1986-484B-B83D-E43BD1DE7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7" y="2292"/>
              <a:ext cx="232" cy="295"/>
            </a:xfrm>
            <a:custGeom>
              <a:avLst/>
              <a:gdLst>
                <a:gd name="T0" fmla="*/ 167 w 465"/>
                <a:gd name="T1" fmla="*/ 8 h 590"/>
                <a:gd name="T2" fmla="*/ 196 w 465"/>
                <a:gd name="T3" fmla="*/ 23 h 590"/>
                <a:gd name="T4" fmla="*/ 225 w 465"/>
                <a:gd name="T5" fmla="*/ 38 h 590"/>
                <a:gd name="T6" fmla="*/ 253 w 465"/>
                <a:gd name="T7" fmla="*/ 52 h 590"/>
                <a:gd name="T8" fmla="*/ 281 w 465"/>
                <a:gd name="T9" fmla="*/ 67 h 590"/>
                <a:gd name="T10" fmla="*/ 310 w 465"/>
                <a:gd name="T11" fmla="*/ 82 h 590"/>
                <a:gd name="T12" fmla="*/ 339 w 465"/>
                <a:gd name="T13" fmla="*/ 97 h 590"/>
                <a:gd name="T14" fmla="*/ 367 w 465"/>
                <a:gd name="T15" fmla="*/ 112 h 590"/>
                <a:gd name="T16" fmla="*/ 392 w 465"/>
                <a:gd name="T17" fmla="*/ 126 h 590"/>
                <a:gd name="T18" fmla="*/ 412 w 465"/>
                <a:gd name="T19" fmla="*/ 141 h 590"/>
                <a:gd name="T20" fmla="*/ 434 w 465"/>
                <a:gd name="T21" fmla="*/ 157 h 590"/>
                <a:gd name="T22" fmla="*/ 455 w 465"/>
                <a:gd name="T23" fmla="*/ 172 h 590"/>
                <a:gd name="T24" fmla="*/ 460 w 465"/>
                <a:gd name="T25" fmla="*/ 196 h 590"/>
                <a:gd name="T26" fmla="*/ 449 w 465"/>
                <a:gd name="T27" fmla="*/ 231 h 590"/>
                <a:gd name="T28" fmla="*/ 439 w 465"/>
                <a:gd name="T29" fmla="*/ 265 h 590"/>
                <a:gd name="T30" fmla="*/ 428 w 465"/>
                <a:gd name="T31" fmla="*/ 300 h 590"/>
                <a:gd name="T32" fmla="*/ 416 w 465"/>
                <a:gd name="T33" fmla="*/ 341 h 590"/>
                <a:gd name="T34" fmla="*/ 403 w 465"/>
                <a:gd name="T35" fmla="*/ 389 h 590"/>
                <a:gd name="T36" fmla="*/ 389 w 465"/>
                <a:gd name="T37" fmla="*/ 435 h 590"/>
                <a:gd name="T38" fmla="*/ 377 w 465"/>
                <a:gd name="T39" fmla="*/ 482 h 590"/>
                <a:gd name="T40" fmla="*/ 352 w 465"/>
                <a:gd name="T41" fmla="*/ 512 h 590"/>
                <a:gd name="T42" fmla="*/ 319 w 465"/>
                <a:gd name="T43" fmla="*/ 522 h 590"/>
                <a:gd name="T44" fmla="*/ 284 w 465"/>
                <a:gd name="T45" fmla="*/ 533 h 590"/>
                <a:gd name="T46" fmla="*/ 250 w 465"/>
                <a:gd name="T47" fmla="*/ 543 h 590"/>
                <a:gd name="T48" fmla="*/ 217 w 465"/>
                <a:gd name="T49" fmla="*/ 553 h 590"/>
                <a:gd name="T50" fmla="*/ 182 w 465"/>
                <a:gd name="T51" fmla="*/ 564 h 590"/>
                <a:gd name="T52" fmla="*/ 147 w 465"/>
                <a:gd name="T53" fmla="*/ 574 h 590"/>
                <a:gd name="T54" fmla="*/ 114 w 465"/>
                <a:gd name="T55" fmla="*/ 585 h 590"/>
                <a:gd name="T56" fmla="*/ 79 w 465"/>
                <a:gd name="T57" fmla="*/ 571 h 590"/>
                <a:gd name="T58" fmla="*/ 47 w 465"/>
                <a:gd name="T59" fmla="*/ 520 h 590"/>
                <a:gd name="T60" fmla="*/ 21 w 465"/>
                <a:gd name="T61" fmla="*/ 458 h 590"/>
                <a:gd name="T62" fmla="*/ 3 w 465"/>
                <a:gd name="T63" fmla="*/ 385 h 590"/>
                <a:gd name="T64" fmla="*/ 0 w 465"/>
                <a:gd name="T65" fmla="*/ 306 h 590"/>
                <a:gd name="T66" fmla="*/ 14 w 465"/>
                <a:gd name="T67" fmla="*/ 220 h 590"/>
                <a:gd name="T68" fmla="*/ 50 w 465"/>
                <a:gd name="T69" fmla="*/ 133 h 590"/>
                <a:gd name="T70" fmla="*/ 112 w 465"/>
                <a:gd name="T71" fmla="*/ 4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5" h="590">
                  <a:moveTo>
                    <a:pt x="153" y="0"/>
                  </a:moveTo>
                  <a:lnTo>
                    <a:pt x="167" y="8"/>
                  </a:lnTo>
                  <a:lnTo>
                    <a:pt x="182" y="15"/>
                  </a:lnTo>
                  <a:lnTo>
                    <a:pt x="196" y="23"/>
                  </a:lnTo>
                  <a:lnTo>
                    <a:pt x="211" y="30"/>
                  </a:lnTo>
                  <a:lnTo>
                    <a:pt x="225" y="38"/>
                  </a:lnTo>
                  <a:lnTo>
                    <a:pt x="238" y="45"/>
                  </a:lnTo>
                  <a:lnTo>
                    <a:pt x="253" y="52"/>
                  </a:lnTo>
                  <a:lnTo>
                    <a:pt x="267" y="60"/>
                  </a:lnTo>
                  <a:lnTo>
                    <a:pt x="281" y="67"/>
                  </a:lnTo>
                  <a:lnTo>
                    <a:pt x="296" y="75"/>
                  </a:lnTo>
                  <a:lnTo>
                    <a:pt x="310" y="82"/>
                  </a:lnTo>
                  <a:lnTo>
                    <a:pt x="325" y="89"/>
                  </a:lnTo>
                  <a:lnTo>
                    <a:pt x="339" y="97"/>
                  </a:lnTo>
                  <a:lnTo>
                    <a:pt x="352" y="104"/>
                  </a:lnTo>
                  <a:lnTo>
                    <a:pt x="367" y="112"/>
                  </a:lnTo>
                  <a:lnTo>
                    <a:pt x="381" y="119"/>
                  </a:lnTo>
                  <a:lnTo>
                    <a:pt x="392" y="126"/>
                  </a:lnTo>
                  <a:lnTo>
                    <a:pt x="402" y="134"/>
                  </a:lnTo>
                  <a:lnTo>
                    <a:pt x="412" y="141"/>
                  </a:lnTo>
                  <a:lnTo>
                    <a:pt x="424" y="149"/>
                  </a:lnTo>
                  <a:lnTo>
                    <a:pt x="434" y="157"/>
                  </a:lnTo>
                  <a:lnTo>
                    <a:pt x="445" y="164"/>
                  </a:lnTo>
                  <a:lnTo>
                    <a:pt x="455" y="172"/>
                  </a:lnTo>
                  <a:lnTo>
                    <a:pt x="465" y="179"/>
                  </a:lnTo>
                  <a:lnTo>
                    <a:pt x="460" y="196"/>
                  </a:lnTo>
                  <a:lnTo>
                    <a:pt x="455" y="213"/>
                  </a:lnTo>
                  <a:lnTo>
                    <a:pt x="449" y="231"/>
                  </a:lnTo>
                  <a:lnTo>
                    <a:pt x="445" y="248"/>
                  </a:lnTo>
                  <a:lnTo>
                    <a:pt x="439" y="265"/>
                  </a:lnTo>
                  <a:lnTo>
                    <a:pt x="434" y="283"/>
                  </a:lnTo>
                  <a:lnTo>
                    <a:pt x="428" y="300"/>
                  </a:lnTo>
                  <a:lnTo>
                    <a:pt x="423" y="317"/>
                  </a:lnTo>
                  <a:lnTo>
                    <a:pt x="416" y="341"/>
                  </a:lnTo>
                  <a:lnTo>
                    <a:pt x="410" y="364"/>
                  </a:lnTo>
                  <a:lnTo>
                    <a:pt x="403" y="389"/>
                  </a:lnTo>
                  <a:lnTo>
                    <a:pt x="396" y="412"/>
                  </a:lnTo>
                  <a:lnTo>
                    <a:pt x="389" y="435"/>
                  </a:lnTo>
                  <a:lnTo>
                    <a:pt x="382" y="459"/>
                  </a:lnTo>
                  <a:lnTo>
                    <a:pt x="377" y="482"/>
                  </a:lnTo>
                  <a:lnTo>
                    <a:pt x="370" y="506"/>
                  </a:lnTo>
                  <a:lnTo>
                    <a:pt x="352" y="512"/>
                  </a:lnTo>
                  <a:lnTo>
                    <a:pt x="335" y="517"/>
                  </a:lnTo>
                  <a:lnTo>
                    <a:pt x="319" y="522"/>
                  </a:lnTo>
                  <a:lnTo>
                    <a:pt x="302" y="527"/>
                  </a:lnTo>
                  <a:lnTo>
                    <a:pt x="284" y="533"/>
                  </a:lnTo>
                  <a:lnTo>
                    <a:pt x="267" y="537"/>
                  </a:lnTo>
                  <a:lnTo>
                    <a:pt x="250" y="543"/>
                  </a:lnTo>
                  <a:lnTo>
                    <a:pt x="234" y="548"/>
                  </a:lnTo>
                  <a:lnTo>
                    <a:pt x="217" y="553"/>
                  </a:lnTo>
                  <a:lnTo>
                    <a:pt x="199" y="559"/>
                  </a:lnTo>
                  <a:lnTo>
                    <a:pt x="182" y="564"/>
                  </a:lnTo>
                  <a:lnTo>
                    <a:pt x="165" y="570"/>
                  </a:lnTo>
                  <a:lnTo>
                    <a:pt x="147" y="574"/>
                  </a:lnTo>
                  <a:lnTo>
                    <a:pt x="131" y="580"/>
                  </a:lnTo>
                  <a:lnTo>
                    <a:pt x="114" y="585"/>
                  </a:lnTo>
                  <a:lnTo>
                    <a:pt x="97" y="590"/>
                  </a:lnTo>
                  <a:lnTo>
                    <a:pt x="79" y="571"/>
                  </a:lnTo>
                  <a:lnTo>
                    <a:pt x="63" y="547"/>
                  </a:lnTo>
                  <a:lnTo>
                    <a:pt x="47" y="520"/>
                  </a:lnTo>
                  <a:lnTo>
                    <a:pt x="33" y="490"/>
                  </a:lnTo>
                  <a:lnTo>
                    <a:pt x="21" y="458"/>
                  </a:lnTo>
                  <a:lnTo>
                    <a:pt x="12" y="423"/>
                  </a:lnTo>
                  <a:lnTo>
                    <a:pt x="3" y="385"/>
                  </a:lnTo>
                  <a:lnTo>
                    <a:pt x="0" y="346"/>
                  </a:lnTo>
                  <a:lnTo>
                    <a:pt x="0" y="306"/>
                  </a:lnTo>
                  <a:lnTo>
                    <a:pt x="5" y="263"/>
                  </a:lnTo>
                  <a:lnTo>
                    <a:pt x="14" y="220"/>
                  </a:lnTo>
                  <a:lnTo>
                    <a:pt x="29" y="177"/>
                  </a:lnTo>
                  <a:lnTo>
                    <a:pt x="50" y="133"/>
                  </a:lnTo>
                  <a:lnTo>
                    <a:pt x="77" y="88"/>
                  </a:lnTo>
                  <a:lnTo>
                    <a:pt x="112" y="4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2" name="Freeform 148">
              <a:extLst>
                <a:ext uri="{FF2B5EF4-FFF2-40B4-BE49-F238E27FC236}">
                  <a16:creationId xmlns:a16="http://schemas.microsoft.com/office/drawing/2014/main" id="{37BEA051-C6DC-4141-8C86-B8DF46E8F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294"/>
              <a:ext cx="224" cy="292"/>
            </a:xfrm>
            <a:custGeom>
              <a:avLst/>
              <a:gdLst>
                <a:gd name="T0" fmla="*/ 159 w 449"/>
                <a:gd name="T1" fmla="*/ 7 h 583"/>
                <a:gd name="T2" fmla="*/ 187 w 449"/>
                <a:gd name="T3" fmla="*/ 22 h 583"/>
                <a:gd name="T4" fmla="*/ 214 w 449"/>
                <a:gd name="T5" fmla="*/ 36 h 583"/>
                <a:gd name="T6" fmla="*/ 242 w 449"/>
                <a:gd name="T7" fmla="*/ 49 h 583"/>
                <a:gd name="T8" fmla="*/ 268 w 449"/>
                <a:gd name="T9" fmla="*/ 64 h 583"/>
                <a:gd name="T10" fmla="*/ 296 w 449"/>
                <a:gd name="T11" fmla="*/ 78 h 583"/>
                <a:gd name="T12" fmla="*/ 324 w 449"/>
                <a:gd name="T13" fmla="*/ 92 h 583"/>
                <a:gd name="T14" fmla="*/ 351 w 449"/>
                <a:gd name="T15" fmla="*/ 107 h 583"/>
                <a:gd name="T16" fmla="*/ 376 w 449"/>
                <a:gd name="T17" fmla="*/ 121 h 583"/>
                <a:gd name="T18" fmla="*/ 396 w 449"/>
                <a:gd name="T19" fmla="*/ 136 h 583"/>
                <a:gd name="T20" fmla="*/ 418 w 449"/>
                <a:gd name="T21" fmla="*/ 152 h 583"/>
                <a:gd name="T22" fmla="*/ 439 w 449"/>
                <a:gd name="T23" fmla="*/ 167 h 583"/>
                <a:gd name="T24" fmla="*/ 445 w 449"/>
                <a:gd name="T25" fmla="*/ 191 h 583"/>
                <a:gd name="T26" fmla="*/ 435 w 449"/>
                <a:gd name="T27" fmla="*/ 226 h 583"/>
                <a:gd name="T28" fmla="*/ 426 w 449"/>
                <a:gd name="T29" fmla="*/ 260 h 583"/>
                <a:gd name="T30" fmla="*/ 416 w 449"/>
                <a:gd name="T31" fmla="*/ 295 h 583"/>
                <a:gd name="T32" fmla="*/ 404 w 449"/>
                <a:gd name="T33" fmla="*/ 336 h 583"/>
                <a:gd name="T34" fmla="*/ 389 w 449"/>
                <a:gd name="T35" fmla="*/ 384 h 583"/>
                <a:gd name="T36" fmla="*/ 374 w 449"/>
                <a:gd name="T37" fmla="*/ 430 h 583"/>
                <a:gd name="T38" fmla="*/ 361 w 449"/>
                <a:gd name="T39" fmla="*/ 477 h 583"/>
                <a:gd name="T40" fmla="*/ 336 w 449"/>
                <a:gd name="T41" fmla="*/ 506 h 583"/>
                <a:gd name="T42" fmla="*/ 303 w 449"/>
                <a:gd name="T43" fmla="*/ 516 h 583"/>
                <a:gd name="T44" fmla="*/ 270 w 449"/>
                <a:gd name="T45" fmla="*/ 527 h 583"/>
                <a:gd name="T46" fmla="*/ 236 w 449"/>
                <a:gd name="T47" fmla="*/ 537 h 583"/>
                <a:gd name="T48" fmla="*/ 203 w 449"/>
                <a:gd name="T49" fmla="*/ 547 h 583"/>
                <a:gd name="T50" fmla="*/ 169 w 449"/>
                <a:gd name="T51" fmla="*/ 558 h 583"/>
                <a:gd name="T52" fmla="*/ 136 w 449"/>
                <a:gd name="T53" fmla="*/ 568 h 583"/>
                <a:gd name="T54" fmla="*/ 103 w 449"/>
                <a:gd name="T55" fmla="*/ 578 h 583"/>
                <a:gd name="T56" fmla="*/ 70 w 449"/>
                <a:gd name="T57" fmla="*/ 563 h 583"/>
                <a:gd name="T58" fmla="*/ 42 w 449"/>
                <a:gd name="T59" fmla="*/ 513 h 583"/>
                <a:gd name="T60" fmla="*/ 17 w 449"/>
                <a:gd name="T61" fmla="*/ 450 h 583"/>
                <a:gd name="T62" fmla="*/ 2 w 449"/>
                <a:gd name="T63" fmla="*/ 379 h 583"/>
                <a:gd name="T64" fmla="*/ 1 w 449"/>
                <a:gd name="T65" fmla="*/ 299 h 583"/>
                <a:gd name="T66" fmla="*/ 15 w 449"/>
                <a:gd name="T67" fmla="*/ 215 h 583"/>
                <a:gd name="T68" fmla="*/ 49 w 449"/>
                <a:gd name="T69" fmla="*/ 129 h 583"/>
                <a:gd name="T70" fmla="*/ 106 w 449"/>
                <a:gd name="T71" fmla="*/ 42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9" h="583">
                  <a:moveTo>
                    <a:pt x="145" y="0"/>
                  </a:moveTo>
                  <a:lnTo>
                    <a:pt x="159" y="7"/>
                  </a:lnTo>
                  <a:lnTo>
                    <a:pt x="173" y="14"/>
                  </a:lnTo>
                  <a:lnTo>
                    <a:pt x="187" y="22"/>
                  </a:lnTo>
                  <a:lnTo>
                    <a:pt x="201" y="29"/>
                  </a:lnTo>
                  <a:lnTo>
                    <a:pt x="214" y="36"/>
                  </a:lnTo>
                  <a:lnTo>
                    <a:pt x="228" y="42"/>
                  </a:lnTo>
                  <a:lnTo>
                    <a:pt x="242" y="49"/>
                  </a:lnTo>
                  <a:lnTo>
                    <a:pt x="256" y="56"/>
                  </a:lnTo>
                  <a:lnTo>
                    <a:pt x="268" y="64"/>
                  </a:lnTo>
                  <a:lnTo>
                    <a:pt x="282" y="71"/>
                  </a:lnTo>
                  <a:lnTo>
                    <a:pt x="296" y="78"/>
                  </a:lnTo>
                  <a:lnTo>
                    <a:pt x="310" y="85"/>
                  </a:lnTo>
                  <a:lnTo>
                    <a:pt x="324" y="92"/>
                  </a:lnTo>
                  <a:lnTo>
                    <a:pt x="338" y="100"/>
                  </a:lnTo>
                  <a:lnTo>
                    <a:pt x="351" y="107"/>
                  </a:lnTo>
                  <a:lnTo>
                    <a:pt x="365" y="114"/>
                  </a:lnTo>
                  <a:lnTo>
                    <a:pt x="376" y="121"/>
                  </a:lnTo>
                  <a:lnTo>
                    <a:pt x="386" y="129"/>
                  </a:lnTo>
                  <a:lnTo>
                    <a:pt x="396" y="136"/>
                  </a:lnTo>
                  <a:lnTo>
                    <a:pt x="408" y="144"/>
                  </a:lnTo>
                  <a:lnTo>
                    <a:pt x="418" y="152"/>
                  </a:lnTo>
                  <a:lnTo>
                    <a:pt x="429" y="159"/>
                  </a:lnTo>
                  <a:lnTo>
                    <a:pt x="439" y="167"/>
                  </a:lnTo>
                  <a:lnTo>
                    <a:pt x="449" y="174"/>
                  </a:lnTo>
                  <a:lnTo>
                    <a:pt x="445" y="191"/>
                  </a:lnTo>
                  <a:lnTo>
                    <a:pt x="440" y="208"/>
                  </a:lnTo>
                  <a:lnTo>
                    <a:pt x="435" y="226"/>
                  </a:lnTo>
                  <a:lnTo>
                    <a:pt x="431" y="243"/>
                  </a:lnTo>
                  <a:lnTo>
                    <a:pt x="426" y="260"/>
                  </a:lnTo>
                  <a:lnTo>
                    <a:pt x="422" y="278"/>
                  </a:lnTo>
                  <a:lnTo>
                    <a:pt x="416" y="295"/>
                  </a:lnTo>
                  <a:lnTo>
                    <a:pt x="411" y="312"/>
                  </a:lnTo>
                  <a:lnTo>
                    <a:pt x="404" y="336"/>
                  </a:lnTo>
                  <a:lnTo>
                    <a:pt x="396" y="359"/>
                  </a:lnTo>
                  <a:lnTo>
                    <a:pt x="389" y="384"/>
                  </a:lnTo>
                  <a:lnTo>
                    <a:pt x="382" y="407"/>
                  </a:lnTo>
                  <a:lnTo>
                    <a:pt x="374" y="430"/>
                  </a:lnTo>
                  <a:lnTo>
                    <a:pt x="368" y="454"/>
                  </a:lnTo>
                  <a:lnTo>
                    <a:pt x="361" y="477"/>
                  </a:lnTo>
                  <a:lnTo>
                    <a:pt x="354" y="501"/>
                  </a:lnTo>
                  <a:lnTo>
                    <a:pt x="336" y="506"/>
                  </a:lnTo>
                  <a:lnTo>
                    <a:pt x="320" y="512"/>
                  </a:lnTo>
                  <a:lnTo>
                    <a:pt x="303" y="516"/>
                  </a:lnTo>
                  <a:lnTo>
                    <a:pt x="287" y="522"/>
                  </a:lnTo>
                  <a:lnTo>
                    <a:pt x="270" y="527"/>
                  </a:lnTo>
                  <a:lnTo>
                    <a:pt x="254" y="532"/>
                  </a:lnTo>
                  <a:lnTo>
                    <a:pt x="236" y="537"/>
                  </a:lnTo>
                  <a:lnTo>
                    <a:pt x="220" y="542"/>
                  </a:lnTo>
                  <a:lnTo>
                    <a:pt x="203" y="547"/>
                  </a:lnTo>
                  <a:lnTo>
                    <a:pt x="186" y="552"/>
                  </a:lnTo>
                  <a:lnTo>
                    <a:pt x="169" y="558"/>
                  </a:lnTo>
                  <a:lnTo>
                    <a:pt x="152" y="562"/>
                  </a:lnTo>
                  <a:lnTo>
                    <a:pt x="136" y="568"/>
                  </a:lnTo>
                  <a:lnTo>
                    <a:pt x="119" y="573"/>
                  </a:lnTo>
                  <a:lnTo>
                    <a:pt x="103" y="578"/>
                  </a:lnTo>
                  <a:lnTo>
                    <a:pt x="85" y="583"/>
                  </a:lnTo>
                  <a:lnTo>
                    <a:pt x="70" y="563"/>
                  </a:lnTo>
                  <a:lnTo>
                    <a:pt x="55" y="539"/>
                  </a:lnTo>
                  <a:lnTo>
                    <a:pt x="42" y="513"/>
                  </a:lnTo>
                  <a:lnTo>
                    <a:pt x="29" y="483"/>
                  </a:lnTo>
                  <a:lnTo>
                    <a:pt x="17" y="450"/>
                  </a:lnTo>
                  <a:lnTo>
                    <a:pt x="9" y="416"/>
                  </a:lnTo>
                  <a:lnTo>
                    <a:pt x="2" y="379"/>
                  </a:lnTo>
                  <a:lnTo>
                    <a:pt x="0" y="340"/>
                  </a:lnTo>
                  <a:lnTo>
                    <a:pt x="1" y="299"/>
                  </a:lnTo>
                  <a:lnTo>
                    <a:pt x="6" y="258"/>
                  </a:lnTo>
                  <a:lnTo>
                    <a:pt x="15" y="215"/>
                  </a:lnTo>
                  <a:lnTo>
                    <a:pt x="29" y="173"/>
                  </a:lnTo>
                  <a:lnTo>
                    <a:pt x="49" y="129"/>
                  </a:lnTo>
                  <a:lnTo>
                    <a:pt x="75" y="85"/>
                  </a:lnTo>
                  <a:lnTo>
                    <a:pt x="106" y="4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3" name="Freeform 149">
              <a:extLst>
                <a:ext uri="{FF2B5EF4-FFF2-40B4-BE49-F238E27FC236}">
                  <a16:creationId xmlns:a16="http://schemas.microsoft.com/office/drawing/2014/main" id="{E379D5FB-9A14-4B54-9724-03790E91D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2297"/>
              <a:ext cx="217" cy="288"/>
            </a:xfrm>
            <a:custGeom>
              <a:avLst/>
              <a:gdLst>
                <a:gd name="T0" fmla="*/ 152 w 434"/>
                <a:gd name="T1" fmla="*/ 7 h 577"/>
                <a:gd name="T2" fmla="*/ 179 w 434"/>
                <a:gd name="T3" fmla="*/ 21 h 577"/>
                <a:gd name="T4" fmla="*/ 205 w 434"/>
                <a:gd name="T5" fmla="*/ 34 h 577"/>
                <a:gd name="T6" fmla="*/ 232 w 434"/>
                <a:gd name="T7" fmla="*/ 48 h 577"/>
                <a:gd name="T8" fmla="*/ 258 w 434"/>
                <a:gd name="T9" fmla="*/ 62 h 577"/>
                <a:gd name="T10" fmla="*/ 285 w 434"/>
                <a:gd name="T11" fmla="*/ 75 h 577"/>
                <a:gd name="T12" fmla="*/ 311 w 434"/>
                <a:gd name="T13" fmla="*/ 89 h 577"/>
                <a:gd name="T14" fmla="*/ 338 w 434"/>
                <a:gd name="T15" fmla="*/ 103 h 577"/>
                <a:gd name="T16" fmla="*/ 361 w 434"/>
                <a:gd name="T17" fmla="*/ 117 h 577"/>
                <a:gd name="T18" fmla="*/ 381 w 434"/>
                <a:gd name="T19" fmla="*/ 132 h 577"/>
                <a:gd name="T20" fmla="*/ 403 w 434"/>
                <a:gd name="T21" fmla="*/ 148 h 577"/>
                <a:gd name="T22" fmla="*/ 424 w 434"/>
                <a:gd name="T23" fmla="*/ 163 h 577"/>
                <a:gd name="T24" fmla="*/ 430 w 434"/>
                <a:gd name="T25" fmla="*/ 187 h 577"/>
                <a:gd name="T26" fmla="*/ 422 w 434"/>
                <a:gd name="T27" fmla="*/ 222 h 577"/>
                <a:gd name="T28" fmla="*/ 412 w 434"/>
                <a:gd name="T29" fmla="*/ 256 h 577"/>
                <a:gd name="T30" fmla="*/ 404 w 434"/>
                <a:gd name="T31" fmla="*/ 291 h 577"/>
                <a:gd name="T32" fmla="*/ 392 w 434"/>
                <a:gd name="T33" fmla="*/ 332 h 577"/>
                <a:gd name="T34" fmla="*/ 377 w 434"/>
                <a:gd name="T35" fmla="*/ 380 h 577"/>
                <a:gd name="T36" fmla="*/ 361 w 434"/>
                <a:gd name="T37" fmla="*/ 426 h 577"/>
                <a:gd name="T38" fmla="*/ 346 w 434"/>
                <a:gd name="T39" fmla="*/ 473 h 577"/>
                <a:gd name="T40" fmla="*/ 323 w 434"/>
                <a:gd name="T41" fmla="*/ 502 h 577"/>
                <a:gd name="T42" fmla="*/ 289 w 434"/>
                <a:gd name="T43" fmla="*/ 512 h 577"/>
                <a:gd name="T44" fmla="*/ 257 w 434"/>
                <a:gd name="T45" fmla="*/ 523 h 577"/>
                <a:gd name="T46" fmla="*/ 224 w 434"/>
                <a:gd name="T47" fmla="*/ 532 h 577"/>
                <a:gd name="T48" fmla="*/ 191 w 434"/>
                <a:gd name="T49" fmla="*/ 542 h 577"/>
                <a:gd name="T50" fmla="*/ 158 w 434"/>
                <a:gd name="T51" fmla="*/ 551 h 577"/>
                <a:gd name="T52" fmla="*/ 126 w 434"/>
                <a:gd name="T53" fmla="*/ 562 h 577"/>
                <a:gd name="T54" fmla="*/ 92 w 434"/>
                <a:gd name="T55" fmla="*/ 572 h 577"/>
                <a:gd name="T56" fmla="*/ 62 w 434"/>
                <a:gd name="T57" fmla="*/ 557 h 577"/>
                <a:gd name="T58" fmla="*/ 36 w 434"/>
                <a:gd name="T59" fmla="*/ 506 h 577"/>
                <a:gd name="T60" fmla="*/ 15 w 434"/>
                <a:gd name="T61" fmla="*/ 444 h 577"/>
                <a:gd name="T62" fmla="*/ 2 w 434"/>
                <a:gd name="T63" fmla="*/ 373 h 577"/>
                <a:gd name="T64" fmla="*/ 1 w 434"/>
                <a:gd name="T65" fmla="*/ 294 h 577"/>
                <a:gd name="T66" fmla="*/ 16 w 434"/>
                <a:gd name="T67" fmla="*/ 211 h 577"/>
                <a:gd name="T68" fmla="*/ 48 w 434"/>
                <a:gd name="T69" fmla="*/ 126 h 577"/>
                <a:gd name="T70" fmla="*/ 103 w 434"/>
                <a:gd name="T71" fmla="*/ 42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4" h="577">
                  <a:moveTo>
                    <a:pt x="138" y="0"/>
                  </a:moveTo>
                  <a:lnTo>
                    <a:pt x="152" y="7"/>
                  </a:lnTo>
                  <a:lnTo>
                    <a:pt x="165" y="14"/>
                  </a:lnTo>
                  <a:lnTo>
                    <a:pt x="179" y="21"/>
                  </a:lnTo>
                  <a:lnTo>
                    <a:pt x="191" y="27"/>
                  </a:lnTo>
                  <a:lnTo>
                    <a:pt x="205" y="34"/>
                  </a:lnTo>
                  <a:lnTo>
                    <a:pt x="218" y="41"/>
                  </a:lnTo>
                  <a:lnTo>
                    <a:pt x="232" y="48"/>
                  </a:lnTo>
                  <a:lnTo>
                    <a:pt x="244" y="55"/>
                  </a:lnTo>
                  <a:lnTo>
                    <a:pt x="258" y="62"/>
                  </a:lnTo>
                  <a:lnTo>
                    <a:pt x="271" y="68"/>
                  </a:lnTo>
                  <a:lnTo>
                    <a:pt x="285" y="75"/>
                  </a:lnTo>
                  <a:lnTo>
                    <a:pt x="297" y="82"/>
                  </a:lnTo>
                  <a:lnTo>
                    <a:pt x="311" y="89"/>
                  </a:lnTo>
                  <a:lnTo>
                    <a:pt x="324" y="96"/>
                  </a:lnTo>
                  <a:lnTo>
                    <a:pt x="338" y="103"/>
                  </a:lnTo>
                  <a:lnTo>
                    <a:pt x="350" y="110"/>
                  </a:lnTo>
                  <a:lnTo>
                    <a:pt x="361" y="117"/>
                  </a:lnTo>
                  <a:lnTo>
                    <a:pt x="371" y="125"/>
                  </a:lnTo>
                  <a:lnTo>
                    <a:pt x="381" y="132"/>
                  </a:lnTo>
                  <a:lnTo>
                    <a:pt x="393" y="140"/>
                  </a:lnTo>
                  <a:lnTo>
                    <a:pt x="403" y="148"/>
                  </a:lnTo>
                  <a:lnTo>
                    <a:pt x="414" y="155"/>
                  </a:lnTo>
                  <a:lnTo>
                    <a:pt x="424" y="163"/>
                  </a:lnTo>
                  <a:lnTo>
                    <a:pt x="434" y="170"/>
                  </a:lnTo>
                  <a:lnTo>
                    <a:pt x="430" y="187"/>
                  </a:lnTo>
                  <a:lnTo>
                    <a:pt x="426" y="204"/>
                  </a:lnTo>
                  <a:lnTo>
                    <a:pt x="422" y="222"/>
                  </a:lnTo>
                  <a:lnTo>
                    <a:pt x="417" y="239"/>
                  </a:lnTo>
                  <a:lnTo>
                    <a:pt x="412" y="256"/>
                  </a:lnTo>
                  <a:lnTo>
                    <a:pt x="409" y="274"/>
                  </a:lnTo>
                  <a:lnTo>
                    <a:pt x="404" y="291"/>
                  </a:lnTo>
                  <a:lnTo>
                    <a:pt x="400" y="308"/>
                  </a:lnTo>
                  <a:lnTo>
                    <a:pt x="392" y="332"/>
                  </a:lnTo>
                  <a:lnTo>
                    <a:pt x="385" y="355"/>
                  </a:lnTo>
                  <a:lnTo>
                    <a:pt x="377" y="380"/>
                  </a:lnTo>
                  <a:lnTo>
                    <a:pt x="369" y="403"/>
                  </a:lnTo>
                  <a:lnTo>
                    <a:pt x="361" y="426"/>
                  </a:lnTo>
                  <a:lnTo>
                    <a:pt x="354" y="450"/>
                  </a:lnTo>
                  <a:lnTo>
                    <a:pt x="346" y="473"/>
                  </a:lnTo>
                  <a:lnTo>
                    <a:pt x="339" y="497"/>
                  </a:lnTo>
                  <a:lnTo>
                    <a:pt x="323" y="502"/>
                  </a:lnTo>
                  <a:lnTo>
                    <a:pt x="306" y="508"/>
                  </a:lnTo>
                  <a:lnTo>
                    <a:pt x="289" y="512"/>
                  </a:lnTo>
                  <a:lnTo>
                    <a:pt x="273" y="517"/>
                  </a:lnTo>
                  <a:lnTo>
                    <a:pt x="257" y="523"/>
                  </a:lnTo>
                  <a:lnTo>
                    <a:pt x="241" y="527"/>
                  </a:lnTo>
                  <a:lnTo>
                    <a:pt x="224" y="532"/>
                  </a:lnTo>
                  <a:lnTo>
                    <a:pt x="207" y="536"/>
                  </a:lnTo>
                  <a:lnTo>
                    <a:pt x="191" y="542"/>
                  </a:lnTo>
                  <a:lnTo>
                    <a:pt x="175" y="547"/>
                  </a:lnTo>
                  <a:lnTo>
                    <a:pt x="158" y="551"/>
                  </a:lnTo>
                  <a:lnTo>
                    <a:pt x="142" y="557"/>
                  </a:lnTo>
                  <a:lnTo>
                    <a:pt x="126" y="562"/>
                  </a:lnTo>
                  <a:lnTo>
                    <a:pt x="110" y="566"/>
                  </a:lnTo>
                  <a:lnTo>
                    <a:pt x="92" y="572"/>
                  </a:lnTo>
                  <a:lnTo>
                    <a:pt x="76" y="577"/>
                  </a:lnTo>
                  <a:lnTo>
                    <a:pt x="62" y="557"/>
                  </a:lnTo>
                  <a:lnTo>
                    <a:pt x="48" y="533"/>
                  </a:lnTo>
                  <a:lnTo>
                    <a:pt x="36" y="506"/>
                  </a:lnTo>
                  <a:lnTo>
                    <a:pt x="24" y="476"/>
                  </a:lnTo>
                  <a:lnTo>
                    <a:pt x="15" y="444"/>
                  </a:lnTo>
                  <a:lnTo>
                    <a:pt x="8" y="410"/>
                  </a:lnTo>
                  <a:lnTo>
                    <a:pt x="2" y="373"/>
                  </a:lnTo>
                  <a:lnTo>
                    <a:pt x="0" y="335"/>
                  </a:lnTo>
                  <a:lnTo>
                    <a:pt x="1" y="294"/>
                  </a:lnTo>
                  <a:lnTo>
                    <a:pt x="7" y="253"/>
                  </a:lnTo>
                  <a:lnTo>
                    <a:pt x="16" y="211"/>
                  </a:lnTo>
                  <a:lnTo>
                    <a:pt x="30" y="169"/>
                  </a:lnTo>
                  <a:lnTo>
                    <a:pt x="48" y="126"/>
                  </a:lnTo>
                  <a:lnTo>
                    <a:pt x="73" y="83"/>
                  </a:lnTo>
                  <a:lnTo>
                    <a:pt x="103" y="42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4" name="Freeform 150">
              <a:extLst>
                <a:ext uri="{FF2B5EF4-FFF2-40B4-BE49-F238E27FC236}">
                  <a16:creationId xmlns:a16="http://schemas.microsoft.com/office/drawing/2014/main" id="{D508F3DE-C7E9-46F4-8C23-6E9722D2C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2298"/>
              <a:ext cx="208" cy="286"/>
            </a:xfrm>
            <a:custGeom>
              <a:avLst/>
              <a:gdLst>
                <a:gd name="T0" fmla="*/ 143 w 417"/>
                <a:gd name="T1" fmla="*/ 7 h 572"/>
                <a:gd name="T2" fmla="*/ 169 w 417"/>
                <a:gd name="T3" fmla="*/ 19 h 572"/>
                <a:gd name="T4" fmla="*/ 194 w 417"/>
                <a:gd name="T5" fmla="*/ 33 h 572"/>
                <a:gd name="T6" fmla="*/ 219 w 417"/>
                <a:gd name="T7" fmla="*/ 46 h 572"/>
                <a:gd name="T8" fmla="*/ 245 w 417"/>
                <a:gd name="T9" fmla="*/ 60 h 572"/>
                <a:gd name="T10" fmla="*/ 270 w 417"/>
                <a:gd name="T11" fmla="*/ 72 h 572"/>
                <a:gd name="T12" fmla="*/ 295 w 417"/>
                <a:gd name="T13" fmla="*/ 86 h 572"/>
                <a:gd name="T14" fmla="*/ 321 w 417"/>
                <a:gd name="T15" fmla="*/ 99 h 572"/>
                <a:gd name="T16" fmla="*/ 344 w 417"/>
                <a:gd name="T17" fmla="*/ 113 h 572"/>
                <a:gd name="T18" fmla="*/ 364 w 417"/>
                <a:gd name="T19" fmla="*/ 128 h 572"/>
                <a:gd name="T20" fmla="*/ 386 w 417"/>
                <a:gd name="T21" fmla="*/ 144 h 572"/>
                <a:gd name="T22" fmla="*/ 407 w 417"/>
                <a:gd name="T23" fmla="*/ 159 h 572"/>
                <a:gd name="T24" fmla="*/ 409 w 417"/>
                <a:gd name="T25" fmla="*/ 200 h 572"/>
                <a:gd name="T26" fmla="*/ 394 w 417"/>
                <a:gd name="T27" fmla="*/ 270 h 572"/>
                <a:gd name="T28" fmla="*/ 378 w 417"/>
                <a:gd name="T29" fmla="*/ 328 h 572"/>
                <a:gd name="T30" fmla="*/ 362 w 417"/>
                <a:gd name="T31" fmla="*/ 376 h 572"/>
                <a:gd name="T32" fmla="*/ 346 w 417"/>
                <a:gd name="T33" fmla="*/ 422 h 572"/>
                <a:gd name="T34" fmla="*/ 330 w 417"/>
                <a:gd name="T35" fmla="*/ 469 h 572"/>
                <a:gd name="T36" fmla="*/ 306 w 417"/>
                <a:gd name="T37" fmla="*/ 498 h 572"/>
                <a:gd name="T38" fmla="*/ 273 w 417"/>
                <a:gd name="T39" fmla="*/ 507 h 572"/>
                <a:gd name="T40" fmla="*/ 241 w 417"/>
                <a:gd name="T41" fmla="*/ 517 h 572"/>
                <a:gd name="T42" fmla="*/ 209 w 417"/>
                <a:gd name="T43" fmla="*/ 527 h 572"/>
                <a:gd name="T44" fmla="*/ 177 w 417"/>
                <a:gd name="T45" fmla="*/ 537 h 572"/>
                <a:gd name="T46" fmla="*/ 144 w 417"/>
                <a:gd name="T47" fmla="*/ 546 h 572"/>
                <a:gd name="T48" fmla="*/ 113 w 417"/>
                <a:gd name="T49" fmla="*/ 557 h 572"/>
                <a:gd name="T50" fmla="*/ 81 w 417"/>
                <a:gd name="T51" fmla="*/ 567 h 572"/>
                <a:gd name="T52" fmla="*/ 52 w 417"/>
                <a:gd name="T53" fmla="*/ 551 h 572"/>
                <a:gd name="T54" fmla="*/ 29 w 417"/>
                <a:gd name="T55" fmla="*/ 501 h 572"/>
                <a:gd name="T56" fmla="*/ 12 w 417"/>
                <a:gd name="T57" fmla="*/ 439 h 572"/>
                <a:gd name="T58" fmla="*/ 2 w 417"/>
                <a:gd name="T59" fmla="*/ 368 h 572"/>
                <a:gd name="T60" fmla="*/ 2 w 417"/>
                <a:gd name="T61" fmla="*/ 289 h 572"/>
                <a:gd name="T62" fmla="*/ 17 w 417"/>
                <a:gd name="T63" fmla="*/ 207 h 572"/>
                <a:gd name="T64" fmla="*/ 46 w 417"/>
                <a:gd name="T65" fmla="*/ 123 h 572"/>
                <a:gd name="T66" fmla="*/ 97 w 417"/>
                <a:gd name="T67" fmla="*/ 4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572">
                  <a:moveTo>
                    <a:pt x="131" y="0"/>
                  </a:moveTo>
                  <a:lnTo>
                    <a:pt x="143" y="7"/>
                  </a:lnTo>
                  <a:lnTo>
                    <a:pt x="156" y="14"/>
                  </a:lnTo>
                  <a:lnTo>
                    <a:pt x="169" y="19"/>
                  </a:lnTo>
                  <a:lnTo>
                    <a:pt x="181" y="26"/>
                  </a:lnTo>
                  <a:lnTo>
                    <a:pt x="194" y="33"/>
                  </a:lnTo>
                  <a:lnTo>
                    <a:pt x="207" y="40"/>
                  </a:lnTo>
                  <a:lnTo>
                    <a:pt x="219" y="46"/>
                  </a:lnTo>
                  <a:lnTo>
                    <a:pt x="232" y="53"/>
                  </a:lnTo>
                  <a:lnTo>
                    <a:pt x="245" y="60"/>
                  </a:lnTo>
                  <a:lnTo>
                    <a:pt x="257" y="66"/>
                  </a:lnTo>
                  <a:lnTo>
                    <a:pt x="270" y="72"/>
                  </a:lnTo>
                  <a:lnTo>
                    <a:pt x="283" y="79"/>
                  </a:lnTo>
                  <a:lnTo>
                    <a:pt x="295" y="86"/>
                  </a:lnTo>
                  <a:lnTo>
                    <a:pt x="308" y="92"/>
                  </a:lnTo>
                  <a:lnTo>
                    <a:pt x="321" y="99"/>
                  </a:lnTo>
                  <a:lnTo>
                    <a:pt x="333" y="106"/>
                  </a:lnTo>
                  <a:lnTo>
                    <a:pt x="344" y="113"/>
                  </a:lnTo>
                  <a:lnTo>
                    <a:pt x="354" y="121"/>
                  </a:lnTo>
                  <a:lnTo>
                    <a:pt x="364" y="128"/>
                  </a:lnTo>
                  <a:lnTo>
                    <a:pt x="376" y="136"/>
                  </a:lnTo>
                  <a:lnTo>
                    <a:pt x="386" y="144"/>
                  </a:lnTo>
                  <a:lnTo>
                    <a:pt x="397" y="151"/>
                  </a:lnTo>
                  <a:lnTo>
                    <a:pt x="407" y="159"/>
                  </a:lnTo>
                  <a:lnTo>
                    <a:pt x="417" y="166"/>
                  </a:lnTo>
                  <a:lnTo>
                    <a:pt x="409" y="200"/>
                  </a:lnTo>
                  <a:lnTo>
                    <a:pt x="402" y="235"/>
                  </a:lnTo>
                  <a:lnTo>
                    <a:pt x="394" y="270"/>
                  </a:lnTo>
                  <a:lnTo>
                    <a:pt x="386" y="304"/>
                  </a:lnTo>
                  <a:lnTo>
                    <a:pt x="378" y="328"/>
                  </a:lnTo>
                  <a:lnTo>
                    <a:pt x="370" y="351"/>
                  </a:lnTo>
                  <a:lnTo>
                    <a:pt x="362" y="376"/>
                  </a:lnTo>
                  <a:lnTo>
                    <a:pt x="354" y="399"/>
                  </a:lnTo>
                  <a:lnTo>
                    <a:pt x="346" y="422"/>
                  </a:lnTo>
                  <a:lnTo>
                    <a:pt x="338" y="446"/>
                  </a:lnTo>
                  <a:lnTo>
                    <a:pt x="330" y="469"/>
                  </a:lnTo>
                  <a:lnTo>
                    <a:pt x="322" y="493"/>
                  </a:lnTo>
                  <a:lnTo>
                    <a:pt x="306" y="498"/>
                  </a:lnTo>
                  <a:lnTo>
                    <a:pt x="289" y="502"/>
                  </a:lnTo>
                  <a:lnTo>
                    <a:pt x="273" y="507"/>
                  </a:lnTo>
                  <a:lnTo>
                    <a:pt x="257" y="513"/>
                  </a:lnTo>
                  <a:lnTo>
                    <a:pt x="241" y="517"/>
                  </a:lnTo>
                  <a:lnTo>
                    <a:pt x="225" y="522"/>
                  </a:lnTo>
                  <a:lnTo>
                    <a:pt x="209" y="527"/>
                  </a:lnTo>
                  <a:lnTo>
                    <a:pt x="193" y="532"/>
                  </a:lnTo>
                  <a:lnTo>
                    <a:pt x="177" y="537"/>
                  </a:lnTo>
                  <a:lnTo>
                    <a:pt x="160" y="542"/>
                  </a:lnTo>
                  <a:lnTo>
                    <a:pt x="144" y="546"/>
                  </a:lnTo>
                  <a:lnTo>
                    <a:pt x="129" y="552"/>
                  </a:lnTo>
                  <a:lnTo>
                    <a:pt x="113" y="557"/>
                  </a:lnTo>
                  <a:lnTo>
                    <a:pt x="97" y="561"/>
                  </a:lnTo>
                  <a:lnTo>
                    <a:pt x="81" y="567"/>
                  </a:lnTo>
                  <a:lnTo>
                    <a:pt x="65" y="572"/>
                  </a:lnTo>
                  <a:lnTo>
                    <a:pt x="52" y="551"/>
                  </a:lnTo>
                  <a:lnTo>
                    <a:pt x="41" y="528"/>
                  </a:lnTo>
                  <a:lnTo>
                    <a:pt x="29" y="501"/>
                  </a:lnTo>
                  <a:lnTo>
                    <a:pt x="20" y="471"/>
                  </a:lnTo>
                  <a:lnTo>
                    <a:pt x="12" y="439"/>
                  </a:lnTo>
                  <a:lnTo>
                    <a:pt x="5" y="403"/>
                  </a:lnTo>
                  <a:lnTo>
                    <a:pt x="2" y="368"/>
                  </a:lnTo>
                  <a:lnTo>
                    <a:pt x="0" y="328"/>
                  </a:lnTo>
                  <a:lnTo>
                    <a:pt x="2" y="289"/>
                  </a:lnTo>
                  <a:lnTo>
                    <a:pt x="7" y="249"/>
                  </a:lnTo>
                  <a:lnTo>
                    <a:pt x="17" y="207"/>
                  </a:lnTo>
                  <a:lnTo>
                    <a:pt x="29" y="166"/>
                  </a:lnTo>
                  <a:lnTo>
                    <a:pt x="46" y="123"/>
                  </a:lnTo>
                  <a:lnTo>
                    <a:pt x="70" y="82"/>
                  </a:lnTo>
                  <a:lnTo>
                    <a:pt x="97" y="4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5" name="Freeform 151">
              <a:extLst>
                <a:ext uri="{FF2B5EF4-FFF2-40B4-BE49-F238E27FC236}">
                  <a16:creationId xmlns:a16="http://schemas.microsoft.com/office/drawing/2014/main" id="{97D2773B-BFEA-4D8D-ADC9-B6564E5EE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2301"/>
              <a:ext cx="200" cy="282"/>
            </a:xfrm>
            <a:custGeom>
              <a:avLst/>
              <a:gdLst>
                <a:gd name="T0" fmla="*/ 122 w 400"/>
                <a:gd name="T1" fmla="*/ 0 h 565"/>
                <a:gd name="T2" fmla="*/ 134 w 400"/>
                <a:gd name="T3" fmla="*/ 6 h 565"/>
                <a:gd name="T4" fmla="*/ 146 w 400"/>
                <a:gd name="T5" fmla="*/ 13 h 565"/>
                <a:gd name="T6" fmla="*/ 158 w 400"/>
                <a:gd name="T7" fmla="*/ 19 h 565"/>
                <a:gd name="T8" fmla="*/ 170 w 400"/>
                <a:gd name="T9" fmla="*/ 26 h 565"/>
                <a:gd name="T10" fmla="*/ 183 w 400"/>
                <a:gd name="T11" fmla="*/ 32 h 565"/>
                <a:gd name="T12" fmla="*/ 194 w 400"/>
                <a:gd name="T13" fmla="*/ 39 h 565"/>
                <a:gd name="T14" fmla="*/ 207 w 400"/>
                <a:gd name="T15" fmla="*/ 44 h 565"/>
                <a:gd name="T16" fmla="*/ 219 w 400"/>
                <a:gd name="T17" fmla="*/ 51 h 565"/>
                <a:gd name="T18" fmla="*/ 231 w 400"/>
                <a:gd name="T19" fmla="*/ 58 h 565"/>
                <a:gd name="T20" fmla="*/ 244 w 400"/>
                <a:gd name="T21" fmla="*/ 64 h 565"/>
                <a:gd name="T22" fmla="*/ 255 w 400"/>
                <a:gd name="T23" fmla="*/ 71 h 565"/>
                <a:gd name="T24" fmla="*/ 268 w 400"/>
                <a:gd name="T25" fmla="*/ 77 h 565"/>
                <a:gd name="T26" fmla="*/ 279 w 400"/>
                <a:gd name="T27" fmla="*/ 83 h 565"/>
                <a:gd name="T28" fmla="*/ 292 w 400"/>
                <a:gd name="T29" fmla="*/ 89 h 565"/>
                <a:gd name="T30" fmla="*/ 304 w 400"/>
                <a:gd name="T31" fmla="*/ 96 h 565"/>
                <a:gd name="T32" fmla="*/ 316 w 400"/>
                <a:gd name="T33" fmla="*/ 102 h 565"/>
                <a:gd name="T34" fmla="*/ 327 w 400"/>
                <a:gd name="T35" fmla="*/ 109 h 565"/>
                <a:gd name="T36" fmla="*/ 337 w 400"/>
                <a:gd name="T37" fmla="*/ 117 h 565"/>
                <a:gd name="T38" fmla="*/ 347 w 400"/>
                <a:gd name="T39" fmla="*/ 124 h 565"/>
                <a:gd name="T40" fmla="*/ 359 w 400"/>
                <a:gd name="T41" fmla="*/ 132 h 565"/>
                <a:gd name="T42" fmla="*/ 369 w 400"/>
                <a:gd name="T43" fmla="*/ 140 h 565"/>
                <a:gd name="T44" fmla="*/ 380 w 400"/>
                <a:gd name="T45" fmla="*/ 147 h 565"/>
                <a:gd name="T46" fmla="*/ 390 w 400"/>
                <a:gd name="T47" fmla="*/ 155 h 565"/>
                <a:gd name="T48" fmla="*/ 400 w 400"/>
                <a:gd name="T49" fmla="*/ 162 h 565"/>
                <a:gd name="T50" fmla="*/ 393 w 400"/>
                <a:gd name="T51" fmla="*/ 196 h 565"/>
                <a:gd name="T52" fmla="*/ 386 w 400"/>
                <a:gd name="T53" fmla="*/ 231 h 565"/>
                <a:gd name="T54" fmla="*/ 380 w 400"/>
                <a:gd name="T55" fmla="*/ 266 h 565"/>
                <a:gd name="T56" fmla="*/ 373 w 400"/>
                <a:gd name="T57" fmla="*/ 300 h 565"/>
                <a:gd name="T58" fmla="*/ 365 w 400"/>
                <a:gd name="T59" fmla="*/ 324 h 565"/>
                <a:gd name="T60" fmla="*/ 357 w 400"/>
                <a:gd name="T61" fmla="*/ 347 h 565"/>
                <a:gd name="T62" fmla="*/ 347 w 400"/>
                <a:gd name="T63" fmla="*/ 372 h 565"/>
                <a:gd name="T64" fmla="*/ 339 w 400"/>
                <a:gd name="T65" fmla="*/ 395 h 565"/>
                <a:gd name="T66" fmla="*/ 330 w 400"/>
                <a:gd name="T67" fmla="*/ 418 h 565"/>
                <a:gd name="T68" fmla="*/ 322 w 400"/>
                <a:gd name="T69" fmla="*/ 442 h 565"/>
                <a:gd name="T70" fmla="*/ 313 w 400"/>
                <a:gd name="T71" fmla="*/ 465 h 565"/>
                <a:gd name="T72" fmla="*/ 305 w 400"/>
                <a:gd name="T73" fmla="*/ 489 h 565"/>
                <a:gd name="T74" fmla="*/ 289 w 400"/>
                <a:gd name="T75" fmla="*/ 494 h 565"/>
                <a:gd name="T76" fmla="*/ 274 w 400"/>
                <a:gd name="T77" fmla="*/ 498 h 565"/>
                <a:gd name="T78" fmla="*/ 257 w 400"/>
                <a:gd name="T79" fmla="*/ 503 h 565"/>
                <a:gd name="T80" fmla="*/ 241 w 400"/>
                <a:gd name="T81" fmla="*/ 508 h 565"/>
                <a:gd name="T82" fmla="*/ 226 w 400"/>
                <a:gd name="T83" fmla="*/ 513 h 565"/>
                <a:gd name="T84" fmla="*/ 210 w 400"/>
                <a:gd name="T85" fmla="*/ 518 h 565"/>
                <a:gd name="T86" fmla="*/ 194 w 400"/>
                <a:gd name="T87" fmla="*/ 523 h 565"/>
                <a:gd name="T88" fmla="*/ 179 w 400"/>
                <a:gd name="T89" fmla="*/ 527 h 565"/>
                <a:gd name="T90" fmla="*/ 163 w 400"/>
                <a:gd name="T91" fmla="*/ 532 h 565"/>
                <a:gd name="T92" fmla="*/ 147 w 400"/>
                <a:gd name="T93" fmla="*/ 536 h 565"/>
                <a:gd name="T94" fmla="*/ 132 w 400"/>
                <a:gd name="T95" fmla="*/ 541 h 565"/>
                <a:gd name="T96" fmla="*/ 116 w 400"/>
                <a:gd name="T97" fmla="*/ 546 h 565"/>
                <a:gd name="T98" fmla="*/ 101 w 400"/>
                <a:gd name="T99" fmla="*/ 551 h 565"/>
                <a:gd name="T100" fmla="*/ 85 w 400"/>
                <a:gd name="T101" fmla="*/ 556 h 565"/>
                <a:gd name="T102" fmla="*/ 70 w 400"/>
                <a:gd name="T103" fmla="*/ 561 h 565"/>
                <a:gd name="T104" fmla="*/ 54 w 400"/>
                <a:gd name="T105" fmla="*/ 565 h 565"/>
                <a:gd name="T106" fmla="*/ 32 w 400"/>
                <a:gd name="T107" fmla="*/ 521 h 565"/>
                <a:gd name="T108" fmla="*/ 14 w 400"/>
                <a:gd name="T109" fmla="*/ 465 h 565"/>
                <a:gd name="T110" fmla="*/ 2 w 400"/>
                <a:gd name="T111" fmla="*/ 398 h 565"/>
                <a:gd name="T112" fmla="*/ 0 w 400"/>
                <a:gd name="T113" fmla="*/ 323 h 565"/>
                <a:gd name="T114" fmla="*/ 6 w 400"/>
                <a:gd name="T115" fmla="*/ 244 h 565"/>
                <a:gd name="T116" fmla="*/ 28 w 400"/>
                <a:gd name="T117" fmla="*/ 162 h 565"/>
                <a:gd name="T118" fmla="*/ 65 w 400"/>
                <a:gd name="T119" fmla="*/ 80 h 565"/>
                <a:gd name="T120" fmla="*/ 122 w 400"/>
                <a:gd name="T121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0" h="565">
                  <a:moveTo>
                    <a:pt x="122" y="0"/>
                  </a:moveTo>
                  <a:lnTo>
                    <a:pt x="134" y="6"/>
                  </a:lnTo>
                  <a:lnTo>
                    <a:pt x="146" y="13"/>
                  </a:lnTo>
                  <a:lnTo>
                    <a:pt x="158" y="19"/>
                  </a:lnTo>
                  <a:lnTo>
                    <a:pt x="170" y="26"/>
                  </a:lnTo>
                  <a:lnTo>
                    <a:pt x="183" y="32"/>
                  </a:lnTo>
                  <a:lnTo>
                    <a:pt x="194" y="39"/>
                  </a:lnTo>
                  <a:lnTo>
                    <a:pt x="207" y="44"/>
                  </a:lnTo>
                  <a:lnTo>
                    <a:pt x="219" y="51"/>
                  </a:lnTo>
                  <a:lnTo>
                    <a:pt x="231" y="58"/>
                  </a:lnTo>
                  <a:lnTo>
                    <a:pt x="244" y="64"/>
                  </a:lnTo>
                  <a:lnTo>
                    <a:pt x="255" y="71"/>
                  </a:lnTo>
                  <a:lnTo>
                    <a:pt x="268" y="77"/>
                  </a:lnTo>
                  <a:lnTo>
                    <a:pt x="279" y="83"/>
                  </a:lnTo>
                  <a:lnTo>
                    <a:pt x="292" y="89"/>
                  </a:lnTo>
                  <a:lnTo>
                    <a:pt x="304" y="96"/>
                  </a:lnTo>
                  <a:lnTo>
                    <a:pt x="316" y="102"/>
                  </a:lnTo>
                  <a:lnTo>
                    <a:pt x="327" y="109"/>
                  </a:lnTo>
                  <a:lnTo>
                    <a:pt x="337" y="117"/>
                  </a:lnTo>
                  <a:lnTo>
                    <a:pt x="347" y="124"/>
                  </a:lnTo>
                  <a:lnTo>
                    <a:pt x="359" y="132"/>
                  </a:lnTo>
                  <a:lnTo>
                    <a:pt x="369" y="140"/>
                  </a:lnTo>
                  <a:lnTo>
                    <a:pt x="380" y="147"/>
                  </a:lnTo>
                  <a:lnTo>
                    <a:pt x="390" y="155"/>
                  </a:lnTo>
                  <a:lnTo>
                    <a:pt x="400" y="162"/>
                  </a:lnTo>
                  <a:lnTo>
                    <a:pt x="393" y="196"/>
                  </a:lnTo>
                  <a:lnTo>
                    <a:pt x="386" y="231"/>
                  </a:lnTo>
                  <a:lnTo>
                    <a:pt x="380" y="266"/>
                  </a:lnTo>
                  <a:lnTo>
                    <a:pt x="373" y="300"/>
                  </a:lnTo>
                  <a:lnTo>
                    <a:pt x="365" y="324"/>
                  </a:lnTo>
                  <a:lnTo>
                    <a:pt x="357" y="347"/>
                  </a:lnTo>
                  <a:lnTo>
                    <a:pt x="347" y="372"/>
                  </a:lnTo>
                  <a:lnTo>
                    <a:pt x="339" y="395"/>
                  </a:lnTo>
                  <a:lnTo>
                    <a:pt x="330" y="418"/>
                  </a:lnTo>
                  <a:lnTo>
                    <a:pt x="322" y="442"/>
                  </a:lnTo>
                  <a:lnTo>
                    <a:pt x="313" y="465"/>
                  </a:lnTo>
                  <a:lnTo>
                    <a:pt x="305" y="489"/>
                  </a:lnTo>
                  <a:lnTo>
                    <a:pt x="289" y="494"/>
                  </a:lnTo>
                  <a:lnTo>
                    <a:pt x="274" y="498"/>
                  </a:lnTo>
                  <a:lnTo>
                    <a:pt x="257" y="503"/>
                  </a:lnTo>
                  <a:lnTo>
                    <a:pt x="241" y="508"/>
                  </a:lnTo>
                  <a:lnTo>
                    <a:pt x="226" y="513"/>
                  </a:lnTo>
                  <a:lnTo>
                    <a:pt x="210" y="518"/>
                  </a:lnTo>
                  <a:lnTo>
                    <a:pt x="194" y="523"/>
                  </a:lnTo>
                  <a:lnTo>
                    <a:pt x="179" y="527"/>
                  </a:lnTo>
                  <a:lnTo>
                    <a:pt x="163" y="532"/>
                  </a:lnTo>
                  <a:lnTo>
                    <a:pt x="147" y="536"/>
                  </a:lnTo>
                  <a:lnTo>
                    <a:pt x="132" y="541"/>
                  </a:lnTo>
                  <a:lnTo>
                    <a:pt x="116" y="546"/>
                  </a:lnTo>
                  <a:lnTo>
                    <a:pt x="101" y="551"/>
                  </a:lnTo>
                  <a:lnTo>
                    <a:pt x="85" y="556"/>
                  </a:lnTo>
                  <a:lnTo>
                    <a:pt x="70" y="561"/>
                  </a:lnTo>
                  <a:lnTo>
                    <a:pt x="54" y="565"/>
                  </a:lnTo>
                  <a:lnTo>
                    <a:pt x="32" y="521"/>
                  </a:lnTo>
                  <a:lnTo>
                    <a:pt x="14" y="465"/>
                  </a:lnTo>
                  <a:lnTo>
                    <a:pt x="2" y="398"/>
                  </a:lnTo>
                  <a:lnTo>
                    <a:pt x="0" y="323"/>
                  </a:lnTo>
                  <a:lnTo>
                    <a:pt x="6" y="244"/>
                  </a:lnTo>
                  <a:lnTo>
                    <a:pt x="28" y="162"/>
                  </a:lnTo>
                  <a:lnTo>
                    <a:pt x="65" y="8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6" name="Freeform 152">
              <a:extLst>
                <a:ext uri="{FF2B5EF4-FFF2-40B4-BE49-F238E27FC236}">
                  <a16:creationId xmlns:a16="http://schemas.microsoft.com/office/drawing/2014/main" id="{BFB4DEEB-4E26-47EF-A64E-B6D950460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303"/>
              <a:ext cx="193" cy="279"/>
            </a:xfrm>
            <a:custGeom>
              <a:avLst/>
              <a:gdLst>
                <a:gd name="T0" fmla="*/ 116 w 386"/>
                <a:gd name="T1" fmla="*/ 0 h 558"/>
                <a:gd name="T2" fmla="*/ 127 w 386"/>
                <a:gd name="T3" fmla="*/ 6 h 558"/>
                <a:gd name="T4" fmla="*/ 139 w 386"/>
                <a:gd name="T5" fmla="*/ 12 h 558"/>
                <a:gd name="T6" fmla="*/ 150 w 386"/>
                <a:gd name="T7" fmla="*/ 19 h 558"/>
                <a:gd name="T8" fmla="*/ 163 w 386"/>
                <a:gd name="T9" fmla="*/ 24 h 558"/>
                <a:gd name="T10" fmla="*/ 174 w 386"/>
                <a:gd name="T11" fmla="*/ 30 h 558"/>
                <a:gd name="T12" fmla="*/ 186 w 386"/>
                <a:gd name="T13" fmla="*/ 36 h 558"/>
                <a:gd name="T14" fmla="*/ 197 w 386"/>
                <a:gd name="T15" fmla="*/ 43 h 558"/>
                <a:gd name="T16" fmla="*/ 209 w 386"/>
                <a:gd name="T17" fmla="*/ 49 h 558"/>
                <a:gd name="T18" fmla="*/ 220 w 386"/>
                <a:gd name="T19" fmla="*/ 54 h 558"/>
                <a:gd name="T20" fmla="*/ 232 w 386"/>
                <a:gd name="T21" fmla="*/ 60 h 558"/>
                <a:gd name="T22" fmla="*/ 243 w 386"/>
                <a:gd name="T23" fmla="*/ 67 h 558"/>
                <a:gd name="T24" fmla="*/ 256 w 386"/>
                <a:gd name="T25" fmla="*/ 73 h 558"/>
                <a:gd name="T26" fmla="*/ 268 w 386"/>
                <a:gd name="T27" fmla="*/ 78 h 558"/>
                <a:gd name="T28" fmla="*/ 279 w 386"/>
                <a:gd name="T29" fmla="*/ 84 h 558"/>
                <a:gd name="T30" fmla="*/ 291 w 386"/>
                <a:gd name="T31" fmla="*/ 91 h 558"/>
                <a:gd name="T32" fmla="*/ 302 w 386"/>
                <a:gd name="T33" fmla="*/ 97 h 558"/>
                <a:gd name="T34" fmla="*/ 313 w 386"/>
                <a:gd name="T35" fmla="*/ 104 h 558"/>
                <a:gd name="T36" fmla="*/ 323 w 386"/>
                <a:gd name="T37" fmla="*/ 112 h 558"/>
                <a:gd name="T38" fmla="*/ 333 w 386"/>
                <a:gd name="T39" fmla="*/ 119 h 558"/>
                <a:gd name="T40" fmla="*/ 345 w 386"/>
                <a:gd name="T41" fmla="*/ 127 h 558"/>
                <a:gd name="T42" fmla="*/ 355 w 386"/>
                <a:gd name="T43" fmla="*/ 135 h 558"/>
                <a:gd name="T44" fmla="*/ 366 w 386"/>
                <a:gd name="T45" fmla="*/ 142 h 558"/>
                <a:gd name="T46" fmla="*/ 376 w 386"/>
                <a:gd name="T47" fmla="*/ 150 h 558"/>
                <a:gd name="T48" fmla="*/ 386 w 386"/>
                <a:gd name="T49" fmla="*/ 157 h 558"/>
                <a:gd name="T50" fmla="*/ 381 w 386"/>
                <a:gd name="T51" fmla="*/ 191 h 558"/>
                <a:gd name="T52" fmla="*/ 375 w 386"/>
                <a:gd name="T53" fmla="*/ 226 h 558"/>
                <a:gd name="T54" fmla="*/ 369 w 386"/>
                <a:gd name="T55" fmla="*/ 261 h 558"/>
                <a:gd name="T56" fmla="*/ 363 w 386"/>
                <a:gd name="T57" fmla="*/ 295 h 558"/>
                <a:gd name="T58" fmla="*/ 354 w 386"/>
                <a:gd name="T59" fmla="*/ 319 h 558"/>
                <a:gd name="T60" fmla="*/ 345 w 386"/>
                <a:gd name="T61" fmla="*/ 342 h 558"/>
                <a:gd name="T62" fmla="*/ 337 w 386"/>
                <a:gd name="T63" fmla="*/ 367 h 558"/>
                <a:gd name="T64" fmla="*/ 328 w 386"/>
                <a:gd name="T65" fmla="*/ 390 h 558"/>
                <a:gd name="T66" fmla="*/ 318 w 386"/>
                <a:gd name="T67" fmla="*/ 413 h 558"/>
                <a:gd name="T68" fmla="*/ 309 w 386"/>
                <a:gd name="T69" fmla="*/ 437 h 558"/>
                <a:gd name="T70" fmla="*/ 300 w 386"/>
                <a:gd name="T71" fmla="*/ 460 h 558"/>
                <a:gd name="T72" fmla="*/ 291 w 386"/>
                <a:gd name="T73" fmla="*/ 484 h 558"/>
                <a:gd name="T74" fmla="*/ 276 w 386"/>
                <a:gd name="T75" fmla="*/ 489 h 558"/>
                <a:gd name="T76" fmla="*/ 260 w 386"/>
                <a:gd name="T77" fmla="*/ 493 h 558"/>
                <a:gd name="T78" fmla="*/ 245 w 386"/>
                <a:gd name="T79" fmla="*/ 498 h 558"/>
                <a:gd name="T80" fmla="*/ 230 w 386"/>
                <a:gd name="T81" fmla="*/ 503 h 558"/>
                <a:gd name="T82" fmla="*/ 214 w 386"/>
                <a:gd name="T83" fmla="*/ 507 h 558"/>
                <a:gd name="T84" fmla="*/ 199 w 386"/>
                <a:gd name="T85" fmla="*/ 512 h 558"/>
                <a:gd name="T86" fmla="*/ 182 w 386"/>
                <a:gd name="T87" fmla="*/ 516 h 558"/>
                <a:gd name="T88" fmla="*/ 167 w 386"/>
                <a:gd name="T89" fmla="*/ 521 h 558"/>
                <a:gd name="T90" fmla="*/ 153 w 386"/>
                <a:gd name="T91" fmla="*/ 526 h 558"/>
                <a:gd name="T92" fmla="*/ 136 w 386"/>
                <a:gd name="T93" fmla="*/ 530 h 558"/>
                <a:gd name="T94" fmla="*/ 121 w 386"/>
                <a:gd name="T95" fmla="*/ 535 h 558"/>
                <a:gd name="T96" fmla="*/ 105 w 386"/>
                <a:gd name="T97" fmla="*/ 540 h 558"/>
                <a:gd name="T98" fmla="*/ 90 w 386"/>
                <a:gd name="T99" fmla="*/ 544 h 558"/>
                <a:gd name="T100" fmla="*/ 75 w 386"/>
                <a:gd name="T101" fmla="*/ 549 h 558"/>
                <a:gd name="T102" fmla="*/ 59 w 386"/>
                <a:gd name="T103" fmla="*/ 553 h 558"/>
                <a:gd name="T104" fmla="*/ 44 w 386"/>
                <a:gd name="T105" fmla="*/ 558 h 558"/>
                <a:gd name="T106" fmla="*/ 26 w 386"/>
                <a:gd name="T107" fmla="*/ 514 h 558"/>
                <a:gd name="T108" fmla="*/ 11 w 386"/>
                <a:gd name="T109" fmla="*/ 458 h 558"/>
                <a:gd name="T110" fmla="*/ 2 w 386"/>
                <a:gd name="T111" fmla="*/ 391 h 558"/>
                <a:gd name="T112" fmla="*/ 0 w 386"/>
                <a:gd name="T113" fmla="*/ 317 h 558"/>
                <a:gd name="T114" fmla="*/ 9 w 386"/>
                <a:gd name="T115" fmla="*/ 239 h 558"/>
                <a:gd name="T116" fmla="*/ 29 w 386"/>
                <a:gd name="T117" fmla="*/ 158 h 558"/>
                <a:gd name="T118" fmla="*/ 65 w 386"/>
                <a:gd name="T119" fmla="*/ 77 h 558"/>
                <a:gd name="T120" fmla="*/ 116 w 386"/>
                <a:gd name="T121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6" h="558">
                  <a:moveTo>
                    <a:pt x="116" y="0"/>
                  </a:moveTo>
                  <a:lnTo>
                    <a:pt x="127" y="6"/>
                  </a:lnTo>
                  <a:lnTo>
                    <a:pt x="139" y="12"/>
                  </a:lnTo>
                  <a:lnTo>
                    <a:pt x="150" y="19"/>
                  </a:lnTo>
                  <a:lnTo>
                    <a:pt x="163" y="24"/>
                  </a:lnTo>
                  <a:lnTo>
                    <a:pt x="174" y="30"/>
                  </a:lnTo>
                  <a:lnTo>
                    <a:pt x="186" y="36"/>
                  </a:lnTo>
                  <a:lnTo>
                    <a:pt x="197" y="43"/>
                  </a:lnTo>
                  <a:lnTo>
                    <a:pt x="209" y="49"/>
                  </a:lnTo>
                  <a:lnTo>
                    <a:pt x="220" y="54"/>
                  </a:lnTo>
                  <a:lnTo>
                    <a:pt x="232" y="60"/>
                  </a:lnTo>
                  <a:lnTo>
                    <a:pt x="243" y="67"/>
                  </a:lnTo>
                  <a:lnTo>
                    <a:pt x="256" y="73"/>
                  </a:lnTo>
                  <a:lnTo>
                    <a:pt x="268" y="78"/>
                  </a:lnTo>
                  <a:lnTo>
                    <a:pt x="279" y="84"/>
                  </a:lnTo>
                  <a:lnTo>
                    <a:pt x="291" y="91"/>
                  </a:lnTo>
                  <a:lnTo>
                    <a:pt x="302" y="97"/>
                  </a:lnTo>
                  <a:lnTo>
                    <a:pt x="313" y="104"/>
                  </a:lnTo>
                  <a:lnTo>
                    <a:pt x="323" y="112"/>
                  </a:lnTo>
                  <a:lnTo>
                    <a:pt x="333" y="119"/>
                  </a:lnTo>
                  <a:lnTo>
                    <a:pt x="345" y="127"/>
                  </a:lnTo>
                  <a:lnTo>
                    <a:pt x="355" y="135"/>
                  </a:lnTo>
                  <a:lnTo>
                    <a:pt x="366" y="142"/>
                  </a:lnTo>
                  <a:lnTo>
                    <a:pt x="376" y="150"/>
                  </a:lnTo>
                  <a:lnTo>
                    <a:pt x="386" y="157"/>
                  </a:lnTo>
                  <a:lnTo>
                    <a:pt x="381" y="191"/>
                  </a:lnTo>
                  <a:lnTo>
                    <a:pt x="375" y="226"/>
                  </a:lnTo>
                  <a:lnTo>
                    <a:pt x="369" y="261"/>
                  </a:lnTo>
                  <a:lnTo>
                    <a:pt x="363" y="295"/>
                  </a:lnTo>
                  <a:lnTo>
                    <a:pt x="354" y="319"/>
                  </a:lnTo>
                  <a:lnTo>
                    <a:pt x="345" y="342"/>
                  </a:lnTo>
                  <a:lnTo>
                    <a:pt x="337" y="367"/>
                  </a:lnTo>
                  <a:lnTo>
                    <a:pt x="328" y="390"/>
                  </a:lnTo>
                  <a:lnTo>
                    <a:pt x="318" y="413"/>
                  </a:lnTo>
                  <a:lnTo>
                    <a:pt x="309" y="437"/>
                  </a:lnTo>
                  <a:lnTo>
                    <a:pt x="300" y="460"/>
                  </a:lnTo>
                  <a:lnTo>
                    <a:pt x="291" y="484"/>
                  </a:lnTo>
                  <a:lnTo>
                    <a:pt x="276" y="489"/>
                  </a:lnTo>
                  <a:lnTo>
                    <a:pt x="260" y="493"/>
                  </a:lnTo>
                  <a:lnTo>
                    <a:pt x="245" y="498"/>
                  </a:lnTo>
                  <a:lnTo>
                    <a:pt x="230" y="503"/>
                  </a:lnTo>
                  <a:lnTo>
                    <a:pt x="214" y="507"/>
                  </a:lnTo>
                  <a:lnTo>
                    <a:pt x="199" y="512"/>
                  </a:lnTo>
                  <a:lnTo>
                    <a:pt x="182" y="516"/>
                  </a:lnTo>
                  <a:lnTo>
                    <a:pt x="167" y="521"/>
                  </a:lnTo>
                  <a:lnTo>
                    <a:pt x="153" y="526"/>
                  </a:lnTo>
                  <a:lnTo>
                    <a:pt x="136" y="530"/>
                  </a:lnTo>
                  <a:lnTo>
                    <a:pt x="121" y="535"/>
                  </a:lnTo>
                  <a:lnTo>
                    <a:pt x="105" y="540"/>
                  </a:lnTo>
                  <a:lnTo>
                    <a:pt x="90" y="544"/>
                  </a:lnTo>
                  <a:lnTo>
                    <a:pt x="75" y="549"/>
                  </a:lnTo>
                  <a:lnTo>
                    <a:pt x="59" y="553"/>
                  </a:lnTo>
                  <a:lnTo>
                    <a:pt x="44" y="558"/>
                  </a:lnTo>
                  <a:lnTo>
                    <a:pt x="26" y="514"/>
                  </a:lnTo>
                  <a:lnTo>
                    <a:pt x="11" y="458"/>
                  </a:lnTo>
                  <a:lnTo>
                    <a:pt x="2" y="391"/>
                  </a:lnTo>
                  <a:lnTo>
                    <a:pt x="0" y="317"/>
                  </a:lnTo>
                  <a:lnTo>
                    <a:pt x="9" y="239"/>
                  </a:lnTo>
                  <a:lnTo>
                    <a:pt x="29" y="158"/>
                  </a:lnTo>
                  <a:lnTo>
                    <a:pt x="65" y="77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7" name="Freeform 153">
              <a:extLst>
                <a:ext uri="{FF2B5EF4-FFF2-40B4-BE49-F238E27FC236}">
                  <a16:creationId xmlns:a16="http://schemas.microsoft.com/office/drawing/2014/main" id="{E3C86F91-7EDB-4F47-ADCF-CFE6B1189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2305"/>
              <a:ext cx="185" cy="276"/>
            </a:xfrm>
            <a:custGeom>
              <a:avLst/>
              <a:gdLst>
                <a:gd name="T0" fmla="*/ 107 w 369"/>
                <a:gd name="T1" fmla="*/ 0 h 552"/>
                <a:gd name="T2" fmla="*/ 129 w 369"/>
                <a:gd name="T3" fmla="*/ 11 h 552"/>
                <a:gd name="T4" fmla="*/ 152 w 369"/>
                <a:gd name="T5" fmla="*/ 23 h 552"/>
                <a:gd name="T6" fmla="*/ 174 w 369"/>
                <a:gd name="T7" fmla="*/ 34 h 552"/>
                <a:gd name="T8" fmla="*/ 197 w 369"/>
                <a:gd name="T9" fmla="*/ 46 h 552"/>
                <a:gd name="T10" fmla="*/ 218 w 369"/>
                <a:gd name="T11" fmla="*/ 58 h 552"/>
                <a:gd name="T12" fmla="*/ 240 w 369"/>
                <a:gd name="T13" fmla="*/ 70 h 552"/>
                <a:gd name="T14" fmla="*/ 263 w 369"/>
                <a:gd name="T15" fmla="*/ 81 h 552"/>
                <a:gd name="T16" fmla="*/ 285 w 369"/>
                <a:gd name="T17" fmla="*/ 93 h 552"/>
                <a:gd name="T18" fmla="*/ 296 w 369"/>
                <a:gd name="T19" fmla="*/ 100 h 552"/>
                <a:gd name="T20" fmla="*/ 306 w 369"/>
                <a:gd name="T21" fmla="*/ 108 h 552"/>
                <a:gd name="T22" fmla="*/ 316 w 369"/>
                <a:gd name="T23" fmla="*/ 115 h 552"/>
                <a:gd name="T24" fmla="*/ 328 w 369"/>
                <a:gd name="T25" fmla="*/ 123 h 552"/>
                <a:gd name="T26" fmla="*/ 338 w 369"/>
                <a:gd name="T27" fmla="*/ 131 h 552"/>
                <a:gd name="T28" fmla="*/ 349 w 369"/>
                <a:gd name="T29" fmla="*/ 138 h 552"/>
                <a:gd name="T30" fmla="*/ 359 w 369"/>
                <a:gd name="T31" fmla="*/ 146 h 552"/>
                <a:gd name="T32" fmla="*/ 369 w 369"/>
                <a:gd name="T33" fmla="*/ 153 h 552"/>
                <a:gd name="T34" fmla="*/ 365 w 369"/>
                <a:gd name="T35" fmla="*/ 187 h 552"/>
                <a:gd name="T36" fmla="*/ 360 w 369"/>
                <a:gd name="T37" fmla="*/ 222 h 552"/>
                <a:gd name="T38" fmla="*/ 354 w 369"/>
                <a:gd name="T39" fmla="*/ 257 h 552"/>
                <a:gd name="T40" fmla="*/ 350 w 369"/>
                <a:gd name="T41" fmla="*/ 291 h 552"/>
                <a:gd name="T42" fmla="*/ 340 w 369"/>
                <a:gd name="T43" fmla="*/ 315 h 552"/>
                <a:gd name="T44" fmla="*/ 331 w 369"/>
                <a:gd name="T45" fmla="*/ 338 h 552"/>
                <a:gd name="T46" fmla="*/ 321 w 369"/>
                <a:gd name="T47" fmla="*/ 363 h 552"/>
                <a:gd name="T48" fmla="*/ 312 w 369"/>
                <a:gd name="T49" fmla="*/ 386 h 552"/>
                <a:gd name="T50" fmla="*/ 302 w 369"/>
                <a:gd name="T51" fmla="*/ 409 h 552"/>
                <a:gd name="T52" fmla="*/ 293 w 369"/>
                <a:gd name="T53" fmla="*/ 433 h 552"/>
                <a:gd name="T54" fmla="*/ 283 w 369"/>
                <a:gd name="T55" fmla="*/ 456 h 552"/>
                <a:gd name="T56" fmla="*/ 274 w 369"/>
                <a:gd name="T57" fmla="*/ 480 h 552"/>
                <a:gd name="T58" fmla="*/ 259 w 369"/>
                <a:gd name="T59" fmla="*/ 485 h 552"/>
                <a:gd name="T60" fmla="*/ 244 w 369"/>
                <a:gd name="T61" fmla="*/ 489 h 552"/>
                <a:gd name="T62" fmla="*/ 229 w 369"/>
                <a:gd name="T63" fmla="*/ 494 h 552"/>
                <a:gd name="T64" fmla="*/ 214 w 369"/>
                <a:gd name="T65" fmla="*/ 499 h 552"/>
                <a:gd name="T66" fmla="*/ 199 w 369"/>
                <a:gd name="T67" fmla="*/ 502 h 552"/>
                <a:gd name="T68" fmla="*/ 184 w 369"/>
                <a:gd name="T69" fmla="*/ 507 h 552"/>
                <a:gd name="T70" fmla="*/ 169 w 369"/>
                <a:gd name="T71" fmla="*/ 511 h 552"/>
                <a:gd name="T72" fmla="*/ 154 w 369"/>
                <a:gd name="T73" fmla="*/ 516 h 552"/>
                <a:gd name="T74" fmla="*/ 138 w 369"/>
                <a:gd name="T75" fmla="*/ 521 h 552"/>
                <a:gd name="T76" fmla="*/ 123 w 369"/>
                <a:gd name="T77" fmla="*/ 525 h 552"/>
                <a:gd name="T78" fmla="*/ 108 w 369"/>
                <a:gd name="T79" fmla="*/ 530 h 552"/>
                <a:gd name="T80" fmla="*/ 93 w 369"/>
                <a:gd name="T81" fmla="*/ 533 h 552"/>
                <a:gd name="T82" fmla="*/ 78 w 369"/>
                <a:gd name="T83" fmla="*/ 538 h 552"/>
                <a:gd name="T84" fmla="*/ 63 w 369"/>
                <a:gd name="T85" fmla="*/ 542 h 552"/>
                <a:gd name="T86" fmla="*/ 48 w 369"/>
                <a:gd name="T87" fmla="*/ 547 h 552"/>
                <a:gd name="T88" fmla="*/ 33 w 369"/>
                <a:gd name="T89" fmla="*/ 552 h 552"/>
                <a:gd name="T90" fmla="*/ 18 w 369"/>
                <a:gd name="T91" fmla="*/ 508 h 552"/>
                <a:gd name="T92" fmla="*/ 7 w 369"/>
                <a:gd name="T93" fmla="*/ 451 h 552"/>
                <a:gd name="T94" fmla="*/ 0 w 369"/>
                <a:gd name="T95" fmla="*/ 386 h 552"/>
                <a:gd name="T96" fmla="*/ 0 w 369"/>
                <a:gd name="T97" fmla="*/ 312 h 552"/>
                <a:gd name="T98" fmla="*/ 9 w 369"/>
                <a:gd name="T99" fmla="*/ 234 h 552"/>
                <a:gd name="T100" fmla="*/ 28 w 369"/>
                <a:gd name="T101" fmla="*/ 154 h 552"/>
                <a:gd name="T102" fmla="*/ 61 w 369"/>
                <a:gd name="T103" fmla="*/ 76 h 552"/>
                <a:gd name="T104" fmla="*/ 107 w 369"/>
                <a:gd name="T105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9" h="552">
                  <a:moveTo>
                    <a:pt x="107" y="0"/>
                  </a:moveTo>
                  <a:lnTo>
                    <a:pt x="129" y="11"/>
                  </a:lnTo>
                  <a:lnTo>
                    <a:pt x="152" y="23"/>
                  </a:lnTo>
                  <a:lnTo>
                    <a:pt x="174" y="34"/>
                  </a:lnTo>
                  <a:lnTo>
                    <a:pt x="197" y="46"/>
                  </a:lnTo>
                  <a:lnTo>
                    <a:pt x="218" y="58"/>
                  </a:lnTo>
                  <a:lnTo>
                    <a:pt x="240" y="70"/>
                  </a:lnTo>
                  <a:lnTo>
                    <a:pt x="263" y="81"/>
                  </a:lnTo>
                  <a:lnTo>
                    <a:pt x="285" y="93"/>
                  </a:lnTo>
                  <a:lnTo>
                    <a:pt x="296" y="100"/>
                  </a:lnTo>
                  <a:lnTo>
                    <a:pt x="306" y="108"/>
                  </a:lnTo>
                  <a:lnTo>
                    <a:pt x="316" y="115"/>
                  </a:lnTo>
                  <a:lnTo>
                    <a:pt x="328" y="123"/>
                  </a:lnTo>
                  <a:lnTo>
                    <a:pt x="338" y="131"/>
                  </a:lnTo>
                  <a:lnTo>
                    <a:pt x="349" y="138"/>
                  </a:lnTo>
                  <a:lnTo>
                    <a:pt x="359" y="146"/>
                  </a:lnTo>
                  <a:lnTo>
                    <a:pt x="369" y="153"/>
                  </a:lnTo>
                  <a:lnTo>
                    <a:pt x="365" y="187"/>
                  </a:lnTo>
                  <a:lnTo>
                    <a:pt x="360" y="222"/>
                  </a:lnTo>
                  <a:lnTo>
                    <a:pt x="354" y="257"/>
                  </a:lnTo>
                  <a:lnTo>
                    <a:pt x="350" y="291"/>
                  </a:lnTo>
                  <a:lnTo>
                    <a:pt x="340" y="315"/>
                  </a:lnTo>
                  <a:lnTo>
                    <a:pt x="331" y="338"/>
                  </a:lnTo>
                  <a:lnTo>
                    <a:pt x="321" y="363"/>
                  </a:lnTo>
                  <a:lnTo>
                    <a:pt x="312" y="386"/>
                  </a:lnTo>
                  <a:lnTo>
                    <a:pt x="302" y="409"/>
                  </a:lnTo>
                  <a:lnTo>
                    <a:pt x="293" y="433"/>
                  </a:lnTo>
                  <a:lnTo>
                    <a:pt x="283" y="456"/>
                  </a:lnTo>
                  <a:lnTo>
                    <a:pt x="274" y="480"/>
                  </a:lnTo>
                  <a:lnTo>
                    <a:pt x="259" y="485"/>
                  </a:lnTo>
                  <a:lnTo>
                    <a:pt x="244" y="489"/>
                  </a:lnTo>
                  <a:lnTo>
                    <a:pt x="229" y="494"/>
                  </a:lnTo>
                  <a:lnTo>
                    <a:pt x="214" y="499"/>
                  </a:lnTo>
                  <a:lnTo>
                    <a:pt x="199" y="502"/>
                  </a:lnTo>
                  <a:lnTo>
                    <a:pt x="184" y="507"/>
                  </a:lnTo>
                  <a:lnTo>
                    <a:pt x="169" y="511"/>
                  </a:lnTo>
                  <a:lnTo>
                    <a:pt x="154" y="516"/>
                  </a:lnTo>
                  <a:lnTo>
                    <a:pt x="138" y="521"/>
                  </a:lnTo>
                  <a:lnTo>
                    <a:pt x="123" y="525"/>
                  </a:lnTo>
                  <a:lnTo>
                    <a:pt x="108" y="530"/>
                  </a:lnTo>
                  <a:lnTo>
                    <a:pt x="93" y="533"/>
                  </a:lnTo>
                  <a:lnTo>
                    <a:pt x="78" y="538"/>
                  </a:lnTo>
                  <a:lnTo>
                    <a:pt x="63" y="542"/>
                  </a:lnTo>
                  <a:lnTo>
                    <a:pt x="48" y="547"/>
                  </a:lnTo>
                  <a:lnTo>
                    <a:pt x="33" y="552"/>
                  </a:lnTo>
                  <a:lnTo>
                    <a:pt x="18" y="508"/>
                  </a:lnTo>
                  <a:lnTo>
                    <a:pt x="7" y="451"/>
                  </a:lnTo>
                  <a:lnTo>
                    <a:pt x="0" y="386"/>
                  </a:lnTo>
                  <a:lnTo>
                    <a:pt x="0" y="312"/>
                  </a:lnTo>
                  <a:lnTo>
                    <a:pt x="9" y="234"/>
                  </a:lnTo>
                  <a:lnTo>
                    <a:pt x="28" y="154"/>
                  </a:lnTo>
                  <a:lnTo>
                    <a:pt x="61" y="7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8" name="Freeform 154">
              <a:extLst>
                <a:ext uri="{FF2B5EF4-FFF2-40B4-BE49-F238E27FC236}">
                  <a16:creationId xmlns:a16="http://schemas.microsoft.com/office/drawing/2014/main" id="{4814A3F3-2274-4232-B587-E7AA77BB4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2307"/>
              <a:ext cx="178" cy="273"/>
            </a:xfrm>
            <a:custGeom>
              <a:avLst/>
              <a:gdLst>
                <a:gd name="T0" fmla="*/ 103 w 356"/>
                <a:gd name="T1" fmla="*/ 0 h 545"/>
                <a:gd name="T2" fmla="*/ 124 w 356"/>
                <a:gd name="T3" fmla="*/ 12 h 545"/>
                <a:gd name="T4" fmla="*/ 146 w 356"/>
                <a:gd name="T5" fmla="*/ 22 h 545"/>
                <a:gd name="T6" fmla="*/ 166 w 356"/>
                <a:gd name="T7" fmla="*/ 34 h 545"/>
                <a:gd name="T8" fmla="*/ 188 w 356"/>
                <a:gd name="T9" fmla="*/ 44 h 545"/>
                <a:gd name="T10" fmla="*/ 209 w 356"/>
                <a:gd name="T11" fmla="*/ 55 h 545"/>
                <a:gd name="T12" fmla="*/ 230 w 356"/>
                <a:gd name="T13" fmla="*/ 67 h 545"/>
                <a:gd name="T14" fmla="*/ 251 w 356"/>
                <a:gd name="T15" fmla="*/ 77 h 545"/>
                <a:gd name="T16" fmla="*/ 272 w 356"/>
                <a:gd name="T17" fmla="*/ 89 h 545"/>
                <a:gd name="T18" fmla="*/ 283 w 356"/>
                <a:gd name="T19" fmla="*/ 96 h 545"/>
                <a:gd name="T20" fmla="*/ 293 w 356"/>
                <a:gd name="T21" fmla="*/ 104 h 545"/>
                <a:gd name="T22" fmla="*/ 303 w 356"/>
                <a:gd name="T23" fmla="*/ 111 h 545"/>
                <a:gd name="T24" fmla="*/ 315 w 356"/>
                <a:gd name="T25" fmla="*/ 119 h 545"/>
                <a:gd name="T26" fmla="*/ 325 w 356"/>
                <a:gd name="T27" fmla="*/ 127 h 545"/>
                <a:gd name="T28" fmla="*/ 336 w 356"/>
                <a:gd name="T29" fmla="*/ 134 h 545"/>
                <a:gd name="T30" fmla="*/ 346 w 356"/>
                <a:gd name="T31" fmla="*/ 142 h 545"/>
                <a:gd name="T32" fmla="*/ 356 w 356"/>
                <a:gd name="T33" fmla="*/ 149 h 545"/>
                <a:gd name="T34" fmla="*/ 352 w 356"/>
                <a:gd name="T35" fmla="*/ 183 h 545"/>
                <a:gd name="T36" fmla="*/ 348 w 356"/>
                <a:gd name="T37" fmla="*/ 218 h 545"/>
                <a:gd name="T38" fmla="*/ 345 w 356"/>
                <a:gd name="T39" fmla="*/ 253 h 545"/>
                <a:gd name="T40" fmla="*/ 340 w 356"/>
                <a:gd name="T41" fmla="*/ 287 h 545"/>
                <a:gd name="T42" fmla="*/ 330 w 356"/>
                <a:gd name="T43" fmla="*/ 311 h 545"/>
                <a:gd name="T44" fmla="*/ 321 w 356"/>
                <a:gd name="T45" fmla="*/ 334 h 545"/>
                <a:gd name="T46" fmla="*/ 310 w 356"/>
                <a:gd name="T47" fmla="*/ 359 h 545"/>
                <a:gd name="T48" fmla="*/ 301 w 356"/>
                <a:gd name="T49" fmla="*/ 382 h 545"/>
                <a:gd name="T50" fmla="*/ 291 w 356"/>
                <a:gd name="T51" fmla="*/ 405 h 545"/>
                <a:gd name="T52" fmla="*/ 280 w 356"/>
                <a:gd name="T53" fmla="*/ 429 h 545"/>
                <a:gd name="T54" fmla="*/ 271 w 356"/>
                <a:gd name="T55" fmla="*/ 452 h 545"/>
                <a:gd name="T56" fmla="*/ 261 w 356"/>
                <a:gd name="T57" fmla="*/ 476 h 545"/>
                <a:gd name="T58" fmla="*/ 246 w 356"/>
                <a:gd name="T59" fmla="*/ 481 h 545"/>
                <a:gd name="T60" fmla="*/ 232 w 356"/>
                <a:gd name="T61" fmla="*/ 484 h 545"/>
                <a:gd name="T62" fmla="*/ 217 w 356"/>
                <a:gd name="T63" fmla="*/ 489 h 545"/>
                <a:gd name="T64" fmla="*/ 202 w 356"/>
                <a:gd name="T65" fmla="*/ 493 h 545"/>
                <a:gd name="T66" fmla="*/ 187 w 356"/>
                <a:gd name="T67" fmla="*/ 498 h 545"/>
                <a:gd name="T68" fmla="*/ 173 w 356"/>
                <a:gd name="T69" fmla="*/ 502 h 545"/>
                <a:gd name="T70" fmla="*/ 158 w 356"/>
                <a:gd name="T71" fmla="*/ 506 h 545"/>
                <a:gd name="T72" fmla="*/ 143 w 356"/>
                <a:gd name="T73" fmla="*/ 511 h 545"/>
                <a:gd name="T74" fmla="*/ 128 w 356"/>
                <a:gd name="T75" fmla="*/ 515 h 545"/>
                <a:gd name="T76" fmla="*/ 114 w 356"/>
                <a:gd name="T77" fmla="*/ 519 h 545"/>
                <a:gd name="T78" fmla="*/ 99 w 356"/>
                <a:gd name="T79" fmla="*/ 523 h 545"/>
                <a:gd name="T80" fmla="*/ 85 w 356"/>
                <a:gd name="T81" fmla="*/ 528 h 545"/>
                <a:gd name="T82" fmla="*/ 70 w 356"/>
                <a:gd name="T83" fmla="*/ 533 h 545"/>
                <a:gd name="T84" fmla="*/ 56 w 356"/>
                <a:gd name="T85" fmla="*/ 536 h 545"/>
                <a:gd name="T86" fmla="*/ 41 w 356"/>
                <a:gd name="T87" fmla="*/ 541 h 545"/>
                <a:gd name="T88" fmla="*/ 26 w 356"/>
                <a:gd name="T89" fmla="*/ 545 h 545"/>
                <a:gd name="T90" fmla="*/ 13 w 356"/>
                <a:gd name="T91" fmla="*/ 502 h 545"/>
                <a:gd name="T92" fmla="*/ 5 w 356"/>
                <a:gd name="T93" fmla="*/ 445 h 545"/>
                <a:gd name="T94" fmla="*/ 0 w 356"/>
                <a:gd name="T95" fmla="*/ 379 h 545"/>
                <a:gd name="T96" fmla="*/ 3 w 356"/>
                <a:gd name="T97" fmla="*/ 306 h 545"/>
                <a:gd name="T98" fmla="*/ 13 w 356"/>
                <a:gd name="T99" fmla="*/ 230 h 545"/>
                <a:gd name="T100" fmla="*/ 33 w 356"/>
                <a:gd name="T101" fmla="*/ 151 h 545"/>
                <a:gd name="T102" fmla="*/ 61 w 356"/>
                <a:gd name="T103" fmla="*/ 74 h 545"/>
                <a:gd name="T104" fmla="*/ 103 w 356"/>
                <a:gd name="T105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6" h="545">
                  <a:moveTo>
                    <a:pt x="103" y="0"/>
                  </a:moveTo>
                  <a:lnTo>
                    <a:pt x="124" y="12"/>
                  </a:lnTo>
                  <a:lnTo>
                    <a:pt x="146" y="22"/>
                  </a:lnTo>
                  <a:lnTo>
                    <a:pt x="166" y="34"/>
                  </a:lnTo>
                  <a:lnTo>
                    <a:pt x="188" y="44"/>
                  </a:lnTo>
                  <a:lnTo>
                    <a:pt x="209" y="55"/>
                  </a:lnTo>
                  <a:lnTo>
                    <a:pt x="230" y="67"/>
                  </a:lnTo>
                  <a:lnTo>
                    <a:pt x="251" y="77"/>
                  </a:lnTo>
                  <a:lnTo>
                    <a:pt x="272" y="89"/>
                  </a:lnTo>
                  <a:lnTo>
                    <a:pt x="283" y="96"/>
                  </a:lnTo>
                  <a:lnTo>
                    <a:pt x="293" y="104"/>
                  </a:lnTo>
                  <a:lnTo>
                    <a:pt x="303" y="111"/>
                  </a:lnTo>
                  <a:lnTo>
                    <a:pt x="315" y="119"/>
                  </a:lnTo>
                  <a:lnTo>
                    <a:pt x="325" y="127"/>
                  </a:lnTo>
                  <a:lnTo>
                    <a:pt x="336" y="134"/>
                  </a:lnTo>
                  <a:lnTo>
                    <a:pt x="346" y="142"/>
                  </a:lnTo>
                  <a:lnTo>
                    <a:pt x="356" y="149"/>
                  </a:lnTo>
                  <a:lnTo>
                    <a:pt x="352" y="183"/>
                  </a:lnTo>
                  <a:lnTo>
                    <a:pt x="348" y="218"/>
                  </a:lnTo>
                  <a:lnTo>
                    <a:pt x="345" y="253"/>
                  </a:lnTo>
                  <a:lnTo>
                    <a:pt x="340" y="287"/>
                  </a:lnTo>
                  <a:lnTo>
                    <a:pt x="330" y="311"/>
                  </a:lnTo>
                  <a:lnTo>
                    <a:pt x="321" y="334"/>
                  </a:lnTo>
                  <a:lnTo>
                    <a:pt x="310" y="359"/>
                  </a:lnTo>
                  <a:lnTo>
                    <a:pt x="301" y="382"/>
                  </a:lnTo>
                  <a:lnTo>
                    <a:pt x="291" y="405"/>
                  </a:lnTo>
                  <a:lnTo>
                    <a:pt x="280" y="429"/>
                  </a:lnTo>
                  <a:lnTo>
                    <a:pt x="271" y="452"/>
                  </a:lnTo>
                  <a:lnTo>
                    <a:pt x="261" y="476"/>
                  </a:lnTo>
                  <a:lnTo>
                    <a:pt x="246" y="481"/>
                  </a:lnTo>
                  <a:lnTo>
                    <a:pt x="232" y="484"/>
                  </a:lnTo>
                  <a:lnTo>
                    <a:pt x="217" y="489"/>
                  </a:lnTo>
                  <a:lnTo>
                    <a:pt x="202" y="493"/>
                  </a:lnTo>
                  <a:lnTo>
                    <a:pt x="187" y="498"/>
                  </a:lnTo>
                  <a:lnTo>
                    <a:pt x="173" y="502"/>
                  </a:lnTo>
                  <a:lnTo>
                    <a:pt x="158" y="506"/>
                  </a:lnTo>
                  <a:lnTo>
                    <a:pt x="143" y="511"/>
                  </a:lnTo>
                  <a:lnTo>
                    <a:pt x="128" y="515"/>
                  </a:lnTo>
                  <a:lnTo>
                    <a:pt x="114" y="519"/>
                  </a:lnTo>
                  <a:lnTo>
                    <a:pt x="99" y="523"/>
                  </a:lnTo>
                  <a:lnTo>
                    <a:pt x="85" y="528"/>
                  </a:lnTo>
                  <a:lnTo>
                    <a:pt x="70" y="533"/>
                  </a:lnTo>
                  <a:lnTo>
                    <a:pt x="56" y="536"/>
                  </a:lnTo>
                  <a:lnTo>
                    <a:pt x="41" y="541"/>
                  </a:lnTo>
                  <a:lnTo>
                    <a:pt x="26" y="545"/>
                  </a:lnTo>
                  <a:lnTo>
                    <a:pt x="13" y="502"/>
                  </a:lnTo>
                  <a:lnTo>
                    <a:pt x="5" y="445"/>
                  </a:lnTo>
                  <a:lnTo>
                    <a:pt x="0" y="379"/>
                  </a:lnTo>
                  <a:lnTo>
                    <a:pt x="3" y="306"/>
                  </a:lnTo>
                  <a:lnTo>
                    <a:pt x="13" y="230"/>
                  </a:lnTo>
                  <a:lnTo>
                    <a:pt x="33" y="151"/>
                  </a:lnTo>
                  <a:lnTo>
                    <a:pt x="61" y="74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9" name="Freeform 155">
              <a:extLst>
                <a:ext uri="{FF2B5EF4-FFF2-40B4-BE49-F238E27FC236}">
                  <a16:creationId xmlns:a16="http://schemas.microsoft.com/office/drawing/2014/main" id="{7F71A1FD-A4DE-4098-B8A4-AE67849C0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2309"/>
              <a:ext cx="171" cy="270"/>
            </a:xfrm>
            <a:custGeom>
              <a:avLst/>
              <a:gdLst>
                <a:gd name="T0" fmla="*/ 97 w 342"/>
                <a:gd name="T1" fmla="*/ 0 h 538"/>
                <a:gd name="T2" fmla="*/ 258 w 342"/>
                <a:gd name="T3" fmla="*/ 84 h 538"/>
                <a:gd name="T4" fmla="*/ 342 w 342"/>
                <a:gd name="T5" fmla="*/ 144 h 538"/>
                <a:gd name="T6" fmla="*/ 331 w 342"/>
                <a:gd name="T7" fmla="*/ 282 h 538"/>
                <a:gd name="T8" fmla="*/ 247 w 342"/>
                <a:gd name="T9" fmla="*/ 471 h 538"/>
                <a:gd name="T10" fmla="*/ 16 w 342"/>
                <a:gd name="T11" fmla="*/ 538 h 538"/>
                <a:gd name="T12" fmla="*/ 7 w 342"/>
                <a:gd name="T13" fmla="*/ 494 h 538"/>
                <a:gd name="T14" fmla="*/ 1 w 342"/>
                <a:gd name="T15" fmla="*/ 438 h 538"/>
                <a:gd name="T16" fmla="*/ 0 w 342"/>
                <a:gd name="T17" fmla="*/ 372 h 538"/>
                <a:gd name="T18" fmla="*/ 5 w 342"/>
                <a:gd name="T19" fmla="*/ 299 h 538"/>
                <a:gd name="T20" fmla="*/ 15 w 342"/>
                <a:gd name="T21" fmla="*/ 223 h 538"/>
                <a:gd name="T22" fmla="*/ 34 w 342"/>
                <a:gd name="T23" fmla="*/ 146 h 538"/>
                <a:gd name="T24" fmla="*/ 60 w 342"/>
                <a:gd name="T25" fmla="*/ 71 h 538"/>
                <a:gd name="T26" fmla="*/ 97 w 342"/>
                <a:gd name="T27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2" h="538">
                  <a:moveTo>
                    <a:pt x="97" y="0"/>
                  </a:moveTo>
                  <a:lnTo>
                    <a:pt x="258" y="84"/>
                  </a:lnTo>
                  <a:lnTo>
                    <a:pt x="342" y="144"/>
                  </a:lnTo>
                  <a:lnTo>
                    <a:pt x="331" y="282"/>
                  </a:lnTo>
                  <a:lnTo>
                    <a:pt x="247" y="471"/>
                  </a:lnTo>
                  <a:lnTo>
                    <a:pt x="16" y="538"/>
                  </a:lnTo>
                  <a:lnTo>
                    <a:pt x="7" y="494"/>
                  </a:lnTo>
                  <a:lnTo>
                    <a:pt x="1" y="438"/>
                  </a:lnTo>
                  <a:lnTo>
                    <a:pt x="0" y="372"/>
                  </a:lnTo>
                  <a:lnTo>
                    <a:pt x="5" y="299"/>
                  </a:lnTo>
                  <a:lnTo>
                    <a:pt x="15" y="223"/>
                  </a:lnTo>
                  <a:lnTo>
                    <a:pt x="34" y="146"/>
                  </a:lnTo>
                  <a:lnTo>
                    <a:pt x="60" y="71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0" name="Freeform 156">
              <a:extLst>
                <a:ext uri="{FF2B5EF4-FFF2-40B4-BE49-F238E27FC236}">
                  <a16:creationId xmlns:a16="http://schemas.microsoft.com/office/drawing/2014/main" id="{860A9AD6-1B02-457C-A164-8909D9955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032"/>
              <a:ext cx="276" cy="198"/>
            </a:xfrm>
            <a:custGeom>
              <a:avLst/>
              <a:gdLst>
                <a:gd name="T0" fmla="*/ 20 w 553"/>
                <a:gd name="T1" fmla="*/ 269 h 396"/>
                <a:gd name="T2" fmla="*/ 60 w 553"/>
                <a:gd name="T3" fmla="*/ 286 h 396"/>
                <a:gd name="T4" fmla="*/ 100 w 553"/>
                <a:gd name="T5" fmla="*/ 304 h 396"/>
                <a:gd name="T6" fmla="*/ 141 w 553"/>
                <a:gd name="T7" fmla="*/ 320 h 396"/>
                <a:gd name="T8" fmla="*/ 180 w 553"/>
                <a:gd name="T9" fmla="*/ 337 h 396"/>
                <a:gd name="T10" fmla="*/ 220 w 553"/>
                <a:gd name="T11" fmla="*/ 353 h 396"/>
                <a:gd name="T12" fmla="*/ 260 w 553"/>
                <a:gd name="T13" fmla="*/ 370 h 396"/>
                <a:gd name="T14" fmla="*/ 301 w 553"/>
                <a:gd name="T15" fmla="*/ 388 h 396"/>
                <a:gd name="T16" fmla="*/ 329 w 553"/>
                <a:gd name="T17" fmla="*/ 393 h 396"/>
                <a:gd name="T18" fmla="*/ 349 w 553"/>
                <a:gd name="T19" fmla="*/ 388 h 396"/>
                <a:gd name="T20" fmla="*/ 369 w 553"/>
                <a:gd name="T21" fmla="*/ 383 h 396"/>
                <a:gd name="T22" fmla="*/ 388 w 553"/>
                <a:gd name="T23" fmla="*/ 378 h 396"/>
                <a:gd name="T24" fmla="*/ 404 w 553"/>
                <a:gd name="T25" fmla="*/ 362 h 396"/>
                <a:gd name="T26" fmla="*/ 418 w 553"/>
                <a:gd name="T27" fmla="*/ 335 h 396"/>
                <a:gd name="T28" fmla="*/ 432 w 553"/>
                <a:gd name="T29" fmla="*/ 307 h 396"/>
                <a:gd name="T30" fmla="*/ 445 w 553"/>
                <a:gd name="T31" fmla="*/ 279 h 396"/>
                <a:gd name="T32" fmla="*/ 464 w 553"/>
                <a:gd name="T33" fmla="*/ 247 h 396"/>
                <a:gd name="T34" fmla="*/ 491 w 553"/>
                <a:gd name="T35" fmla="*/ 211 h 396"/>
                <a:gd name="T36" fmla="*/ 516 w 553"/>
                <a:gd name="T37" fmla="*/ 174 h 396"/>
                <a:gd name="T38" fmla="*/ 540 w 553"/>
                <a:gd name="T39" fmla="*/ 139 h 396"/>
                <a:gd name="T40" fmla="*/ 540 w 553"/>
                <a:gd name="T41" fmla="*/ 108 h 396"/>
                <a:gd name="T42" fmla="*/ 516 w 553"/>
                <a:gd name="T43" fmla="*/ 83 h 396"/>
                <a:gd name="T44" fmla="*/ 491 w 553"/>
                <a:gd name="T45" fmla="*/ 58 h 396"/>
                <a:gd name="T46" fmla="*/ 464 w 553"/>
                <a:gd name="T47" fmla="*/ 34 h 396"/>
                <a:gd name="T48" fmla="*/ 375 w 553"/>
                <a:gd name="T49" fmla="*/ 12 h 396"/>
                <a:gd name="T50" fmla="*/ 251 w 553"/>
                <a:gd name="T51" fmla="*/ 2 h 396"/>
                <a:gd name="T52" fmla="*/ 158 w 553"/>
                <a:gd name="T53" fmla="*/ 2 h 396"/>
                <a:gd name="T54" fmla="*/ 92 w 553"/>
                <a:gd name="T55" fmla="*/ 13 h 396"/>
                <a:gd name="T56" fmla="*/ 50 w 553"/>
                <a:gd name="T57" fmla="*/ 38 h 396"/>
                <a:gd name="T58" fmla="*/ 23 w 553"/>
                <a:gd name="T59" fmla="*/ 80 h 396"/>
                <a:gd name="T60" fmla="*/ 9 w 553"/>
                <a:gd name="T61" fmla="*/ 138 h 396"/>
                <a:gd name="T62" fmla="*/ 2 w 553"/>
                <a:gd name="T63" fmla="*/ 21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3" h="396">
                  <a:moveTo>
                    <a:pt x="0" y="261"/>
                  </a:moveTo>
                  <a:lnTo>
                    <a:pt x="20" y="269"/>
                  </a:lnTo>
                  <a:lnTo>
                    <a:pt x="40" y="278"/>
                  </a:lnTo>
                  <a:lnTo>
                    <a:pt x="60" y="286"/>
                  </a:lnTo>
                  <a:lnTo>
                    <a:pt x="81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1" y="320"/>
                  </a:lnTo>
                  <a:lnTo>
                    <a:pt x="160" y="328"/>
                  </a:lnTo>
                  <a:lnTo>
                    <a:pt x="180" y="337"/>
                  </a:lnTo>
                  <a:lnTo>
                    <a:pt x="200" y="345"/>
                  </a:lnTo>
                  <a:lnTo>
                    <a:pt x="220" y="353"/>
                  </a:lnTo>
                  <a:lnTo>
                    <a:pt x="240" y="362"/>
                  </a:lnTo>
                  <a:lnTo>
                    <a:pt x="260" y="370"/>
                  </a:lnTo>
                  <a:lnTo>
                    <a:pt x="280" y="378"/>
                  </a:lnTo>
                  <a:lnTo>
                    <a:pt x="301" y="388"/>
                  </a:lnTo>
                  <a:lnTo>
                    <a:pt x="320" y="396"/>
                  </a:lnTo>
                  <a:lnTo>
                    <a:pt x="329" y="393"/>
                  </a:lnTo>
                  <a:lnTo>
                    <a:pt x="340" y="391"/>
                  </a:lnTo>
                  <a:lnTo>
                    <a:pt x="349" y="388"/>
                  </a:lnTo>
                  <a:lnTo>
                    <a:pt x="359" y="385"/>
                  </a:lnTo>
                  <a:lnTo>
                    <a:pt x="369" y="383"/>
                  </a:lnTo>
                  <a:lnTo>
                    <a:pt x="378" y="381"/>
                  </a:lnTo>
                  <a:lnTo>
                    <a:pt x="388" y="378"/>
                  </a:lnTo>
                  <a:lnTo>
                    <a:pt x="397" y="376"/>
                  </a:lnTo>
                  <a:lnTo>
                    <a:pt x="404" y="362"/>
                  </a:lnTo>
                  <a:lnTo>
                    <a:pt x="411" y="348"/>
                  </a:lnTo>
                  <a:lnTo>
                    <a:pt x="418" y="335"/>
                  </a:lnTo>
                  <a:lnTo>
                    <a:pt x="425" y="321"/>
                  </a:lnTo>
                  <a:lnTo>
                    <a:pt x="432" y="307"/>
                  </a:lnTo>
                  <a:lnTo>
                    <a:pt x="439" y="293"/>
                  </a:lnTo>
                  <a:lnTo>
                    <a:pt x="445" y="279"/>
                  </a:lnTo>
                  <a:lnTo>
                    <a:pt x="452" y="265"/>
                  </a:lnTo>
                  <a:lnTo>
                    <a:pt x="464" y="247"/>
                  </a:lnTo>
                  <a:lnTo>
                    <a:pt x="477" y="229"/>
                  </a:lnTo>
                  <a:lnTo>
                    <a:pt x="491" y="211"/>
                  </a:lnTo>
                  <a:lnTo>
                    <a:pt x="503" y="193"/>
                  </a:lnTo>
                  <a:lnTo>
                    <a:pt x="516" y="174"/>
                  </a:lnTo>
                  <a:lnTo>
                    <a:pt x="529" y="156"/>
                  </a:lnTo>
                  <a:lnTo>
                    <a:pt x="540" y="139"/>
                  </a:lnTo>
                  <a:lnTo>
                    <a:pt x="553" y="120"/>
                  </a:lnTo>
                  <a:lnTo>
                    <a:pt x="540" y="108"/>
                  </a:lnTo>
                  <a:lnTo>
                    <a:pt x="529" y="95"/>
                  </a:lnTo>
                  <a:lnTo>
                    <a:pt x="516" y="83"/>
                  </a:lnTo>
                  <a:lnTo>
                    <a:pt x="503" y="71"/>
                  </a:lnTo>
                  <a:lnTo>
                    <a:pt x="491" y="58"/>
                  </a:lnTo>
                  <a:lnTo>
                    <a:pt x="477" y="46"/>
                  </a:lnTo>
                  <a:lnTo>
                    <a:pt x="464" y="34"/>
                  </a:lnTo>
                  <a:lnTo>
                    <a:pt x="452" y="21"/>
                  </a:lnTo>
                  <a:lnTo>
                    <a:pt x="375" y="12"/>
                  </a:lnTo>
                  <a:lnTo>
                    <a:pt x="309" y="6"/>
                  </a:lnTo>
                  <a:lnTo>
                    <a:pt x="251" y="2"/>
                  </a:lnTo>
                  <a:lnTo>
                    <a:pt x="200" y="0"/>
                  </a:lnTo>
                  <a:lnTo>
                    <a:pt x="158" y="2"/>
                  </a:lnTo>
                  <a:lnTo>
                    <a:pt x="122" y="6"/>
                  </a:lnTo>
                  <a:lnTo>
                    <a:pt x="92" y="13"/>
                  </a:lnTo>
                  <a:lnTo>
                    <a:pt x="69" y="25"/>
                  </a:lnTo>
                  <a:lnTo>
                    <a:pt x="50" y="38"/>
                  </a:lnTo>
                  <a:lnTo>
                    <a:pt x="35" y="57"/>
                  </a:lnTo>
                  <a:lnTo>
                    <a:pt x="23" y="80"/>
                  </a:lnTo>
                  <a:lnTo>
                    <a:pt x="15" y="106"/>
                  </a:lnTo>
                  <a:lnTo>
                    <a:pt x="9" y="138"/>
                  </a:lnTo>
                  <a:lnTo>
                    <a:pt x="5" y="174"/>
                  </a:lnTo>
                  <a:lnTo>
                    <a:pt x="2" y="215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1" name="Freeform 157">
              <a:extLst>
                <a:ext uri="{FF2B5EF4-FFF2-40B4-BE49-F238E27FC236}">
                  <a16:creationId xmlns:a16="http://schemas.microsoft.com/office/drawing/2014/main" id="{46F02F49-F6F9-4A92-BED9-F4FB1DA80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" y="2037"/>
              <a:ext cx="274" cy="193"/>
            </a:xfrm>
            <a:custGeom>
              <a:avLst/>
              <a:gdLst>
                <a:gd name="T0" fmla="*/ 19 w 547"/>
                <a:gd name="T1" fmla="*/ 261 h 386"/>
                <a:gd name="T2" fmla="*/ 59 w 547"/>
                <a:gd name="T3" fmla="*/ 279 h 386"/>
                <a:gd name="T4" fmla="*/ 98 w 547"/>
                <a:gd name="T5" fmla="*/ 295 h 386"/>
                <a:gd name="T6" fmla="*/ 137 w 547"/>
                <a:gd name="T7" fmla="*/ 312 h 386"/>
                <a:gd name="T8" fmla="*/ 177 w 547"/>
                <a:gd name="T9" fmla="*/ 328 h 386"/>
                <a:gd name="T10" fmla="*/ 216 w 547"/>
                <a:gd name="T11" fmla="*/ 344 h 386"/>
                <a:gd name="T12" fmla="*/ 255 w 547"/>
                <a:gd name="T13" fmla="*/ 362 h 386"/>
                <a:gd name="T14" fmla="*/ 295 w 547"/>
                <a:gd name="T15" fmla="*/ 378 h 386"/>
                <a:gd name="T16" fmla="*/ 323 w 547"/>
                <a:gd name="T17" fmla="*/ 383 h 386"/>
                <a:gd name="T18" fmla="*/ 343 w 547"/>
                <a:gd name="T19" fmla="*/ 378 h 386"/>
                <a:gd name="T20" fmla="*/ 363 w 547"/>
                <a:gd name="T21" fmla="*/ 373 h 386"/>
                <a:gd name="T22" fmla="*/ 382 w 547"/>
                <a:gd name="T23" fmla="*/ 368 h 386"/>
                <a:gd name="T24" fmla="*/ 398 w 547"/>
                <a:gd name="T25" fmla="*/ 352 h 386"/>
                <a:gd name="T26" fmla="*/ 412 w 547"/>
                <a:gd name="T27" fmla="*/ 325 h 386"/>
                <a:gd name="T28" fmla="*/ 426 w 547"/>
                <a:gd name="T29" fmla="*/ 297 h 386"/>
                <a:gd name="T30" fmla="*/ 439 w 547"/>
                <a:gd name="T31" fmla="*/ 269 h 386"/>
                <a:gd name="T32" fmla="*/ 458 w 547"/>
                <a:gd name="T33" fmla="*/ 237 h 386"/>
                <a:gd name="T34" fmla="*/ 485 w 547"/>
                <a:gd name="T35" fmla="*/ 201 h 386"/>
                <a:gd name="T36" fmla="*/ 510 w 547"/>
                <a:gd name="T37" fmla="*/ 164 h 386"/>
                <a:gd name="T38" fmla="*/ 534 w 547"/>
                <a:gd name="T39" fmla="*/ 129 h 386"/>
                <a:gd name="T40" fmla="*/ 534 w 547"/>
                <a:gd name="T41" fmla="*/ 98 h 386"/>
                <a:gd name="T42" fmla="*/ 510 w 547"/>
                <a:gd name="T43" fmla="*/ 73 h 386"/>
                <a:gd name="T44" fmla="*/ 485 w 547"/>
                <a:gd name="T45" fmla="*/ 49 h 386"/>
                <a:gd name="T46" fmla="*/ 458 w 547"/>
                <a:gd name="T47" fmla="*/ 25 h 386"/>
                <a:gd name="T48" fmla="*/ 369 w 547"/>
                <a:gd name="T49" fmla="*/ 7 h 386"/>
                <a:gd name="T50" fmla="*/ 246 w 547"/>
                <a:gd name="T51" fmla="*/ 0 h 386"/>
                <a:gd name="T52" fmla="*/ 155 w 547"/>
                <a:gd name="T53" fmla="*/ 3 h 386"/>
                <a:gd name="T54" fmla="*/ 91 w 547"/>
                <a:gd name="T55" fmla="*/ 17 h 386"/>
                <a:gd name="T56" fmla="*/ 49 w 547"/>
                <a:gd name="T57" fmla="*/ 43 h 386"/>
                <a:gd name="T58" fmla="*/ 24 w 547"/>
                <a:gd name="T59" fmla="*/ 84 h 386"/>
                <a:gd name="T60" fmla="*/ 10 w 547"/>
                <a:gd name="T61" fmla="*/ 139 h 386"/>
                <a:gd name="T62" fmla="*/ 2 w 547"/>
                <a:gd name="T63" fmla="*/ 211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7" h="386">
                  <a:moveTo>
                    <a:pt x="0" y="253"/>
                  </a:moveTo>
                  <a:lnTo>
                    <a:pt x="19" y="261"/>
                  </a:lnTo>
                  <a:lnTo>
                    <a:pt x="39" y="270"/>
                  </a:lnTo>
                  <a:lnTo>
                    <a:pt x="59" y="279"/>
                  </a:lnTo>
                  <a:lnTo>
                    <a:pt x="78" y="287"/>
                  </a:lnTo>
                  <a:lnTo>
                    <a:pt x="98" y="295"/>
                  </a:lnTo>
                  <a:lnTo>
                    <a:pt x="117" y="304"/>
                  </a:lnTo>
                  <a:lnTo>
                    <a:pt x="137" y="312"/>
                  </a:lnTo>
                  <a:lnTo>
                    <a:pt x="158" y="320"/>
                  </a:lnTo>
                  <a:lnTo>
                    <a:pt x="177" y="328"/>
                  </a:lnTo>
                  <a:lnTo>
                    <a:pt x="197" y="336"/>
                  </a:lnTo>
                  <a:lnTo>
                    <a:pt x="216" y="344"/>
                  </a:lnTo>
                  <a:lnTo>
                    <a:pt x="236" y="352"/>
                  </a:lnTo>
                  <a:lnTo>
                    <a:pt x="255" y="362"/>
                  </a:lnTo>
                  <a:lnTo>
                    <a:pt x="275" y="370"/>
                  </a:lnTo>
                  <a:lnTo>
                    <a:pt x="295" y="378"/>
                  </a:lnTo>
                  <a:lnTo>
                    <a:pt x="314" y="386"/>
                  </a:lnTo>
                  <a:lnTo>
                    <a:pt x="323" y="383"/>
                  </a:lnTo>
                  <a:lnTo>
                    <a:pt x="334" y="381"/>
                  </a:lnTo>
                  <a:lnTo>
                    <a:pt x="343" y="378"/>
                  </a:lnTo>
                  <a:lnTo>
                    <a:pt x="353" y="375"/>
                  </a:lnTo>
                  <a:lnTo>
                    <a:pt x="363" y="373"/>
                  </a:lnTo>
                  <a:lnTo>
                    <a:pt x="372" y="371"/>
                  </a:lnTo>
                  <a:lnTo>
                    <a:pt x="382" y="368"/>
                  </a:lnTo>
                  <a:lnTo>
                    <a:pt x="391" y="366"/>
                  </a:lnTo>
                  <a:lnTo>
                    <a:pt x="398" y="352"/>
                  </a:lnTo>
                  <a:lnTo>
                    <a:pt x="405" y="338"/>
                  </a:lnTo>
                  <a:lnTo>
                    <a:pt x="412" y="325"/>
                  </a:lnTo>
                  <a:lnTo>
                    <a:pt x="419" y="311"/>
                  </a:lnTo>
                  <a:lnTo>
                    <a:pt x="426" y="297"/>
                  </a:lnTo>
                  <a:lnTo>
                    <a:pt x="433" y="283"/>
                  </a:lnTo>
                  <a:lnTo>
                    <a:pt x="439" y="269"/>
                  </a:lnTo>
                  <a:lnTo>
                    <a:pt x="446" y="255"/>
                  </a:lnTo>
                  <a:lnTo>
                    <a:pt x="458" y="237"/>
                  </a:lnTo>
                  <a:lnTo>
                    <a:pt x="471" y="219"/>
                  </a:lnTo>
                  <a:lnTo>
                    <a:pt x="485" y="201"/>
                  </a:lnTo>
                  <a:lnTo>
                    <a:pt x="497" y="183"/>
                  </a:lnTo>
                  <a:lnTo>
                    <a:pt x="510" y="164"/>
                  </a:lnTo>
                  <a:lnTo>
                    <a:pt x="523" y="146"/>
                  </a:lnTo>
                  <a:lnTo>
                    <a:pt x="534" y="129"/>
                  </a:lnTo>
                  <a:lnTo>
                    <a:pt x="547" y="110"/>
                  </a:lnTo>
                  <a:lnTo>
                    <a:pt x="534" y="98"/>
                  </a:lnTo>
                  <a:lnTo>
                    <a:pt x="523" y="86"/>
                  </a:lnTo>
                  <a:lnTo>
                    <a:pt x="510" y="73"/>
                  </a:lnTo>
                  <a:lnTo>
                    <a:pt x="497" y="62"/>
                  </a:lnTo>
                  <a:lnTo>
                    <a:pt x="485" y="49"/>
                  </a:lnTo>
                  <a:lnTo>
                    <a:pt x="471" y="38"/>
                  </a:lnTo>
                  <a:lnTo>
                    <a:pt x="458" y="25"/>
                  </a:lnTo>
                  <a:lnTo>
                    <a:pt x="446" y="13"/>
                  </a:lnTo>
                  <a:lnTo>
                    <a:pt x="369" y="7"/>
                  </a:lnTo>
                  <a:lnTo>
                    <a:pt x="304" y="2"/>
                  </a:lnTo>
                  <a:lnTo>
                    <a:pt x="246" y="0"/>
                  </a:lnTo>
                  <a:lnTo>
                    <a:pt x="197" y="1"/>
                  </a:lnTo>
                  <a:lnTo>
                    <a:pt x="155" y="3"/>
                  </a:lnTo>
                  <a:lnTo>
                    <a:pt x="121" y="9"/>
                  </a:lnTo>
                  <a:lnTo>
                    <a:pt x="91" y="17"/>
                  </a:lnTo>
                  <a:lnTo>
                    <a:pt x="68" y="28"/>
                  </a:lnTo>
                  <a:lnTo>
                    <a:pt x="49" y="43"/>
                  </a:lnTo>
                  <a:lnTo>
                    <a:pt x="34" y="62"/>
                  </a:lnTo>
                  <a:lnTo>
                    <a:pt x="24" y="84"/>
                  </a:lnTo>
                  <a:lnTo>
                    <a:pt x="16" y="109"/>
                  </a:lnTo>
                  <a:lnTo>
                    <a:pt x="10" y="139"/>
                  </a:lnTo>
                  <a:lnTo>
                    <a:pt x="6" y="172"/>
                  </a:lnTo>
                  <a:lnTo>
                    <a:pt x="2" y="211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2" name="Freeform 158">
              <a:extLst>
                <a:ext uri="{FF2B5EF4-FFF2-40B4-BE49-F238E27FC236}">
                  <a16:creationId xmlns:a16="http://schemas.microsoft.com/office/drawing/2014/main" id="{D20D2765-4084-49A6-9417-02FA766A9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2041"/>
              <a:ext cx="271" cy="189"/>
            </a:xfrm>
            <a:custGeom>
              <a:avLst/>
              <a:gdLst>
                <a:gd name="T0" fmla="*/ 19 w 541"/>
                <a:gd name="T1" fmla="*/ 256 h 377"/>
                <a:gd name="T2" fmla="*/ 57 w 541"/>
                <a:gd name="T3" fmla="*/ 272 h 377"/>
                <a:gd name="T4" fmla="*/ 96 w 541"/>
                <a:gd name="T5" fmla="*/ 288 h 377"/>
                <a:gd name="T6" fmla="*/ 134 w 541"/>
                <a:gd name="T7" fmla="*/ 304 h 377"/>
                <a:gd name="T8" fmla="*/ 173 w 541"/>
                <a:gd name="T9" fmla="*/ 320 h 377"/>
                <a:gd name="T10" fmla="*/ 211 w 541"/>
                <a:gd name="T11" fmla="*/ 336 h 377"/>
                <a:gd name="T12" fmla="*/ 251 w 541"/>
                <a:gd name="T13" fmla="*/ 353 h 377"/>
                <a:gd name="T14" fmla="*/ 289 w 541"/>
                <a:gd name="T15" fmla="*/ 369 h 377"/>
                <a:gd name="T16" fmla="*/ 317 w 541"/>
                <a:gd name="T17" fmla="*/ 374 h 377"/>
                <a:gd name="T18" fmla="*/ 337 w 541"/>
                <a:gd name="T19" fmla="*/ 369 h 377"/>
                <a:gd name="T20" fmla="*/ 357 w 541"/>
                <a:gd name="T21" fmla="*/ 364 h 377"/>
                <a:gd name="T22" fmla="*/ 376 w 541"/>
                <a:gd name="T23" fmla="*/ 359 h 377"/>
                <a:gd name="T24" fmla="*/ 392 w 541"/>
                <a:gd name="T25" fmla="*/ 343 h 377"/>
                <a:gd name="T26" fmla="*/ 406 w 541"/>
                <a:gd name="T27" fmla="*/ 316 h 377"/>
                <a:gd name="T28" fmla="*/ 420 w 541"/>
                <a:gd name="T29" fmla="*/ 288 h 377"/>
                <a:gd name="T30" fmla="*/ 433 w 541"/>
                <a:gd name="T31" fmla="*/ 260 h 377"/>
                <a:gd name="T32" fmla="*/ 452 w 541"/>
                <a:gd name="T33" fmla="*/ 228 h 377"/>
                <a:gd name="T34" fmla="*/ 479 w 541"/>
                <a:gd name="T35" fmla="*/ 192 h 377"/>
                <a:gd name="T36" fmla="*/ 504 w 541"/>
                <a:gd name="T37" fmla="*/ 155 h 377"/>
                <a:gd name="T38" fmla="*/ 528 w 541"/>
                <a:gd name="T39" fmla="*/ 120 h 377"/>
                <a:gd name="T40" fmla="*/ 528 w 541"/>
                <a:gd name="T41" fmla="*/ 90 h 377"/>
                <a:gd name="T42" fmla="*/ 504 w 541"/>
                <a:gd name="T43" fmla="*/ 66 h 377"/>
                <a:gd name="T44" fmla="*/ 479 w 541"/>
                <a:gd name="T45" fmla="*/ 42 h 377"/>
                <a:gd name="T46" fmla="*/ 452 w 541"/>
                <a:gd name="T47" fmla="*/ 18 h 377"/>
                <a:gd name="T48" fmla="*/ 365 w 541"/>
                <a:gd name="T49" fmla="*/ 2 h 377"/>
                <a:gd name="T50" fmla="*/ 243 w 541"/>
                <a:gd name="T51" fmla="*/ 0 h 377"/>
                <a:gd name="T52" fmla="*/ 153 w 541"/>
                <a:gd name="T53" fmla="*/ 6 h 377"/>
                <a:gd name="T54" fmla="*/ 89 w 541"/>
                <a:gd name="T55" fmla="*/ 22 h 377"/>
                <a:gd name="T56" fmla="*/ 49 w 541"/>
                <a:gd name="T57" fmla="*/ 49 h 377"/>
                <a:gd name="T58" fmla="*/ 25 w 541"/>
                <a:gd name="T59" fmla="*/ 89 h 377"/>
                <a:gd name="T60" fmla="*/ 11 w 541"/>
                <a:gd name="T61" fmla="*/ 142 h 377"/>
                <a:gd name="T62" fmla="*/ 3 w 541"/>
                <a:gd name="T63" fmla="*/ 20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1" h="377">
                  <a:moveTo>
                    <a:pt x="0" y="248"/>
                  </a:moveTo>
                  <a:lnTo>
                    <a:pt x="19" y="256"/>
                  </a:lnTo>
                  <a:lnTo>
                    <a:pt x="38" y="264"/>
                  </a:lnTo>
                  <a:lnTo>
                    <a:pt x="57" y="272"/>
                  </a:lnTo>
                  <a:lnTo>
                    <a:pt x="77" y="280"/>
                  </a:lnTo>
                  <a:lnTo>
                    <a:pt x="96" y="288"/>
                  </a:lnTo>
                  <a:lnTo>
                    <a:pt x="115" y="296"/>
                  </a:lnTo>
                  <a:lnTo>
                    <a:pt x="134" y="304"/>
                  </a:lnTo>
                  <a:lnTo>
                    <a:pt x="154" y="312"/>
                  </a:lnTo>
                  <a:lnTo>
                    <a:pt x="173" y="320"/>
                  </a:lnTo>
                  <a:lnTo>
                    <a:pt x="193" y="328"/>
                  </a:lnTo>
                  <a:lnTo>
                    <a:pt x="211" y="336"/>
                  </a:lnTo>
                  <a:lnTo>
                    <a:pt x="231" y="344"/>
                  </a:lnTo>
                  <a:lnTo>
                    <a:pt x="251" y="353"/>
                  </a:lnTo>
                  <a:lnTo>
                    <a:pt x="270" y="361"/>
                  </a:lnTo>
                  <a:lnTo>
                    <a:pt x="289" y="369"/>
                  </a:lnTo>
                  <a:lnTo>
                    <a:pt x="308" y="377"/>
                  </a:lnTo>
                  <a:lnTo>
                    <a:pt x="317" y="374"/>
                  </a:lnTo>
                  <a:lnTo>
                    <a:pt x="328" y="372"/>
                  </a:lnTo>
                  <a:lnTo>
                    <a:pt x="337" y="369"/>
                  </a:lnTo>
                  <a:lnTo>
                    <a:pt x="347" y="366"/>
                  </a:lnTo>
                  <a:lnTo>
                    <a:pt x="357" y="364"/>
                  </a:lnTo>
                  <a:lnTo>
                    <a:pt x="366" y="362"/>
                  </a:lnTo>
                  <a:lnTo>
                    <a:pt x="376" y="359"/>
                  </a:lnTo>
                  <a:lnTo>
                    <a:pt x="385" y="357"/>
                  </a:lnTo>
                  <a:lnTo>
                    <a:pt x="392" y="343"/>
                  </a:lnTo>
                  <a:lnTo>
                    <a:pt x="399" y="329"/>
                  </a:lnTo>
                  <a:lnTo>
                    <a:pt x="406" y="316"/>
                  </a:lnTo>
                  <a:lnTo>
                    <a:pt x="413" y="302"/>
                  </a:lnTo>
                  <a:lnTo>
                    <a:pt x="420" y="288"/>
                  </a:lnTo>
                  <a:lnTo>
                    <a:pt x="427" y="274"/>
                  </a:lnTo>
                  <a:lnTo>
                    <a:pt x="433" y="260"/>
                  </a:lnTo>
                  <a:lnTo>
                    <a:pt x="440" y="246"/>
                  </a:lnTo>
                  <a:lnTo>
                    <a:pt x="452" y="228"/>
                  </a:lnTo>
                  <a:lnTo>
                    <a:pt x="465" y="210"/>
                  </a:lnTo>
                  <a:lnTo>
                    <a:pt x="479" y="192"/>
                  </a:lnTo>
                  <a:lnTo>
                    <a:pt x="491" y="174"/>
                  </a:lnTo>
                  <a:lnTo>
                    <a:pt x="504" y="155"/>
                  </a:lnTo>
                  <a:lnTo>
                    <a:pt x="517" y="137"/>
                  </a:lnTo>
                  <a:lnTo>
                    <a:pt x="528" y="120"/>
                  </a:lnTo>
                  <a:lnTo>
                    <a:pt x="541" y="101"/>
                  </a:lnTo>
                  <a:lnTo>
                    <a:pt x="528" y="90"/>
                  </a:lnTo>
                  <a:lnTo>
                    <a:pt x="517" y="78"/>
                  </a:lnTo>
                  <a:lnTo>
                    <a:pt x="504" y="66"/>
                  </a:lnTo>
                  <a:lnTo>
                    <a:pt x="491" y="54"/>
                  </a:lnTo>
                  <a:lnTo>
                    <a:pt x="479" y="42"/>
                  </a:lnTo>
                  <a:lnTo>
                    <a:pt x="465" y="30"/>
                  </a:lnTo>
                  <a:lnTo>
                    <a:pt x="452" y="18"/>
                  </a:lnTo>
                  <a:lnTo>
                    <a:pt x="440" y="7"/>
                  </a:lnTo>
                  <a:lnTo>
                    <a:pt x="365" y="2"/>
                  </a:lnTo>
                  <a:lnTo>
                    <a:pt x="299" y="0"/>
                  </a:lnTo>
                  <a:lnTo>
                    <a:pt x="243" y="0"/>
                  </a:lnTo>
                  <a:lnTo>
                    <a:pt x="194" y="1"/>
                  </a:lnTo>
                  <a:lnTo>
                    <a:pt x="153" y="6"/>
                  </a:lnTo>
                  <a:lnTo>
                    <a:pt x="118" y="12"/>
                  </a:lnTo>
                  <a:lnTo>
                    <a:pt x="89" y="22"/>
                  </a:lnTo>
                  <a:lnTo>
                    <a:pt x="68" y="33"/>
                  </a:lnTo>
                  <a:lnTo>
                    <a:pt x="49" y="49"/>
                  </a:lnTo>
                  <a:lnTo>
                    <a:pt x="35" y="67"/>
                  </a:lnTo>
                  <a:lnTo>
                    <a:pt x="25" y="89"/>
                  </a:lnTo>
                  <a:lnTo>
                    <a:pt x="17" y="113"/>
                  </a:lnTo>
                  <a:lnTo>
                    <a:pt x="11" y="142"/>
                  </a:lnTo>
                  <a:lnTo>
                    <a:pt x="7" y="173"/>
                  </a:lnTo>
                  <a:lnTo>
                    <a:pt x="3" y="208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3" name="Freeform 159">
              <a:extLst>
                <a:ext uri="{FF2B5EF4-FFF2-40B4-BE49-F238E27FC236}">
                  <a16:creationId xmlns:a16="http://schemas.microsoft.com/office/drawing/2014/main" id="{E7CD1A53-60D7-4D6F-99BC-DE8810F0F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2045"/>
              <a:ext cx="268" cy="185"/>
            </a:xfrm>
            <a:custGeom>
              <a:avLst/>
              <a:gdLst>
                <a:gd name="T0" fmla="*/ 19 w 536"/>
                <a:gd name="T1" fmla="*/ 252 h 370"/>
                <a:gd name="T2" fmla="*/ 57 w 536"/>
                <a:gd name="T3" fmla="*/ 267 h 370"/>
                <a:gd name="T4" fmla="*/ 95 w 536"/>
                <a:gd name="T5" fmla="*/ 283 h 370"/>
                <a:gd name="T6" fmla="*/ 133 w 536"/>
                <a:gd name="T7" fmla="*/ 298 h 370"/>
                <a:gd name="T8" fmla="*/ 171 w 536"/>
                <a:gd name="T9" fmla="*/ 314 h 370"/>
                <a:gd name="T10" fmla="*/ 209 w 536"/>
                <a:gd name="T11" fmla="*/ 331 h 370"/>
                <a:gd name="T12" fmla="*/ 247 w 536"/>
                <a:gd name="T13" fmla="*/ 346 h 370"/>
                <a:gd name="T14" fmla="*/ 285 w 536"/>
                <a:gd name="T15" fmla="*/ 362 h 370"/>
                <a:gd name="T16" fmla="*/ 312 w 536"/>
                <a:gd name="T17" fmla="*/ 367 h 370"/>
                <a:gd name="T18" fmla="*/ 332 w 536"/>
                <a:gd name="T19" fmla="*/ 362 h 370"/>
                <a:gd name="T20" fmla="*/ 352 w 536"/>
                <a:gd name="T21" fmla="*/ 357 h 370"/>
                <a:gd name="T22" fmla="*/ 371 w 536"/>
                <a:gd name="T23" fmla="*/ 352 h 370"/>
                <a:gd name="T24" fmla="*/ 387 w 536"/>
                <a:gd name="T25" fmla="*/ 336 h 370"/>
                <a:gd name="T26" fmla="*/ 401 w 536"/>
                <a:gd name="T27" fmla="*/ 309 h 370"/>
                <a:gd name="T28" fmla="*/ 415 w 536"/>
                <a:gd name="T29" fmla="*/ 281 h 370"/>
                <a:gd name="T30" fmla="*/ 428 w 536"/>
                <a:gd name="T31" fmla="*/ 253 h 370"/>
                <a:gd name="T32" fmla="*/ 447 w 536"/>
                <a:gd name="T33" fmla="*/ 221 h 370"/>
                <a:gd name="T34" fmla="*/ 474 w 536"/>
                <a:gd name="T35" fmla="*/ 185 h 370"/>
                <a:gd name="T36" fmla="*/ 499 w 536"/>
                <a:gd name="T37" fmla="*/ 148 h 370"/>
                <a:gd name="T38" fmla="*/ 523 w 536"/>
                <a:gd name="T39" fmla="*/ 113 h 370"/>
                <a:gd name="T40" fmla="*/ 523 w 536"/>
                <a:gd name="T41" fmla="*/ 83 h 370"/>
                <a:gd name="T42" fmla="*/ 499 w 536"/>
                <a:gd name="T43" fmla="*/ 60 h 370"/>
                <a:gd name="T44" fmla="*/ 474 w 536"/>
                <a:gd name="T45" fmla="*/ 37 h 370"/>
                <a:gd name="T46" fmla="*/ 447 w 536"/>
                <a:gd name="T47" fmla="*/ 14 h 370"/>
                <a:gd name="T48" fmla="*/ 360 w 536"/>
                <a:gd name="T49" fmla="*/ 0 h 370"/>
                <a:gd name="T50" fmla="*/ 239 w 536"/>
                <a:gd name="T51" fmla="*/ 1 h 370"/>
                <a:gd name="T52" fmla="*/ 151 w 536"/>
                <a:gd name="T53" fmla="*/ 10 h 370"/>
                <a:gd name="T54" fmla="*/ 89 w 536"/>
                <a:gd name="T55" fmla="*/ 29 h 370"/>
                <a:gd name="T56" fmla="*/ 50 w 536"/>
                <a:gd name="T57" fmla="*/ 57 h 370"/>
                <a:gd name="T58" fmla="*/ 26 w 536"/>
                <a:gd name="T59" fmla="*/ 95 h 370"/>
                <a:gd name="T60" fmla="*/ 13 w 536"/>
                <a:gd name="T61" fmla="*/ 146 h 370"/>
                <a:gd name="T62" fmla="*/ 4 w 536"/>
                <a:gd name="T63" fmla="*/ 20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6" h="370">
                  <a:moveTo>
                    <a:pt x="0" y="244"/>
                  </a:moveTo>
                  <a:lnTo>
                    <a:pt x="19" y="252"/>
                  </a:lnTo>
                  <a:lnTo>
                    <a:pt x="38" y="260"/>
                  </a:lnTo>
                  <a:lnTo>
                    <a:pt x="57" y="267"/>
                  </a:lnTo>
                  <a:lnTo>
                    <a:pt x="76" y="275"/>
                  </a:lnTo>
                  <a:lnTo>
                    <a:pt x="95" y="283"/>
                  </a:lnTo>
                  <a:lnTo>
                    <a:pt x="114" y="291"/>
                  </a:lnTo>
                  <a:lnTo>
                    <a:pt x="133" y="298"/>
                  </a:lnTo>
                  <a:lnTo>
                    <a:pt x="152" y="306"/>
                  </a:lnTo>
                  <a:lnTo>
                    <a:pt x="171" y="314"/>
                  </a:lnTo>
                  <a:lnTo>
                    <a:pt x="189" y="322"/>
                  </a:lnTo>
                  <a:lnTo>
                    <a:pt x="209" y="331"/>
                  </a:lnTo>
                  <a:lnTo>
                    <a:pt x="227" y="337"/>
                  </a:lnTo>
                  <a:lnTo>
                    <a:pt x="247" y="346"/>
                  </a:lnTo>
                  <a:lnTo>
                    <a:pt x="265" y="354"/>
                  </a:lnTo>
                  <a:lnTo>
                    <a:pt x="285" y="362"/>
                  </a:lnTo>
                  <a:lnTo>
                    <a:pt x="303" y="370"/>
                  </a:lnTo>
                  <a:lnTo>
                    <a:pt x="312" y="367"/>
                  </a:lnTo>
                  <a:lnTo>
                    <a:pt x="323" y="365"/>
                  </a:lnTo>
                  <a:lnTo>
                    <a:pt x="332" y="362"/>
                  </a:lnTo>
                  <a:lnTo>
                    <a:pt x="342" y="359"/>
                  </a:lnTo>
                  <a:lnTo>
                    <a:pt x="352" y="357"/>
                  </a:lnTo>
                  <a:lnTo>
                    <a:pt x="361" y="355"/>
                  </a:lnTo>
                  <a:lnTo>
                    <a:pt x="371" y="352"/>
                  </a:lnTo>
                  <a:lnTo>
                    <a:pt x="380" y="350"/>
                  </a:lnTo>
                  <a:lnTo>
                    <a:pt x="387" y="336"/>
                  </a:lnTo>
                  <a:lnTo>
                    <a:pt x="394" y="322"/>
                  </a:lnTo>
                  <a:lnTo>
                    <a:pt x="401" y="309"/>
                  </a:lnTo>
                  <a:lnTo>
                    <a:pt x="408" y="295"/>
                  </a:lnTo>
                  <a:lnTo>
                    <a:pt x="415" y="281"/>
                  </a:lnTo>
                  <a:lnTo>
                    <a:pt x="422" y="267"/>
                  </a:lnTo>
                  <a:lnTo>
                    <a:pt x="428" y="253"/>
                  </a:lnTo>
                  <a:lnTo>
                    <a:pt x="435" y="239"/>
                  </a:lnTo>
                  <a:lnTo>
                    <a:pt x="447" y="221"/>
                  </a:lnTo>
                  <a:lnTo>
                    <a:pt x="460" y="203"/>
                  </a:lnTo>
                  <a:lnTo>
                    <a:pt x="474" y="185"/>
                  </a:lnTo>
                  <a:lnTo>
                    <a:pt x="486" y="167"/>
                  </a:lnTo>
                  <a:lnTo>
                    <a:pt x="499" y="148"/>
                  </a:lnTo>
                  <a:lnTo>
                    <a:pt x="512" y="130"/>
                  </a:lnTo>
                  <a:lnTo>
                    <a:pt x="523" y="113"/>
                  </a:lnTo>
                  <a:lnTo>
                    <a:pt x="536" y="94"/>
                  </a:lnTo>
                  <a:lnTo>
                    <a:pt x="523" y="83"/>
                  </a:lnTo>
                  <a:lnTo>
                    <a:pt x="512" y="71"/>
                  </a:lnTo>
                  <a:lnTo>
                    <a:pt x="499" y="60"/>
                  </a:lnTo>
                  <a:lnTo>
                    <a:pt x="486" y="48"/>
                  </a:lnTo>
                  <a:lnTo>
                    <a:pt x="474" y="37"/>
                  </a:lnTo>
                  <a:lnTo>
                    <a:pt x="460" y="25"/>
                  </a:lnTo>
                  <a:lnTo>
                    <a:pt x="447" y="14"/>
                  </a:lnTo>
                  <a:lnTo>
                    <a:pt x="435" y="2"/>
                  </a:lnTo>
                  <a:lnTo>
                    <a:pt x="360" y="0"/>
                  </a:lnTo>
                  <a:lnTo>
                    <a:pt x="295" y="0"/>
                  </a:lnTo>
                  <a:lnTo>
                    <a:pt x="239" y="1"/>
                  </a:lnTo>
                  <a:lnTo>
                    <a:pt x="192" y="4"/>
                  </a:lnTo>
                  <a:lnTo>
                    <a:pt x="151" y="10"/>
                  </a:lnTo>
                  <a:lnTo>
                    <a:pt x="117" y="18"/>
                  </a:lnTo>
                  <a:lnTo>
                    <a:pt x="89" y="29"/>
                  </a:lnTo>
                  <a:lnTo>
                    <a:pt x="67" y="41"/>
                  </a:lnTo>
                  <a:lnTo>
                    <a:pt x="50" y="57"/>
                  </a:lnTo>
                  <a:lnTo>
                    <a:pt x="36" y="75"/>
                  </a:lnTo>
                  <a:lnTo>
                    <a:pt x="26" y="95"/>
                  </a:lnTo>
                  <a:lnTo>
                    <a:pt x="19" y="120"/>
                  </a:lnTo>
                  <a:lnTo>
                    <a:pt x="13" y="146"/>
                  </a:lnTo>
                  <a:lnTo>
                    <a:pt x="8" y="175"/>
                  </a:lnTo>
                  <a:lnTo>
                    <a:pt x="4" y="208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4" name="Freeform 160">
              <a:extLst>
                <a:ext uri="{FF2B5EF4-FFF2-40B4-BE49-F238E27FC236}">
                  <a16:creationId xmlns:a16="http://schemas.microsoft.com/office/drawing/2014/main" id="{F2D1AF74-AB1A-466C-BD8E-4297CACA1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" y="2047"/>
              <a:ext cx="265" cy="183"/>
            </a:xfrm>
            <a:custGeom>
              <a:avLst/>
              <a:gdLst>
                <a:gd name="T0" fmla="*/ 19 w 530"/>
                <a:gd name="T1" fmla="*/ 250 h 366"/>
                <a:gd name="T2" fmla="*/ 55 w 530"/>
                <a:gd name="T3" fmla="*/ 265 h 366"/>
                <a:gd name="T4" fmla="*/ 93 w 530"/>
                <a:gd name="T5" fmla="*/ 282 h 366"/>
                <a:gd name="T6" fmla="*/ 130 w 530"/>
                <a:gd name="T7" fmla="*/ 297 h 366"/>
                <a:gd name="T8" fmla="*/ 167 w 530"/>
                <a:gd name="T9" fmla="*/ 312 h 366"/>
                <a:gd name="T10" fmla="*/ 204 w 530"/>
                <a:gd name="T11" fmla="*/ 327 h 366"/>
                <a:gd name="T12" fmla="*/ 242 w 530"/>
                <a:gd name="T13" fmla="*/ 343 h 366"/>
                <a:gd name="T14" fmla="*/ 279 w 530"/>
                <a:gd name="T15" fmla="*/ 358 h 366"/>
                <a:gd name="T16" fmla="*/ 306 w 530"/>
                <a:gd name="T17" fmla="*/ 363 h 366"/>
                <a:gd name="T18" fmla="*/ 326 w 530"/>
                <a:gd name="T19" fmla="*/ 358 h 366"/>
                <a:gd name="T20" fmla="*/ 346 w 530"/>
                <a:gd name="T21" fmla="*/ 353 h 366"/>
                <a:gd name="T22" fmla="*/ 365 w 530"/>
                <a:gd name="T23" fmla="*/ 348 h 366"/>
                <a:gd name="T24" fmla="*/ 381 w 530"/>
                <a:gd name="T25" fmla="*/ 332 h 366"/>
                <a:gd name="T26" fmla="*/ 395 w 530"/>
                <a:gd name="T27" fmla="*/ 305 h 366"/>
                <a:gd name="T28" fmla="*/ 409 w 530"/>
                <a:gd name="T29" fmla="*/ 277 h 366"/>
                <a:gd name="T30" fmla="*/ 422 w 530"/>
                <a:gd name="T31" fmla="*/ 249 h 366"/>
                <a:gd name="T32" fmla="*/ 441 w 530"/>
                <a:gd name="T33" fmla="*/ 217 h 366"/>
                <a:gd name="T34" fmla="*/ 468 w 530"/>
                <a:gd name="T35" fmla="*/ 181 h 366"/>
                <a:gd name="T36" fmla="*/ 493 w 530"/>
                <a:gd name="T37" fmla="*/ 144 h 366"/>
                <a:gd name="T38" fmla="*/ 517 w 530"/>
                <a:gd name="T39" fmla="*/ 109 h 366"/>
                <a:gd name="T40" fmla="*/ 517 w 530"/>
                <a:gd name="T41" fmla="*/ 79 h 366"/>
                <a:gd name="T42" fmla="*/ 493 w 530"/>
                <a:gd name="T43" fmla="*/ 57 h 366"/>
                <a:gd name="T44" fmla="*/ 468 w 530"/>
                <a:gd name="T45" fmla="*/ 34 h 366"/>
                <a:gd name="T46" fmla="*/ 441 w 530"/>
                <a:gd name="T47" fmla="*/ 12 h 366"/>
                <a:gd name="T48" fmla="*/ 355 w 530"/>
                <a:gd name="T49" fmla="*/ 0 h 366"/>
                <a:gd name="T50" fmla="*/ 235 w 530"/>
                <a:gd name="T51" fmla="*/ 6 h 366"/>
                <a:gd name="T52" fmla="*/ 148 w 530"/>
                <a:gd name="T53" fmla="*/ 19 h 366"/>
                <a:gd name="T54" fmla="*/ 88 w 530"/>
                <a:gd name="T55" fmla="*/ 38 h 366"/>
                <a:gd name="T56" fmla="*/ 50 w 530"/>
                <a:gd name="T57" fmla="*/ 68 h 366"/>
                <a:gd name="T58" fmla="*/ 27 w 530"/>
                <a:gd name="T59" fmla="*/ 105 h 366"/>
                <a:gd name="T60" fmla="*/ 14 w 530"/>
                <a:gd name="T61" fmla="*/ 152 h 366"/>
                <a:gd name="T62" fmla="*/ 5 w 530"/>
                <a:gd name="T63" fmla="*/ 21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0" h="366">
                  <a:moveTo>
                    <a:pt x="0" y="242"/>
                  </a:moveTo>
                  <a:lnTo>
                    <a:pt x="19" y="250"/>
                  </a:lnTo>
                  <a:lnTo>
                    <a:pt x="37" y="257"/>
                  </a:lnTo>
                  <a:lnTo>
                    <a:pt x="55" y="265"/>
                  </a:lnTo>
                  <a:lnTo>
                    <a:pt x="75" y="274"/>
                  </a:lnTo>
                  <a:lnTo>
                    <a:pt x="93" y="282"/>
                  </a:lnTo>
                  <a:lnTo>
                    <a:pt x="112" y="288"/>
                  </a:lnTo>
                  <a:lnTo>
                    <a:pt x="130" y="297"/>
                  </a:lnTo>
                  <a:lnTo>
                    <a:pt x="149" y="303"/>
                  </a:lnTo>
                  <a:lnTo>
                    <a:pt x="167" y="312"/>
                  </a:lnTo>
                  <a:lnTo>
                    <a:pt x="186" y="320"/>
                  </a:lnTo>
                  <a:lnTo>
                    <a:pt x="204" y="327"/>
                  </a:lnTo>
                  <a:lnTo>
                    <a:pt x="224" y="335"/>
                  </a:lnTo>
                  <a:lnTo>
                    <a:pt x="242" y="343"/>
                  </a:lnTo>
                  <a:lnTo>
                    <a:pt x="260" y="351"/>
                  </a:lnTo>
                  <a:lnTo>
                    <a:pt x="279" y="358"/>
                  </a:lnTo>
                  <a:lnTo>
                    <a:pt x="297" y="366"/>
                  </a:lnTo>
                  <a:lnTo>
                    <a:pt x="306" y="363"/>
                  </a:lnTo>
                  <a:lnTo>
                    <a:pt x="317" y="361"/>
                  </a:lnTo>
                  <a:lnTo>
                    <a:pt x="326" y="358"/>
                  </a:lnTo>
                  <a:lnTo>
                    <a:pt x="336" y="355"/>
                  </a:lnTo>
                  <a:lnTo>
                    <a:pt x="346" y="353"/>
                  </a:lnTo>
                  <a:lnTo>
                    <a:pt x="355" y="351"/>
                  </a:lnTo>
                  <a:lnTo>
                    <a:pt x="365" y="348"/>
                  </a:lnTo>
                  <a:lnTo>
                    <a:pt x="374" y="346"/>
                  </a:lnTo>
                  <a:lnTo>
                    <a:pt x="381" y="332"/>
                  </a:lnTo>
                  <a:lnTo>
                    <a:pt x="388" y="318"/>
                  </a:lnTo>
                  <a:lnTo>
                    <a:pt x="395" y="305"/>
                  </a:lnTo>
                  <a:lnTo>
                    <a:pt x="402" y="291"/>
                  </a:lnTo>
                  <a:lnTo>
                    <a:pt x="409" y="277"/>
                  </a:lnTo>
                  <a:lnTo>
                    <a:pt x="416" y="263"/>
                  </a:lnTo>
                  <a:lnTo>
                    <a:pt x="422" y="249"/>
                  </a:lnTo>
                  <a:lnTo>
                    <a:pt x="429" y="235"/>
                  </a:lnTo>
                  <a:lnTo>
                    <a:pt x="441" y="217"/>
                  </a:lnTo>
                  <a:lnTo>
                    <a:pt x="454" y="199"/>
                  </a:lnTo>
                  <a:lnTo>
                    <a:pt x="468" y="181"/>
                  </a:lnTo>
                  <a:lnTo>
                    <a:pt x="480" y="163"/>
                  </a:lnTo>
                  <a:lnTo>
                    <a:pt x="493" y="144"/>
                  </a:lnTo>
                  <a:lnTo>
                    <a:pt x="506" y="126"/>
                  </a:lnTo>
                  <a:lnTo>
                    <a:pt x="517" y="109"/>
                  </a:lnTo>
                  <a:lnTo>
                    <a:pt x="530" y="90"/>
                  </a:lnTo>
                  <a:lnTo>
                    <a:pt x="517" y="79"/>
                  </a:lnTo>
                  <a:lnTo>
                    <a:pt x="506" y="67"/>
                  </a:lnTo>
                  <a:lnTo>
                    <a:pt x="493" y="57"/>
                  </a:lnTo>
                  <a:lnTo>
                    <a:pt x="480" y="45"/>
                  </a:lnTo>
                  <a:lnTo>
                    <a:pt x="468" y="34"/>
                  </a:lnTo>
                  <a:lnTo>
                    <a:pt x="454" y="22"/>
                  </a:lnTo>
                  <a:lnTo>
                    <a:pt x="441" y="12"/>
                  </a:lnTo>
                  <a:lnTo>
                    <a:pt x="429" y="0"/>
                  </a:lnTo>
                  <a:lnTo>
                    <a:pt x="355" y="0"/>
                  </a:lnTo>
                  <a:lnTo>
                    <a:pt x="290" y="1"/>
                  </a:lnTo>
                  <a:lnTo>
                    <a:pt x="235" y="6"/>
                  </a:lnTo>
                  <a:lnTo>
                    <a:pt x="188" y="11"/>
                  </a:lnTo>
                  <a:lnTo>
                    <a:pt x="148" y="19"/>
                  </a:lnTo>
                  <a:lnTo>
                    <a:pt x="115" y="28"/>
                  </a:lnTo>
                  <a:lnTo>
                    <a:pt x="88" y="38"/>
                  </a:lnTo>
                  <a:lnTo>
                    <a:pt x="67" y="52"/>
                  </a:lnTo>
                  <a:lnTo>
                    <a:pt x="50" y="68"/>
                  </a:lnTo>
                  <a:lnTo>
                    <a:pt x="37" y="86"/>
                  </a:lnTo>
                  <a:lnTo>
                    <a:pt x="27" y="105"/>
                  </a:lnTo>
                  <a:lnTo>
                    <a:pt x="20" y="128"/>
                  </a:lnTo>
                  <a:lnTo>
                    <a:pt x="14" y="152"/>
                  </a:lnTo>
                  <a:lnTo>
                    <a:pt x="9" y="180"/>
                  </a:lnTo>
                  <a:lnTo>
                    <a:pt x="5" y="210"/>
                  </a:lnTo>
                  <a:lnTo>
                    <a:pt x="0" y="242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5" name="Freeform 161">
              <a:extLst>
                <a:ext uri="{FF2B5EF4-FFF2-40B4-BE49-F238E27FC236}">
                  <a16:creationId xmlns:a16="http://schemas.microsoft.com/office/drawing/2014/main" id="{4EAD450D-AD3B-4216-87A4-BE076F911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2048"/>
              <a:ext cx="262" cy="182"/>
            </a:xfrm>
            <a:custGeom>
              <a:avLst/>
              <a:gdLst>
                <a:gd name="T0" fmla="*/ 18 w 524"/>
                <a:gd name="T1" fmla="*/ 250 h 363"/>
                <a:gd name="T2" fmla="*/ 54 w 524"/>
                <a:gd name="T3" fmla="*/ 265 h 363"/>
                <a:gd name="T4" fmla="*/ 91 w 524"/>
                <a:gd name="T5" fmla="*/ 280 h 363"/>
                <a:gd name="T6" fmla="*/ 128 w 524"/>
                <a:gd name="T7" fmla="*/ 295 h 363"/>
                <a:gd name="T8" fmla="*/ 163 w 524"/>
                <a:gd name="T9" fmla="*/ 310 h 363"/>
                <a:gd name="T10" fmla="*/ 200 w 524"/>
                <a:gd name="T11" fmla="*/ 325 h 363"/>
                <a:gd name="T12" fmla="*/ 237 w 524"/>
                <a:gd name="T13" fmla="*/ 340 h 363"/>
                <a:gd name="T14" fmla="*/ 273 w 524"/>
                <a:gd name="T15" fmla="*/ 355 h 363"/>
                <a:gd name="T16" fmla="*/ 300 w 524"/>
                <a:gd name="T17" fmla="*/ 360 h 363"/>
                <a:gd name="T18" fmla="*/ 320 w 524"/>
                <a:gd name="T19" fmla="*/ 355 h 363"/>
                <a:gd name="T20" fmla="*/ 340 w 524"/>
                <a:gd name="T21" fmla="*/ 350 h 363"/>
                <a:gd name="T22" fmla="*/ 359 w 524"/>
                <a:gd name="T23" fmla="*/ 345 h 363"/>
                <a:gd name="T24" fmla="*/ 375 w 524"/>
                <a:gd name="T25" fmla="*/ 329 h 363"/>
                <a:gd name="T26" fmla="*/ 389 w 524"/>
                <a:gd name="T27" fmla="*/ 302 h 363"/>
                <a:gd name="T28" fmla="*/ 403 w 524"/>
                <a:gd name="T29" fmla="*/ 274 h 363"/>
                <a:gd name="T30" fmla="*/ 416 w 524"/>
                <a:gd name="T31" fmla="*/ 246 h 363"/>
                <a:gd name="T32" fmla="*/ 435 w 524"/>
                <a:gd name="T33" fmla="*/ 214 h 363"/>
                <a:gd name="T34" fmla="*/ 462 w 524"/>
                <a:gd name="T35" fmla="*/ 178 h 363"/>
                <a:gd name="T36" fmla="*/ 487 w 524"/>
                <a:gd name="T37" fmla="*/ 141 h 363"/>
                <a:gd name="T38" fmla="*/ 511 w 524"/>
                <a:gd name="T39" fmla="*/ 106 h 363"/>
                <a:gd name="T40" fmla="*/ 511 w 524"/>
                <a:gd name="T41" fmla="*/ 77 h 363"/>
                <a:gd name="T42" fmla="*/ 487 w 524"/>
                <a:gd name="T43" fmla="*/ 55 h 363"/>
                <a:gd name="T44" fmla="*/ 462 w 524"/>
                <a:gd name="T45" fmla="*/ 32 h 363"/>
                <a:gd name="T46" fmla="*/ 435 w 524"/>
                <a:gd name="T47" fmla="*/ 10 h 363"/>
                <a:gd name="T48" fmla="*/ 349 w 524"/>
                <a:gd name="T49" fmla="*/ 2 h 363"/>
                <a:gd name="T50" fmla="*/ 230 w 524"/>
                <a:gd name="T51" fmla="*/ 11 h 363"/>
                <a:gd name="T52" fmla="*/ 145 w 524"/>
                <a:gd name="T53" fmla="*/ 26 h 363"/>
                <a:gd name="T54" fmla="*/ 86 w 524"/>
                <a:gd name="T55" fmla="*/ 49 h 363"/>
                <a:gd name="T56" fmla="*/ 49 w 524"/>
                <a:gd name="T57" fmla="*/ 79 h 363"/>
                <a:gd name="T58" fmla="*/ 28 w 524"/>
                <a:gd name="T59" fmla="*/ 116 h 363"/>
                <a:gd name="T60" fmla="*/ 15 w 524"/>
                <a:gd name="T61" fmla="*/ 161 h 363"/>
                <a:gd name="T62" fmla="*/ 6 w 524"/>
                <a:gd name="T63" fmla="*/ 21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4" h="363">
                  <a:moveTo>
                    <a:pt x="0" y="243"/>
                  </a:moveTo>
                  <a:lnTo>
                    <a:pt x="18" y="250"/>
                  </a:lnTo>
                  <a:lnTo>
                    <a:pt x="37" y="258"/>
                  </a:lnTo>
                  <a:lnTo>
                    <a:pt x="54" y="265"/>
                  </a:lnTo>
                  <a:lnTo>
                    <a:pt x="72" y="273"/>
                  </a:lnTo>
                  <a:lnTo>
                    <a:pt x="91" y="280"/>
                  </a:lnTo>
                  <a:lnTo>
                    <a:pt x="109" y="288"/>
                  </a:lnTo>
                  <a:lnTo>
                    <a:pt x="128" y="295"/>
                  </a:lnTo>
                  <a:lnTo>
                    <a:pt x="146" y="303"/>
                  </a:lnTo>
                  <a:lnTo>
                    <a:pt x="163" y="310"/>
                  </a:lnTo>
                  <a:lnTo>
                    <a:pt x="182" y="318"/>
                  </a:lnTo>
                  <a:lnTo>
                    <a:pt x="200" y="325"/>
                  </a:lnTo>
                  <a:lnTo>
                    <a:pt x="219" y="333"/>
                  </a:lnTo>
                  <a:lnTo>
                    <a:pt x="237" y="340"/>
                  </a:lnTo>
                  <a:lnTo>
                    <a:pt x="254" y="348"/>
                  </a:lnTo>
                  <a:lnTo>
                    <a:pt x="273" y="355"/>
                  </a:lnTo>
                  <a:lnTo>
                    <a:pt x="291" y="363"/>
                  </a:lnTo>
                  <a:lnTo>
                    <a:pt x="300" y="360"/>
                  </a:lnTo>
                  <a:lnTo>
                    <a:pt x="311" y="358"/>
                  </a:lnTo>
                  <a:lnTo>
                    <a:pt x="320" y="355"/>
                  </a:lnTo>
                  <a:lnTo>
                    <a:pt x="330" y="352"/>
                  </a:lnTo>
                  <a:lnTo>
                    <a:pt x="340" y="350"/>
                  </a:lnTo>
                  <a:lnTo>
                    <a:pt x="349" y="348"/>
                  </a:lnTo>
                  <a:lnTo>
                    <a:pt x="359" y="345"/>
                  </a:lnTo>
                  <a:lnTo>
                    <a:pt x="368" y="343"/>
                  </a:lnTo>
                  <a:lnTo>
                    <a:pt x="375" y="329"/>
                  </a:lnTo>
                  <a:lnTo>
                    <a:pt x="382" y="315"/>
                  </a:lnTo>
                  <a:lnTo>
                    <a:pt x="389" y="302"/>
                  </a:lnTo>
                  <a:lnTo>
                    <a:pt x="396" y="288"/>
                  </a:lnTo>
                  <a:lnTo>
                    <a:pt x="403" y="274"/>
                  </a:lnTo>
                  <a:lnTo>
                    <a:pt x="410" y="260"/>
                  </a:lnTo>
                  <a:lnTo>
                    <a:pt x="416" y="246"/>
                  </a:lnTo>
                  <a:lnTo>
                    <a:pt x="423" y="232"/>
                  </a:lnTo>
                  <a:lnTo>
                    <a:pt x="435" y="214"/>
                  </a:lnTo>
                  <a:lnTo>
                    <a:pt x="448" y="196"/>
                  </a:lnTo>
                  <a:lnTo>
                    <a:pt x="462" y="178"/>
                  </a:lnTo>
                  <a:lnTo>
                    <a:pt x="474" y="160"/>
                  </a:lnTo>
                  <a:lnTo>
                    <a:pt x="487" y="141"/>
                  </a:lnTo>
                  <a:lnTo>
                    <a:pt x="500" y="123"/>
                  </a:lnTo>
                  <a:lnTo>
                    <a:pt x="511" y="106"/>
                  </a:lnTo>
                  <a:lnTo>
                    <a:pt x="524" y="87"/>
                  </a:lnTo>
                  <a:lnTo>
                    <a:pt x="511" y="77"/>
                  </a:lnTo>
                  <a:lnTo>
                    <a:pt x="500" y="65"/>
                  </a:lnTo>
                  <a:lnTo>
                    <a:pt x="487" y="55"/>
                  </a:lnTo>
                  <a:lnTo>
                    <a:pt x="474" y="43"/>
                  </a:lnTo>
                  <a:lnTo>
                    <a:pt x="462" y="32"/>
                  </a:lnTo>
                  <a:lnTo>
                    <a:pt x="448" y="22"/>
                  </a:lnTo>
                  <a:lnTo>
                    <a:pt x="435" y="10"/>
                  </a:lnTo>
                  <a:lnTo>
                    <a:pt x="423" y="0"/>
                  </a:lnTo>
                  <a:lnTo>
                    <a:pt x="349" y="2"/>
                  </a:lnTo>
                  <a:lnTo>
                    <a:pt x="285" y="5"/>
                  </a:lnTo>
                  <a:lnTo>
                    <a:pt x="230" y="11"/>
                  </a:lnTo>
                  <a:lnTo>
                    <a:pt x="184" y="18"/>
                  </a:lnTo>
                  <a:lnTo>
                    <a:pt x="145" y="26"/>
                  </a:lnTo>
                  <a:lnTo>
                    <a:pt x="113" y="37"/>
                  </a:lnTo>
                  <a:lnTo>
                    <a:pt x="86" y="49"/>
                  </a:lnTo>
                  <a:lnTo>
                    <a:pt x="66" y="63"/>
                  </a:lnTo>
                  <a:lnTo>
                    <a:pt x="49" y="79"/>
                  </a:lnTo>
                  <a:lnTo>
                    <a:pt x="37" y="96"/>
                  </a:lnTo>
                  <a:lnTo>
                    <a:pt x="28" y="116"/>
                  </a:lnTo>
                  <a:lnTo>
                    <a:pt x="21" y="138"/>
                  </a:lnTo>
                  <a:lnTo>
                    <a:pt x="15" y="161"/>
                  </a:lnTo>
                  <a:lnTo>
                    <a:pt x="10" y="186"/>
                  </a:lnTo>
                  <a:lnTo>
                    <a:pt x="6" y="214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6" name="Freeform 162">
              <a:extLst>
                <a:ext uri="{FF2B5EF4-FFF2-40B4-BE49-F238E27FC236}">
                  <a16:creationId xmlns:a16="http://schemas.microsoft.com/office/drawing/2014/main" id="{045EF51B-941D-4A75-AD1D-831FF0E1B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6" y="2049"/>
              <a:ext cx="259" cy="181"/>
            </a:xfrm>
            <a:custGeom>
              <a:avLst/>
              <a:gdLst>
                <a:gd name="T0" fmla="*/ 18 w 518"/>
                <a:gd name="T1" fmla="*/ 250 h 361"/>
                <a:gd name="T2" fmla="*/ 54 w 518"/>
                <a:gd name="T3" fmla="*/ 265 h 361"/>
                <a:gd name="T4" fmla="*/ 89 w 518"/>
                <a:gd name="T5" fmla="*/ 280 h 361"/>
                <a:gd name="T6" fmla="*/ 125 w 518"/>
                <a:gd name="T7" fmla="*/ 295 h 361"/>
                <a:gd name="T8" fmla="*/ 161 w 518"/>
                <a:gd name="T9" fmla="*/ 309 h 361"/>
                <a:gd name="T10" fmla="*/ 197 w 518"/>
                <a:gd name="T11" fmla="*/ 324 h 361"/>
                <a:gd name="T12" fmla="*/ 232 w 518"/>
                <a:gd name="T13" fmla="*/ 339 h 361"/>
                <a:gd name="T14" fmla="*/ 268 w 518"/>
                <a:gd name="T15" fmla="*/ 354 h 361"/>
                <a:gd name="T16" fmla="*/ 294 w 518"/>
                <a:gd name="T17" fmla="*/ 358 h 361"/>
                <a:gd name="T18" fmla="*/ 314 w 518"/>
                <a:gd name="T19" fmla="*/ 353 h 361"/>
                <a:gd name="T20" fmla="*/ 334 w 518"/>
                <a:gd name="T21" fmla="*/ 348 h 361"/>
                <a:gd name="T22" fmla="*/ 353 w 518"/>
                <a:gd name="T23" fmla="*/ 343 h 361"/>
                <a:gd name="T24" fmla="*/ 369 w 518"/>
                <a:gd name="T25" fmla="*/ 327 h 361"/>
                <a:gd name="T26" fmla="*/ 383 w 518"/>
                <a:gd name="T27" fmla="*/ 300 h 361"/>
                <a:gd name="T28" fmla="*/ 397 w 518"/>
                <a:gd name="T29" fmla="*/ 272 h 361"/>
                <a:gd name="T30" fmla="*/ 410 w 518"/>
                <a:gd name="T31" fmla="*/ 244 h 361"/>
                <a:gd name="T32" fmla="*/ 429 w 518"/>
                <a:gd name="T33" fmla="*/ 212 h 361"/>
                <a:gd name="T34" fmla="*/ 456 w 518"/>
                <a:gd name="T35" fmla="*/ 176 h 361"/>
                <a:gd name="T36" fmla="*/ 481 w 518"/>
                <a:gd name="T37" fmla="*/ 139 h 361"/>
                <a:gd name="T38" fmla="*/ 505 w 518"/>
                <a:gd name="T39" fmla="*/ 104 h 361"/>
                <a:gd name="T40" fmla="*/ 505 w 518"/>
                <a:gd name="T41" fmla="*/ 75 h 361"/>
                <a:gd name="T42" fmla="*/ 481 w 518"/>
                <a:gd name="T43" fmla="*/ 54 h 361"/>
                <a:gd name="T44" fmla="*/ 456 w 518"/>
                <a:gd name="T45" fmla="*/ 32 h 361"/>
                <a:gd name="T46" fmla="*/ 429 w 518"/>
                <a:gd name="T47" fmla="*/ 10 h 361"/>
                <a:gd name="T48" fmla="*/ 344 w 518"/>
                <a:gd name="T49" fmla="*/ 5 h 361"/>
                <a:gd name="T50" fmla="*/ 226 w 518"/>
                <a:gd name="T51" fmla="*/ 17 h 361"/>
                <a:gd name="T52" fmla="*/ 142 w 518"/>
                <a:gd name="T53" fmla="*/ 37 h 361"/>
                <a:gd name="T54" fmla="*/ 85 w 518"/>
                <a:gd name="T55" fmla="*/ 61 h 361"/>
                <a:gd name="T56" fmla="*/ 49 w 518"/>
                <a:gd name="T57" fmla="*/ 92 h 361"/>
                <a:gd name="T58" fmla="*/ 28 w 518"/>
                <a:gd name="T59" fmla="*/ 128 h 361"/>
                <a:gd name="T60" fmla="*/ 16 w 518"/>
                <a:gd name="T61" fmla="*/ 171 h 361"/>
                <a:gd name="T62" fmla="*/ 5 w 518"/>
                <a:gd name="T63" fmla="*/ 2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8" h="361">
                  <a:moveTo>
                    <a:pt x="0" y="243"/>
                  </a:moveTo>
                  <a:lnTo>
                    <a:pt x="18" y="250"/>
                  </a:lnTo>
                  <a:lnTo>
                    <a:pt x="35" y="258"/>
                  </a:lnTo>
                  <a:lnTo>
                    <a:pt x="54" y="265"/>
                  </a:lnTo>
                  <a:lnTo>
                    <a:pt x="71" y="272"/>
                  </a:lnTo>
                  <a:lnTo>
                    <a:pt x="89" y="280"/>
                  </a:lnTo>
                  <a:lnTo>
                    <a:pt x="107" y="287"/>
                  </a:lnTo>
                  <a:lnTo>
                    <a:pt x="125" y="295"/>
                  </a:lnTo>
                  <a:lnTo>
                    <a:pt x="142" y="302"/>
                  </a:lnTo>
                  <a:lnTo>
                    <a:pt x="161" y="309"/>
                  </a:lnTo>
                  <a:lnTo>
                    <a:pt x="178" y="317"/>
                  </a:lnTo>
                  <a:lnTo>
                    <a:pt x="197" y="324"/>
                  </a:lnTo>
                  <a:lnTo>
                    <a:pt x="214" y="331"/>
                  </a:lnTo>
                  <a:lnTo>
                    <a:pt x="232" y="339"/>
                  </a:lnTo>
                  <a:lnTo>
                    <a:pt x="250" y="346"/>
                  </a:lnTo>
                  <a:lnTo>
                    <a:pt x="268" y="354"/>
                  </a:lnTo>
                  <a:lnTo>
                    <a:pt x="285" y="361"/>
                  </a:lnTo>
                  <a:lnTo>
                    <a:pt x="294" y="358"/>
                  </a:lnTo>
                  <a:lnTo>
                    <a:pt x="305" y="356"/>
                  </a:lnTo>
                  <a:lnTo>
                    <a:pt x="314" y="353"/>
                  </a:lnTo>
                  <a:lnTo>
                    <a:pt x="324" y="350"/>
                  </a:lnTo>
                  <a:lnTo>
                    <a:pt x="334" y="348"/>
                  </a:lnTo>
                  <a:lnTo>
                    <a:pt x="343" y="346"/>
                  </a:lnTo>
                  <a:lnTo>
                    <a:pt x="353" y="343"/>
                  </a:lnTo>
                  <a:lnTo>
                    <a:pt x="362" y="341"/>
                  </a:lnTo>
                  <a:lnTo>
                    <a:pt x="369" y="327"/>
                  </a:lnTo>
                  <a:lnTo>
                    <a:pt x="376" y="313"/>
                  </a:lnTo>
                  <a:lnTo>
                    <a:pt x="383" y="300"/>
                  </a:lnTo>
                  <a:lnTo>
                    <a:pt x="390" y="286"/>
                  </a:lnTo>
                  <a:lnTo>
                    <a:pt x="397" y="272"/>
                  </a:lnTo>
                  <a:lnTo>
                    <a:pt x="404" y="258"/>
                  </a:lnTo>
                  <a:lnTo>
                    <a:pt x="410" y="244"/>
                  </a:lnTo>
                  <a:lnTo>
                    <a:pt x="417" y="230"/>
                  </a:lnTo>
                  <a:lnTo>
                    <a:pt x="429" y="212"/>
                  </a:lnTo>
                  <a:lnTo>
                    <a:pt x="442" y="194"/>
                  </a:lnTo>
                  <a:lnTo>
                    <a:pt x="456" y="176"/>
                  </a:lnTo>
                  <a:lnTo>
                    <a:pt x="468" y="158"/>
                  </a:lnTo>
                  <a:lnTo>
                    <a:pt x="481" y="139"/>
                  </a:lnTo>
                  <a:lnTo>
                    <a:pt x="494" y="121"/>
                  </a:lnTo>
                  <a:lnTo>
                    <a:pt x="505" y="104"/>
                  </a:lnTo>
                  <a:lnTo>
                    <a:pt x="518" y="85"/>
                  </a:lnTo>
                  <a:lnTo>
                    <a:pt x="505" y="75"/>
                  </a:lnTo>
                  <a:lnTo>
                    <a:pt x="494" y="65"/>
                  </a:lnTo>
                  <a:lnTo>
                    <a:pt x="481" y="54"/>
                  </a:lnTo>
                  <a:lnTo>
                    <a:pt x="468" y="43"/>
                  </a:lnTo>
                  <a:lnTo>
                    <a:pt x="456" y="32"/>
                  </a:lnTo>
                  <a:lnTo>
                    <a:pt x="442" y="22"/>
                  </a:lnTo>
                  <a:lnTo>
                    <a:pt x="429" y="10"/>
                  </a:lnTo>
                  <a:lnTo>
                    <a:pt x="417" y="0"/>
                  </a:lnTo>
                  <a:lnTo>
                    <a:pt x="344" y="5"/>
                  </a:lnTo>
                  <a:lnTo>
                    <a:pt x="281" y="10"/>
                  </a:lnTo>
                  <a:lnTo>
                    <a:pt x="226" y="17"/>
                  </a:lnTo>
                  <a:lnTo>
                    <a:pt x="180" y="26"/>
                  </a:lnTo>
                  <a:lnTo>
                    <a:pt x="142" y="37"/>
                  </a:lnTo>
                  <a:lnTo>
                    <a:pt x="111" y="48"/>
                  </a:lnTo>
                  <a:lnTo>
                    <a:pt x="85" y="61"/>
                  </a:lnTo>
                  <a:lnTo>
                    <a:pt x="65" y="76"/>
                  </a:lnTo>
                  <a:lnTo>
                    <a:pt x="49" y="92"/>
                  </a:lnTo>
                  <a:lnTo>
                    <a:pt x="38" y="109"/>
                  </a:lnTo>
                  <a:lnTo>
                    <a:pt x="28" y="128"/>
                  </a:lnTo>
                  <a:lnTo>
                    <a:pt x="22" y="149"/>
                  </a:lnTo>
                  <a:lnTo>
                    <a:pt x="16" y="171"/>
                  </a:lnTo>
                  <a:lnTo>
                    <a:pt x="11" y="194"/>
                  </a:lnTo>
                  <a:lnTo>
                    <a:pt x="5" y="218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7" name="Freeform 163">
              <a:extLst>
                <a:ext uri="{FF2B5EF4-FFF2-40B4-BE49-F238E27FC236}">
                  <a16:creationId xmlns:a16="http://schemas.microsoft.com/office/drawing/2014/main" id="{6354E9FB-C55E-4C3F-B23C-A1CD4F151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" y="2051"/>
              <a:ext cx="256" cy="179"/>
            </a:xfrm>
            <a:custGeom>
              <a:avLst/>
              <a:gdLst>
                <a:gd name="T0" fmla="*/ 18 w 513"/>
                <a:gd name="T1" fmla="*/ 252 h 359"/>
                <a:gd name="T2" fmla="*/ 53 w 513"/>
                <a:gd name="T3" fmla="*/ 267 h 359"/>
                <a:gd name="T4" fmla="*/ 88 w 513"/>
                <a:gd name="T5" fmla="*/ 280 h 359"/>
                <a:gd name="T6" fmla="*/ 122 w 513"/>
                <a:gd name="T7" fmla="*/ 294 h 359"/>
                <a:gd name="T8" fmla="*/ 158 w 513"/>
                <a:gd name="T9" fmla="*/ 309 h 359"/>
                <a:gd name="T10" fmla="*/ 193 w 513"/>
                <a:gd name="T11" fmla="*/ 323 h 359"/>
                <a:gd name="T12" fmla="*/ 227 w 513"/>
                <a:gd name="T13" fmla="*/ 337 h 359"/>
                <a:gd name="T14" fmla="*/ 263 w 513"/>
                <a:gd name="T15" fmla="*/ 352 h 359"/>
                <a:gd name="T16" fmla="*/ 289 w 513"/>
                <a:gd name="T17" fmla="*/ 356 h 359"/>
                <a:gd name="T18" fmla="*/ 309 w 513"/>
                <a:gd name="T19" fmla="*/ 351 h 359"/>
                <a:gd name="T20" fmla="*/ 329 w 513"/>
                <a:gd name="T21" fmla="*/ 346 h 359"/>
                <a:gd name="T22" fmla="*/ 348 w 513"/>
                <a:gd name="T23" fmla="*/ 341 h 359"/>
                <a:gd name="T24" fmla="*/ 364 w 513"/>
                <a:gd name="T25" fmla="*/ 325 h 359"/>
                <a:gd name="T26" fmla="*/ 378 w 513"/>
                <a:gd name="T27" fmla="*/ 298 h 359"/>
                <a:gd name="T28" fmla="*/ 392 w 513"/>
                <a:gd name="T29" fmla="*/ 270 h 359"/>
                <a:gd name="T30" fmla="*/ 405 w 513"/>
                <a:gd name="T31" fmla="*/ 242 h 359"/>
                <a:gd name="T32" fmla="*/ 424 w 513"/>
                <a:gd name="T33" fmla="*/ 210 h 359"/>
                <a:gd name="T34" fmla="*/ 451 w 513"/>
                <a:gd name="T35" fmla="*/ 174 h 359"/>
                <a:gd name="T36" fmla="*/ 476 w 513"/>
                <a:gd name="T37" fmla="*/ 137 h 359"/>
                <a:gd name="T38" fmla="*/ 500 w 513"/>
                <a:gd name="T39" fmla="*/ 102 h 359"/>
                <a:gd name="T40" fmla="*/ 500 w 513"/>
                <a:gd name="T41" fmla="*/ 73 h 359"/>
                <a:gd name="T42" fmla="*/ 476 w 513"/>
                <a:gd name="T43" fmla="*/ 52 h 359"/>
                <a:gd name="T44" fmla="*/ 451 w 513"/>
                <a:gd name="T45" fmla="*/ 31 h 359"/>
                <a:gd name="T46" fmla="*/ 424 w 513"/>
                <a:gd name="T47" fmla="*/ 11 h 359"/>
                <a:gd name="T48" fmla="*/ 339 w 513"/>
                <a:gd name="T49" fmla="*/ 7 h 359"/>
                <a:gd name="T50" fmla="*/ 223 w 513"/>
                <a:gd name="T51" fmla="*/ 24 h 359"/>
                <a:gd name="T52" fmla="*/ 141 w 513"/>
                <a:gd name="T53" fmla="*/ 46 h 359"/>
                <a:gd name="T54" fmla="*/ 84 w 513"/>
                <a:gd name="T55" fmla="*/ 74 h 359"/>
                <a:gd name="T56" fmla="*/ 50 w 513"/>
                <a:gd name="T57" fmla="*/ 105 h 359"/>
                <a:gd name="T58" fmla="*/ 29 w 513"/>
                <a:gd name="T59" fmla="*/ 141 h 359"/>
                <a:gd name="T60" fmla="*/ 18 w 513"/>
                <a:gd name="T61" fmla="*/ 180 h 359"/>
                <a:gd name="T62" fmla="*/ 7 w 513"/>
                <a:gd name="T63" fmla="*/ 22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3" h="359">
                  <a:moveTo>
                    <a:pt x="0" y="245"/>
                  </a:moveTo>
                  <a:lnTo>
                    <a:pt x="18" y="252"/>
                  </a:lnTo>
                  <a:lnTo>
                    <a:pt x="35" y="258"/>
                  </a:lnTo>
                  <a:lnTo>
                    <a:pt x="53" y="267"/>
                  </a:lnTo>
                  <a:lnTo>
                    <a:pt x="71" y="273"/>
                  </a:lnTo>
                  <a:lnTo>
                    <a:pt x="88" y="280"/>
                  </a:lnTo>
                  <a:lnTo>
                    <a:pt x="105" y="287"/>
                  </a:lnTo>
                  <a:lnTo>
                    <a:pt x="122" y="294"/>
                  </a:lnTo>
                  <a:lnTo>
                    <a:pt x="141" y="301"/>
                  </a:lnTo>
                  <a:lnTo>
                    <a:pt x="158" y="309"/>
                  </a:lnTo>
                  <a:lnTo>
                    <a:pt x="175" y="316"/>
                  </a:lnTo>
                  <a:lnTo>
                    <a:pt x="193" y="323"/>
                  </a:lnTo>
                  <a:lnTo>
                    <a:pt x="210" y="330"/>
                  </a:lnTo>
                  <a:lnTo>
                    <a:pt x="227" y="337"/>
                  </a:lnTo>
                  <a:lnTo>
                    <a:pt x="246" y="345"/>
                  </a:lnTo>
                  <a:lnTo>
                    <a:pt x="263" y="352"/>
                  </a:lnTo>
                  <a:lnTo>
                    <a:pt x="280" y="359"/>
                  </a:lnTo>
                  <a:lnTo>
                    <a:pt x="289" y="356"/>
                  </a:lnTo>
                  <a:lnTo>
                    <a:pt x="300" y="354"/>
                  </a:lnTo>
                  <a:lnTo>
                    <a:pt x="309" y="351"/>
                  </a:lnTo>
                  <a:lnTo>
                    <a:pt x="319" y="348"/>
                  </a:lnTo>
                  <a:lnTo>
                    <a:pt x="329" y="346"/>
                  </a:lnTo>
                  <a:lnTo>
                    <a:pt x="338" y="344"/>
                  </a:lnTo>
                  <a:lnTo>
                    <a:pt x="348" y="341"/>
                  </a:lnTo>
                  <a:lnTo>
                    <a:pt x="357" y="339"/>
                  </a:lnTo>
                  <a:lnTo>
                    <a:pt x="364" y="325"/>
                  </a:lnTo>
                  <a:lnTo>
                    <a:pt x="371" y="311"/>
                  </a:lnTo>
                  <a:lnTo>
                    <a:pt x="378" y="298"/>
                  </a:lnTo>
                  <a:lnTo>
                    <a:pt x="385" y="284"/>
                  </a:lnTo>
                  <a:lnTo>
                    <a:pt x="392" y="270"/>
                  </a:lnTo>
                  <a:lnTo>
                    <a:pt x="399" y="256"/>
                  </a:lnTo>
                  <a:lnTo>
                    <a:pt x="405" y="242"/>
                  </a:lnTo>
                  <a:lnTo>
                    <a:pt x="412" y="228"/>
                  </a:lnTo>
                  <a:lnTo>
                    <a:pt x="424" y="210"/>
                  </a:lnTo>
                  <a:lnTo>
                    <a:pt x="437" y="192"/>
                  </a:lnTo>
                  <a:lnTo>
                    <a:pt x="451" y="174"/>
                  </a:lnTo>
                  <a:lnTo>
                    <a:pt x="463" y="156"/>
                  </a:lnTo>
                  <a:lnTo>
                    <a:pt x="476" y="137"/>
                  </a:lnTo>
                  <a:lnTo>
                    <a:pt x="489" y="119"/>
                  </a:lnTo>
                  <a:lnTo>
                    <a:pt x="500" y="102"/>
                  </a:lnTo>
                  <a:lnTo>
                    <a:pt x="513" y="83"/>
                  </a:lnTo>
                  <a:lnTo>
                    <a:pt x="500" y="73"/>
                  </a:lnTo>
                  <a:lnTo>
                    <a:pt x="489" y="63"/>
                  </a:lnTo>
                  <a:lnTo>
                    <a:pt x="476" y="52"/>
                  </a:lnTo>
                  <a:lnTo>
                    <a:pt x="463" y="42"/>
                  </a:lnTo>
                  <a:lnTo>
                    <a:pt x="451" y="31"/>
                  </a:lnTo>
                  <a:lnTo>
                    <a:pt x="437" y="21"/>
                  </a:lnTo>
                  <a:lnTo>
                    <a:pt x="424" y="11"/>
                  </a:lnTo>
                  <a:lnTo>
                    <a:pt x="412" y="0"/>
                  </a:lnTo>
                  <a:lnTo>
                    <a:pt x="339" y="7"/>
                  </a:lnTo>
                  <a:lnTo>
                    <a:pt x="277" y="15"/>
                  </a:lnTo>
                  <a:lnTo>
                    <a:pt x="223" y="24"/>
                  </a:lnTo>
                  <a:lnTo>
                    <a:pt x="178" y="35"/>
                  </a:lnTo>
                  <a:lnTo>
                    <a:pt x="141" y="46"/>
                  </a:lnTo>
                  <a:lnTo>
                    <a:pt x="110" y="59"/>
                  </a:lnTo>
                  <a:lnTo>
                    <a:pt x="84" y="74"/>
                  </a:lnTo>
                  <a:lnTo>
                    <a:pt x="65" y="89"/>
                  </a:lnTo>
                  <a:lnTo>
                    <a:pt x="50" y="105"/>
                  </a:lnTo>
                  <a:lnTo>
                    <a:pt x="38" y="122"/>
                  </a:lnTo>
                  <a:lnTo>
                    <a:pt x="29" y="141"/>
                  </a:lnTo>
                  <a:lnTo>
                    <a:pt x="23" y="159"/>
                  </a:lnTo>
                  <a:lnTo>
                    <a:pt x="18" y="180"/>
                  </a:lnTo>
                  <a:lnTo>
                    <a:pt x="12" y="201"/>
                  </a:lnTo>
                  <a:lnTo>
                    <a:pt x="7" y="223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8" name="Freeform 164">
              <a:extLst>
                <a:ext uri="{FF2B5EF4-FFF2-40B4-BE49-F238E27FC236}">
                  <a16:creationId xmlns:a16="http://schemas.microsoft.com/office/drawing/2014/main" id="{77D27D80-54FD-4A48-8E20-136B19F92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052"/>
              <a:ext cx="253" cy="178"/>
            </a:xfrm>
            <a:custGeom>
              <a:avLst/>
              <a:gdLst>
                <a:gd name="T0" fmla="*/ 17 w 507"/>
                <a:gd name="T1" fmla="*/ 251 h 356"/>
                <a:gd name="T2" fmla="*/ 52 w 507"/>
                <a:gd name="T3" fmla="*/ 265 h 356"/>
                <a:gd name="T4" fmla="*/ 87 w 507"/>
                <a:gd name="T5" fmla="*/ 280 h 356"/>
                <a:gd name="T6" fmla="*/ 121 w 507"/>
                <a:gd name="T7" fmla="*/ 293 h 356"/>
                <a:gd name="T8" fmla="*/ 154 w 507"/>
                <a:gd name="T9" fmla="*/ 307 h 356"/>
                <a:gd name="T10" fmla="*/ 189 w 507"/>
                <a:gd name="T11" fmla="*/ 321 h 356"/>
                <a:gd name="T12" fmla="*/ 224 w 507"/>
                <a:gd name="T13" fmla="*/ 335 h 356"/>
                <a:gd name="T14" fmla="*/ 257 w 507"/>
                <a:gd name="T15" fmla="*/ 349 h 356"/>
                <a:gd name="T16" fmla="*/ 283 w 507"/>
                <a:gd name="T17" fmla="*/ 353 h 356"/>
                <a:gd name="T18" fmla="*/ 303 w 507"/>
                <a:gd name="T19" fmla="*/ 348 h 356"/>
                <a:gd name="T20" fmla="*/ 323 w 507"/>
                <a:gd name="T21" fmla="*/ 343 h 356"/>
                <a:gd name="T22" fmla="*/ 342 w 507"/>
                <a:gd name="T23" fmla="*/ 338 h 356"/>
                <a:gd name="T24" fmla="*/ 358 w 507"/>
                <a:gd name="T25" fmla="*/ 322 h 356"/>
                <a:gd name="T26" fmla="*/ 372 w 507"/>
                <a:gd name="T27" fmla="*/ 295 h 356"/>
                <a:gd name="T28" fmla="*/ 386 w 507"/>
                <a:gd name="T29" fmla="*/ 267 h 356"/>
                <a:gd name="T30" fmla="*/ 399 w 507"/>
                <a:gd name="T31" fmla="*/ 239 h 356"/>
                <a:gd name="T32" fmla="*/ 418 w 507"/>
                <a:gd name="T33" fmla="*/ 207 h 356"/>
                <a:gd name="T34" fmla="*/ 445 w 507"/>
                <a:gd name="T35" fmla="*/ 171 h 356"/>
                <a:gd name="T36" fmla="*/ 470 w 507"/>
                <a:gd name="T37" fmla="*/ 134 h 356"/>
                <a:gd name="T38" fmla="*/ 494 w 507"/>
                <a:gd name="T39" fmla="*/ 99 h 356"/>
                <a:gd name="T40" fmla="*/ 494 w 507"/>
                <a:gd name="T41" fmla="*/ 70 h 356"/>
                <a:gd name="T42" fmla="*/ 470 w 507"/>
                <a:gd name="T43" fmla="*/ 50 h 356"/>
                <a:gd name="T44" fmla="*/ 445 w 507"/>
                <a:gd name="T45" fmla="*/ 30 h 356"/>
                <a:gd name="T46" fmla="*/ 418 w 507"/>
                <a:gd name="T47" fmla="*/ 10 h 356"/>
                <a:gd name="T48" fmla="*/ 333 w 507"/>
                <a:gd name="T49" fmla="*/ 9 h 356"/>
                <a:gd name="T50" fmla="*/ 219 w 507"/>
                <a:gd name="T51" fmla="*/ 30 h 356"/>
                <a:gd name="T52" fmla="*/ 137 w 507"/>
                <a:gd name="T53" fmla="*/ 55 h 356"/>
                <a:gd name="T54" fmla="*/ 83 w 507"/>
                <a:gd name="T55" fmla="*/ 84 h 356"/>
                <a:gd name="T56" fmla="*/ 50 w 507"/>
                <a:gd name="T57" fmla="*/ 117 h 356"/>
                <a:gd name="T58" fmla="*/ 30 w 507"/>
                <a:gd name="T59" fmla="*/ 152 h 356"/>
                <a:gd name="T60" fmla="*/ 19 w 507"/>
                <a:gd name="T61" fmla="*/ 187 h 356"/>
                <a:gd name="T62" fmla="*/ 7 w 507"/>
                <a:gd name="T63" fmla="*/ 22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7" h="356">
                  <a:moveTo>
                    <a:pt x="0" y="244"/>
                  </a:moveTo>
                  <a:lnTo>
                    <a:pt x="17" y="251"/>
                  </a:lnTo>
                  <a:lnTo>
                    <a:pt x="35" y="258"/>
                  </a:lnTo>
                  <a:lnTo>
                    <a:pt x="52" y="265"/>
                  </a:lnTo>
                  <a:lnTo>
                    <a:pt x="69" y="273"/>
                  </a:lnTo>
                  <a:lnTo>
                    <a:pt x="87" y="280"/>
                  </a:lnTo>
                  <a:lnTo>
                    <a:pt x="104" y="287"/>
                  </a:lnTo>
                  <a:lnTo>
                    <a:pt x="121" y="293"/>
                  </a:lnTo>
                  <a:lnTo>
                    <a:pt x="137" y="300"/>
                  </a:lnTo>
                  <a:lnTo>
                    <a:pt x="154" y="307"/>
                  </a:lnTo>
                  <a:lnTo>
                    <a:pt x="172" y="314"/>
                  </a:lnTo>
                  <a:lnTo>
                    <a:pt x="189" y="321"/>
                  </a:lnTo>
                  <a:lnTo>
                    <a:pt x="206" y="328"/>
                  </a:lnTo>
                  <a:lnTo>
                    <a:pt x="224" y="335"/>
                  </a:lnTo>
                  <a:lnTo>
                    <a:pt x="240" y="342"/>
                  </a:lnTo>
                  <a:lnTo>
                    <a:pt x="257" y="349"/>
                  </a:lnTo>
                  <a:lnTo>
                    <a:pt x="274" y="356"/>
                  </a:lnTo>
                  <a:lnTo>
                    <a:pt x="283" y="353"/>
                  </a:lnTo>
                  <a:lnTo>
                    <a:pt x="294" y="351"/>
                  </a:lnTo>
                  <a:lnTo>
                    <a:pt x="303" y="348"/>
                  </a:lnTo>
                  <a:lnTo>
                    <a:pt x="313" y="345"/>
                  </a:lnTo>
                  <a:lnTo>
                    <a:pt x="323" y="343"/>
                  </a:lnTo>
                  <a:lnTo>
                    <a:pt x="332" y="341"/>
                  </a:lnTo>
                  <a:lnTo>
                    <a:pt x="342" y="338"/>
                  </a:lnTo>
                  <a:lnTo>
                    <a:pt x="351" y="336"/>
                  </a:lnTo>
                  <a:lnTo>
                    <a:pt x="358" y="322"/>
                  </a:lnTo>
                  <a:lnTo>
                    <a:pt x="365" y="308"/>
                  </a:lnTo>
                  <a:lnTo>
                    <a:pt x="372" y="295"/>
                  </a:lnTo>
                  <a:lnTo>
                    <a:pt x="379" y="281"/>
                  </a:lnTo>
                  <a:lnTo>
                    <a:pt x="386" y="267"/>
                  </a:lnTo>
                  <a:lnTo>
                    <a:pt x="393" y="253"/>
                  </a:lnTo>
                  <a:lnTo>
                    <a:pt x="399" y="239"/>
                  </a:lnTo>
                  <a:lnTo>
                    <a:pt x="406" y="225"/>
                  </a:lnTo>
                  <a:lnTo>
                    <a:pt x="418" y="207"/>
                  </a:lnTo>
                  <a:lnTo>
                    <a:pt x="431" y="189"/>
                  </a:lnTo>
                  <a:lnTo>
                    <a:pt x="445" y="171"/>
                  </a:lnTo>
                  <a:lnTo>
                    <a:pt x="457" y="153"/>
                  </a:lnTo>
                  <a:lnTo>
                    <a:pt x="470" y="134"/>
                  </a:lnTo>
                  <a:lnTo>
                    <a:pt x="483" y="116"/>
                  </a:lnTo>
                  <a:lnTo>
                    <a:pt x="494" y="99"/>
                  </a:lnTo>
                  <a:lnTo>
                    <a:pt x="507" y="80"/>
                  </a:lnTo>
                  <a:lnTo>
                    <a:pt x="494" y="70"/>
                  </a:lnTo>
                  <a:lnTo>
                    <a:pt x="483" y="61"/>
                  </a:lnTo>
                  <a:lnTo>
                    <a:pt x="470" y="50"/>
                  </a:lnTo>
                  <a:lnTo>
                    <a:pt x="457" y="40"/>
                  </a:lnTo>
                  <a:lnTo>
                    <a:pt x="445" y="30"/>
                  </a:lnTo>
                  <a:lnTo>
                    <a:pt x="431" y="19"/>
                  </a:lnTo>
                  <a:lnTo>
                    <a:pt x="418" y="10"/>
                  </a:lnTo>
                  <a:lnTo>
                    <a:pt x="406" y="0"/>
                  </a:lnTo>
                  <a:lnTo>
                    <a:pt x="333" y="9"/>
                  </a:lnTo>
                  <a:lnTo>
                    <a:pt x="272" y="18"/>
                  </a:lnTo>
                  <a:lnTo>
                    <a:pt x="219" y="30"/>
                  </a:lnTo>
                  <a:lnTo>
                    <a:pt x="174" y="41"/>
                  </a:lnTo>
                  <a:lnTo>
                    <a:pt x="137" y="55"/>
                  </a:lnTo>
                  <a:lnTo>
                    <a:pt x="107" y="69"/>
                  </a:lnTo>
                  <a:lnTo>
                    <a:pt x="83" y="84"/>
                  </a:lnTo>
                  <a:lnTo>
                    <a:pt x="65" y="100"/>
                  </a:lnTo>
                  <a:lnTo>
                    <a:pt x="50" y="117"/>
                  </a:lnTo>
                  <a:lnTo>
                    <a:pt x="39" y="133"/>
                  </a:lnTo>
                  <a:lnTo>
                    <a:pt x="30" y="152"/>
                  </a:lnTo>
                  <a:lnTo>
                    <a:pt x="24" y="169"/>
                  </a:lnTo>
                  <a:lnTo>
                    <a:pt x="19" y="187"/>
                  </a:lnTo>
                  <a:lnTo>
                    <a:pt x="13" y="206"/>
                  </a:lnTo>
                  <a:lnTo>
                    <a:pt x="7" y="225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9" name="Freeform 165">
              <a:extLst>
                <a:ext uri="{FF2B5EF4-FFF2-40B4-BE49-F238E27FC236}">
                  <a16:creationId xmlns:a16="http://schemas.microsoft.com/office/drawing/2014/main" id="{444CC05C-BD32-43AC-9254-11BFC48E7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" y="2053"/>
              <a:ext cx="251" cy="177"/>
            </a:xfrm>
            <a:custGeom>
              <a:avLst/>
              <a:gdLst>
                <a:gd name="T0" fmla="*/ 17 w 501"/>
                <a:gd name="T1" fmla="*/ 252 h 354"/>
                <a:gd name="T2" fmla="*/ 51 w 501"/>
                <a:gd name="T3" fmla="*/ 265 h 354"/>
                <a:gd name="T4" fmla="*/ 84 w 501"/>
                <a:gd name="T5" fmla="*/ 279 h 354"/>
                <a:gd name="T6" fmla="*/ 117 w 501"/>
                <a:gd name="T7" fmla="*/ 293 h 354"/>
                <a:gd name="T8" fmla="*/ 151 w 501"/>
                <a:gd name="T9" fmla="*/ 305 h 354"/>
                <a:gd name="T10" fmla="*/ 185 w 501"/>
                <a:gd name="T11" fmla="*/ 319 h 354"/>
                <a:gd name="T12" fmla="*/ 219 w 501"/>
                <a:gd name="T13" fmla="*/ 333 h 354"/>
                <a:gd name="T14" fmla="*/ 252 w 501"/>
                <a:gd name="T15" fmla="*/ 347 h 354"/>
                <a:gd name="T16" fmla="*/ 277 w 501"/>
                <a:gd name="T17" fmla="*/ 351 h 354"/>
                <a:gd name="T18" fmla="*/ 297 w 501"/>
                <a:gd name="T19" fmla="*/ 346 h 354"/>
                <a:gd name="T20" fmla="*/ 317 w 501"/>
                <a:gd name="T21" fmla="*/ 341 h 354"/>
                <a:gd name="T22" fmla="*/ 336 w 501"/>
                <a:gd name="T23" fmla="*/ 336 h 354"/>
                <a:gd name="T24" fmla="*/ 352 w 501"/>
                <a:gd name="T25" fmla="*/ 320 h 354"/>
                <a:gd name="T26" fmla="*/ 366 w 501"/>
                <a:gd name="T27" fmla="*/ 293 h 354"/>
                <a:gd name="T28" fmla="*/ 380 w 501"/>
                <a:gd name="T29" fmla="*/ 265 h 354"/>
                <a:gd name="T30" fmla="*/ 393 w 501"/>
                <a:gd name="T31" fmla="*/ 237 h 354"/>
                <a:gd name="T32" fmla="*/ 412 w 501"/>
                <a:gd name="T33" fmla="*/ 205 h 354"/>
                <a:gd name="T34" fmla="*/ 439 w 501"/>
                <a:gd name="T35" fmla="*/ 169 h 354"/>
                <a:gd name="T36" fmla="*/ 464 w 501"/>
                <a:gd name="T37" fmla="*/ 132 h 354"/>
                <a:gd name="T38" fmla="*/ 488 w 501"/>
                <a:gd name="T39" fmla="*/ 97 h 354"/>
                <a:gd name="T40" fmla="*/ 488 w 501"/>
                <a:gd name="T41" fmla="*/ 69 h 354"/>
                <a:gd name="T42" fmla="*/ 464 w 501"/>
                <a:gd name="T43" fmla="*/ 49 h 354"/>
                <a:gd name="T44" fmla="*/ 439 w 501"/>
                <a:gd name="T45" fmla="*/ 30 h 354"/>
                <a:gd name="T46" fmla="*/ 412 w 501"/>
                <a:gd name="T47" fmla="*/ 10 h 354"/>
                <a:gd name="T48" fmla="*/ 328 w 501"/>
                <a:gd name="T49" fmla="*/ 11 h 354"/>
                <a:gd name="T50" fmla="*/ 214 w 501"/>
                <a:gd name="T51" fmla="*/ 36 h 354"/>
                <a:gd name="T52" fmla="*/ 135 w 501"/>
                <a:gd name="T53" fmla="*/ 64 h 354"/>
                <a:gd name="T54" fmla="*/ 82 w 501"/>
                <a:gd name="T55" fmla="*/ 97 h 354"/>
                <a:gd name="T56" fmla="*/ 49 w 501"/>
                <a:gd name="T57" fmla="*/ 129 h 354"/>
                <a:gd name="T58" fmla="*/ 31 w 501"/>
                <a:gd name="T59" fmla="*/ 164 h 354"/>
                <a:gd name="T60" fmla="*/ 19 w 501"/>
                <a:gd name="T61" fmla="*/ 197 h 354"/>
                <a:gd name="T62" fmla="*/ 8 w 501"/>
                <a:gd name="T63" fmla="*/ 229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1" h="354">
                  <a:moveTo>
                    <a:pt x="0" y="245"/>
                  </a:moveTo>
                  <a:lnTo>
                    <a:pt x="17" y="252"/>
                  </a:lnTo>
                  <a:lnTo>
                    <a:pt x="33" y="259"/>
                  </a:lnTo>
                  <a:lnTo>
                    <a:pt x="51" y="265"/>
                  </a:lnTo>
                  <a:lnTo>
                    <a:pt x="67" y="272"/>
                  </a:lnTo>
                  <a:lnTo>
                    <a:pt x="84" y="279"/>
                  </a:lnTo>
                  <a:lnTo>
                    <a:pt x="101" y="286"/>
                  </a:lnTo>
                  <a:lnTo>
                    <a:pt x="117" y="293"/>
                  </a:lnTo>
                  <a:lnTo>
                    <a:pt x="135" y="300"/>
                  </a:lnTo>
                  <a:lnTo>
                    <a:pt x="151" y="305"/>
                  </a:lnTo>
                  <a:lnTo>
                    <a:pt x="168" y="312"/>
                  </a:lnTo>
                  <a:lnTo>
                    <a:pt x="185" y="319"/>
                  </a:lnTo>
                  <a:lnTo>
                    <a:pt x="201" y="326"/>
                  </a:lnTo>
                  <a:lnTo>
                    <a:pt x="219" y="333"/>
                  </a:lnTo>
                  <a:lnTo>
                    <a:pt x="235" y="340"/>
                  </a:lnTo>
                  <a:lnTo>
                    <a:pt x="252" y="347"/>
                  </a:lnTo>
                  <a:lnTo>
                    <a:pt x="268" y="354"/>
                  </a:lnTo>
                  <a:lnTo>
                    <a:pt x="277" y="351"/>
                  </a:lnTo>
                  <a:lnTo>
                    <a:pt x="288" y="349"/>
                  </a:lnTo>
                  <a:lnTo>
                    <a:pt x="297" y="346"/>
                  </a:lnTo>
                  <a:lnTo>
                    <a:pt x="307" y="343"/>
                  </a:lnTo>
                  <a:lnTo>
                    <a:pt x="317" y="341"/>
                  </a:lnTo>
                  <a:lnTo>
                    <a:pt x="326" y="339"/>
                  </a:lnTo>
                  <a:lnTo>
                    <a:pt x="336" y="336"/>
                  </a:lnTo>
                  <a:lnTo>
                    <a:pt x="345" y="334"/>
                  </a:lnTo>
                  <a:lnTo>
                    <a:pt x="352" y="320"/>
                  </a:lnTo>
                  <a:lnTo>
                    <a:pt x="359" y="306"/>
                  </a:lnTo>
                  <a:lnTo>
                    <a:pt x="366" y="293"/>
                  </a:lnTo>
                  <a:lnTo>
                    <a:pt x="373" y="279"/>
                  </a:lnTo>
                  <a:lnTo>
                    <a:pt x="380" y="265"/>
                  </a:lnTo>
                  <a:lnTo>
                    <a:pt x="387" y="251"/>
                  </a:lnTo>
                  <a:lnTo>
                    <a:pt x="393" y="237"/>
                  </a:lnTo>
                  <a:lnTo>
                    <a:pt x="400" y="223"/>
                  </a:lnTo>
                  <a:lnTo>
                    <a:pt x="412" y="205"/>
                  </a:lnTo>
                  <a:lnTo>
                    <a:pt x="425" y="187"/>
                  </a:lnTo>
                  <a:lnTo>
                    <a:pt x="439" y="169"/>
                  </a:lnTo>
                  <a:lnTo>
                    <a:pt x="451" y="151"/>
                  </a:lnTo>
                  <a:lnTo>
                    <a:pt x="464" y="132"/>
                  </a:lnTo>
                  <a:lnTo>
                    <a:pt x="477" y="114"/>
                  </a:lnTo>
                  <a:lnTo>
                    <a:pt x="488" y="97"/>
                  </a:lnTo>
                  <a:lnTo>
                    <a:pt x="501" y="78"/>
                  </a:lnTo>
                  <a:lnTo>
                    <a:pt x="488" y="69"/>
                  </a:lnTo>
                  <a:lnTo>
                    <a:pt x="477" y="59"/>
                  </a:lnTo>
                  <a:lnTo>
                    <a:pt x="464" y="49"/>
                  </a:lnTo>
                  <a:lnTo>
                    <a:pt x="451" y="39"/>
                  </a:lnTo>
                  <a:lnTo>
                    <a:pt x="439" y="30"/>
                  </a:lnTo>
                  <a:lnTo>
                    <a:pt x="425" y="19"/>
                  </a:lnTo>
                  <a:lnTo>
                    <a:pt x="412" y="10"/>
                  </a:lnTo>
                  <a:lnTo>
                    <a:pt x="400" y="0"/>
                  </a:lnTo>
                  <a:lnTo>
                    <a:pt x="328" y="11"/>
                  </a:lnTo>
                  <a:lnTo>
                    <a:pt x="267" y="23"/>
                  </a:lnTo>
                  <a:lnTo>
                    <a:pt x="214" y="36"/>
                  </a:lnTo>
                  <a:lnTo>
                    <a:pt x="170" y="51"/>
                  </a:lnTo>
                  <a:lnTo>
                    <a:pt x="135" y="64"/>
                  </a:lnTo>
                  <a:lnTo>
                    <a:pt x="106" y="81"/>
                  </a:lnTo>
                  <a:lnTo>
                    <a:pt x="82" y="97"/>
                  </a:lnTo>
                  <a:lnTo>
                    <a:pt x="63" y="113"/>
                  </a:lnTo>
                  <a:lnTo>
                    <a:pt x="49" y="129"/>
                  </a:lnTo>
                  <a:lnTo>
                    <a:pt x="39" y="146"/>
                  </a:lnTo>
                  <a:lnTo>
                    <a:pt x="31" y="164"/>
                  </a:lnTo>
                  <a:lnTo>
                    <a:pt x="24" y="181"/>
                  </a:lnTo>
                  <a:lnTo>
                    <a:pt x="19" y="197"/>
                  </a:lnTo>
                  <a:lnTo>
                    <a:pt x="14" y="213"/>
                  </a:lnTo>
                  <a:lnTo>
                    <a:pt x="8" y="229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0" name="Freeform 166">
              <a:extLst>
                <a:ext uri="{FF2B5EF4-FFF2-40B4-BE49-F238E27FC236}">
                  <a16:creationId xmlns:a16="http://schemas.microsoft.com/office/drawing/2014/main" id="{0509334E-CDD9-4765-B905-267777455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054"/>
              <a:ext cx="248" cy="176"/>
            </a:xfrm>
            <a:custGeom>
              <a:avLst/>
              <a:gdLst>
                <a:gd name="T0" fmla="*/ 0 w 495"/>
                <a:gd name="T1" fmla="*/ 247 h 352"/>
                <a:gd name="T2" fmla="*/ 262 w 495"/>
                <a:gd name="T3" fmla="*/ 352 h 352"/>
                <a:gd name="T4" fmla="*/ 339 w 495"/>
                <a:gd name="T5" fmla="*/ 332 h 352"/>
                <a:gd name="T6" fmla="*/ 394 w 495"/>
                <a:gd name="T7" fmla="*/ 221 h 352"/>
                <a:gd name="T8" fmla="*/ 495 w 495"/>
                <a:gd name="T9" fmla="*/ 76 h 352"/>
                <a:gd name="T10" fmla="*/ 394 w 495"/>
                <a:gd name="T11" fmla="*/ 0 h 352"/>
                <a:gd name="T12" fmla="*/ 322 w 495"/>
                <a:gd name="T13" fmla="*/ 13 h 352"/>
                <a:gd name="T14" fmla="*/ 262 w 495"/>
                <a:gd name="T15" fmla="*/ 28 h 352"/>
                <a:gd name="T16" fmla="*/ 210 w 495"/>
                <a:gd name="T17" fmla="*/ 43 h 352"/>
                <a:gd name="T18" fmla="*/ 168 w 495"/>
                <a:gd name="T19" fmla="*/ 58 h 352"/>
                <a:gd name="T20" fmla="*/ 132 w 495"/>
                <a:gd name="T21" fmla="*/ 74 h 352"/>
                <a:gd name="T22" fmla="*/ 103 w 495"/>
                <a:gd name="T23" fmla="*/ 91 h 352"/>
                <a:gd name="T24" fmla="*/ 80 w 495"/>
                <a:gd name="T25" fmla="*/ 109 h 352"/>
                <a:gd name="T26" fmla="*/ 63 w 495"/>
                <a:gd name="T27" fmla="*/ 125 h 352"/>
                <a:gd name="T28" fmla="*/ 49 w 495"/>
                <a:gd name="T29" fmla="*/ 142 h 352"/>
                <a:gd name="T30" fmla="*/ 40 w 495"/>
                <a:gd name="T31" fmla="*/ 159 h 352"/>
                <a:gd name="T32" fmla="*/ 32 w 495"/>
                <a:gd name="T33" fmla="*/ 175 h 352"/>
                <a:gd name="T34" fmla="*/ 26 w 495"/>
                <a:gd name="T35" fmla="*/ 192 h 352"/>
                <a:gd name="T36" fmla="*/ 20 w 495"/>
                <a:gd name="T37" fmla="*/ 206 h 352"/>
                <a:gd name="T38" fmla="*/ 15 w 495"/>
                <a:gd name="T39" fmla="*/ 221 h 352"/>
                <a:gd name="T40" fmla="*/ 8 w 495"/>
                <a:gd name="T41" fmla="*/ 234 h 352"/>
                <a:gd name="T42" fmla="*/ 0 w 495"/>
                <a:gd name="T43" fmla="*/ 247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5" h="352">
                  <a:moveTo>
                    <a:pt x="0" y="247"/>
                  </a:moveTo>
                  <a:lnTo>
                    <a:pt x="262" y="352"/>
                  </a:lnTo>
                  <a:lnTo>
                    <a:pt x="339" y="332"/>
                  </a:lnTo>
                  <a:lnTo>
                    <a:pt x="394" y="221"/>
                  </a:lnTo>
                  <a:lnTo>
                    <a:pt x="495" y="76"/>
                  </a:lnTo>
                  <a:lnTo>
                    <a:pt x="394" y="0"/>
                  </a:lnTo>
                  <a:lnTo>
                    <a:pt x="322" y="13"/>
                  </a:lnTo>
                  <a:lnTo>
                    <a:pt x="262" y="28"/>
                  </a:lnTo>
                  <a:lnTo>
                    <a:pt x="210" y="43"/>
                  </a:lnTo>
                  <a:lnTo>
                    <a:pt x="168" y="58"/>
                  </a:lnTo>
                  <a:lnTo>
                    <a:pt x="132" y="74"/>
                  </a:lnTo>
                  <a:lnTo>
                    <a:pt x="103" y="91"/>
                  </a:lnTo>
                  <a:lnTo>
                    <a:pt x="80" y="109"/>
                  </a:lnTo>
                  <a:lnTo>
                    <a:pt x="63" y="125"/>
                  </a:lnTo>
                  <a:lnTo>
                    <a:pt x="49" y="142"/>
                  </a:lnTo>
                  <a:lnTo>
                    <a:pt x="40" y="159"/>
                  </a:lnTo>
                  <a:lnTo>
                    <a:pt x="32" y="175"/>
                  </a:lnTo>
                  <a:lnTo>
                    <a:pt x="26" y="192"/>
                  </a:lnTo>
                  <a:lnTo>
                    <a:pt x="20" y="206"/>
                  </a:lnTo>
                  <a:lnTo>
                    <a:pt x="15" y="221"/>
                  </a:lnTo>
                  <a:lnTo>
                    <a:pt x="8" y="234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1" name="Freeform 167">
              <a:extLst>
                <a:ext uri="{FF2B5EF4-FFF2-40B4-BE49-F238E27FC236}">
                  <a16:creationId xmlns:a16="http://schemas.microsoft.com/office/drawing/2014/main" id="{72A7D2E6-33DF-4E84-B2B9-F13FCA322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2388"/>
              <a:ext cx="136" cy="242"/>
            </a:xfrm>
            <a:custGeom>
              <a:avLst/>
              <a:gdLst>
                <a:gd name="T0" fmla="*/ 176 w 271"/>
                <a:gd name="T1" fmla="*/ 0 h 484"/>
                <a:gd name="T2" fmla="*/ 185 w 271"/>
                <a:gd name="T3" fmla="*/ 20 h 484"/>
                <a:gd name="T4" fmla="*/ 193 w 271"/>
                <a:gd name="T5" fmla="*/ 42 h 484"/>
                <a:gd name="T6" fmla="*/ 202 w 271"/>
                <a:gd name="T7" fmla="*/ 63 h 484"/>
                <a:gd name="T8" fmla="*/ 212 w 271"/>
                <a:gd name="T9" fmla="*/ 84 h 484"/>
                <a:gd name="T10" fmla="*/ 220 w 271"/>
                <a:gd name="T11" fmla="*/ 106 h 484"/>
                <a:gd name="T12" fmla="*/ 229 w 271"/>
                <a:gd name="T13" fmla="*/ 126 h 484"/>
                <a:gd name="T14" fmla="*/ 238 w 271"/>
                <a:gd name="T15" fmla="*/ 148 h 484"/>
                <a:gd name="T16" fmla="*/ 247 w 271"/>
                <a:gd name="T17" fmla="*/ 169 h 484"/>
                <a:gd name="T18" fmla="*/ 253 w 271"/>
                <a:gd name="T19" fmla="*/ 190 h 484"/>
                <a:gd name="T20" fmla="*/ 260 w 271"/>
                <a:gd name="T21" fmla="*/ 210 h 484"/>
                <a:gd name="T22" fmla="*/ 266 w 271"/>
                <a:gd name="T23" fmla="*/ 232 h 484"/>
                <a:gd name="T24" fmla="*/ 271 w 271"/>
                <a:gd name="T25" fmla="*/ 253 h 484"/>
                <a:gd name="T26" fmla="*/ 265 w 271"/>
                <a:gd name="T27" fmla="*/ 270 h 484"/>
                <a:gd name="T28" fmla="*/ 257 w 271"/>
                <a:gd name="T29" fmla="*/ 287 h 484"/>
                <a:gd name="T30" fmla="*/ 250 w 271"/>
                <a:gd name="T31" fmla="*/ 304 h 484"/>
                <a:gd name="T32" fmla="*/ 242 w 271"/>
                <a:gd name="T33" fmla="*/ 320 h 484"/>
                <a:gd name="T34" fmla="*/ 233 w 271"/>
                <a:gd name="T35" fmla="*/ 336 h 484"/>
                <a:gd name="T36" fmla="*/ 227 w 271"/>
                <a:gd name="T37" fmla="*/ 353 h 484"/>
                <a:gd name="T38" fmla="*/ 219 w 271"/>
                <a:gd name="T39" fmla="*/ 370 h 484"/>
                <a:gd name="T40" fmla="*/ 212 w 271"/>
                <a:gd name="T41" fmla="*/ 387 h 484"/>
                <a:gd name="T42" fmla="*/ 208 w 271"/>
                <a:gd name="T43" fmla="*/ 411 h 484"/>
                <a:gd name="T44" fmla="*/ 206 w 271"/>
                <a:gd name="T45" fmla="*/ 435 h 484"/>
                <a:gd name="T46" fmla="*/ 202 w 271"/>
                <a:gd name="T47" fmla="*/ 459 h 484"/>
                <a:gd name="T48" fmla="*/ 199 w 271"/>
                <a:gd name="T49" fmla="*/ 484 h 484"/>
                <a:gd name="T50" fmla="*/ 185 w 271"/>
                <a:gd name="T51" fmla="*/ 480 h 484"/>
                <a:gd name="T52" fmla="*/ 171 w 271"/>
                <a:gd name="T53" fmla="*/ 478 h 484"/>
                <a:gd name="T54" fmla="*/ 157 w 271"/>
                <a:gd name="T55" fmla="*/ 474 h 484"/>
                <a:gd name="T56" fmla="*/ 143 w 271"/>
                <a:gd name="T57" fmla="*/ 471 h 484"/>
                <a:gd name="T58" fmla="*/ 129 w 271"/>
                <a:gd name="T59" fmla="*/ 467 h 484"/>
                <a:gd name="T60" fmla="*/ 115 w 271"/>
                <a:gd name="T61" fmla="*/ 464 h 484"/>
                <a:gd name="T62" fmla="*/ 100 w 271"/>
                <a:gd name="T63" fmla="*/ 462 h 484"/>
                <a:gd name="T64" fmla="*/ 86 w 271"/>
                <a:gd name="T65" fmla="*/ 458 h 484"/>
                <a:gd name="T66" fmla="*/ 76 w 271"/>
                <a:gd name="T67" fmla="*/ 434 h 484"/>
                <a:gd name="T68" fmla="*/ 64 w 271"/>
                <a:gd name="T69" fmla="*/ 410 h 484"/>
                <a:gd name="T70" fmla="*/ 54 w 271"/>
                <a:gd name="T71" fmla="*/ 386 h 484"/>
                <a:gd name="T72" fmla="*/ 43 w 271"/>
                <a:gd name="T73" fmla="*/ 361 h 484"/>
                <a:gd name="T74" fmla="*/ 32 w 271"/>
                <a:gd name="T75" fmla="*/ 337 h 484"/>
                <a:gd name="T76" fmla="*/ 22 w 271"/>
                <a:gd name="T77" fmla="*/ 313 h 484"/>
                <a:gd name="T78" fmla="*/ 10 w 271"/>
                <a:gd name="T79" fmla="*/ 290 h 484"/>
                <a:gd name="T80" fmla="*/ 0 w 271"/>
                <a:gd name="T81" fmla="*/ 266 h 484"/>
                <a:gd name="T82" fmla="*/ 7 w 271"/>
                <a:gd name="T83" fmla="*/ 237 h 484"/>
                <a:gd name="T84" fmla="*/ 12 w 271"/>
                <a:gd name="T85" fmla="*/ 207 h 484"/>
                <a:gd name="T86" fmla="*/ 19 w 271"/>
                <a:gd name="T87" fmla="*/ 178 h 484"/>
                <a:gd name="T88" fmla="*/ 26 w 271"/>
                <a:gd name="T89" fmla="*/ 149 h 484"/>
                <a:gd name="T90" fmla="*/ 33 w 271"/>
                <a:gd name="T91" fmla="*/ 119 h 484"/>
                <a:gd name="T92" fmla="*/ 40 w 271"/>
                <a:gd name="T93" fmla="*/ 91 h 484"/>
                <a:gd name="T94" fmla="*/ 47 w 271"/>
                <a:gd name="T95" fmla="*/ 62 h 484"/>
                <a:gd name="T96" fmla="*/ 54 w 271"/>
                <a:gd name="T97" fmla="*/ 33 h 484"/>
                <a:gd name="T98" fmla="*/ 69 w 271"/>
                <a:gd name="T99" fmla="*/ 28 h 484"/>
                <a:gd name="T100" fmla="*/ 84 w 271"/>
                <a:gd name="T101" fmla="*/ 25 h 484"/>
                <a:gd name="T102" fmla="*/ 99 w 271"/>
                <a:gd name="T103" fmla="*/ 20 h 484"/>
                <a:gd name="T104" fmla="*/ 115 w 271"/>
                <a:gd name="T105" fmla="*/ 16 h 484"/>
                <a:gd name="T106" fmla="*/ 130 w 271"/>
                <a:gd name="T107" fmla="*/ 11 h 484"/>
                <a:gd name="T108" fmla="*/ 145 w 271"/>
                <a:gd name="T109" fmla="*/ 8 h 484"/>
                <a:gd name="T110" fmla="*/ 161 w 271"/>
                <a:gd name="T111" fmla="*/ 3 h 484"/>
                <a:gd name="T112" fmla="*/ 176 w 271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1" h="484">
                  <a:moveTo>
                    <a:pt x="176" y="0"/>
                  </a:moveTo>
                  <a:lnTo>
                    <a:pt x="185" y="20"/>
                  </a:lnTo>
                  <a:lnTo>
                    <a:pt x="193" y="42"/>
                  </a:lnTo>
                  <a:lnTo>
                    <a:pt x="202" y="63"/>
                  </a:lnTo>
                  <a:lnTo>
                    <a:pt x="212" y="84"/>
                  </a:lnTo>
                  <a:lnTo>
                    <a:pt x="220" y="106"/>
                  </a:lnTo>
                  <a:lnTo>
                    <a:pt x="229" y="126"/>
                  </a:lnTo>
                  <a:lnTo>
                    <a:pt x="238" y="148"/>
                  </a:lnTo>
                  <a:lnTo>
                    <a:pt x="247" y="169"/>
                  </a:lnTo>
                  <a:lnTo>
                    <a:pt x="253" y="190"/>
                  </a:lnTo>
                  <a:lnTo>
                    <a:pt x="260" y="210"/>
                  </a:lnTo>
                  <a:lnTo>
                    <a:pt x="266" y="232"/>
                  </a:lnTo>
                  <a:lnTo>
                    <a:pt x="271" y="253"/>
                  </a:lnTo>
                  <a:lnTo>
                    <a:pt x="265" y="270"/>
                  </a:lnTo>
                  <a:lnTo>
                    <a:pt x="257" y="287"/>
                  </a:lnTo>
                  <a:lnTo>
                    <a:pt x="250" y="304"/>
                  </a:lnTo>
                  <a:lnTo>
                    <a:pt x="242" y="320"/>
                  </a:lnTo>
                  <a:lnTo>
                    <a:pt x="233" y="336"/>
                  </a:lnTo>
                  <a:lnTo>
                    <a:pt x="227" y="353"/>
                  </a:lnTo>
                  <a:lnTo>
                    <a:pt x="219" y="370"/>
                  </a:lnTo>
                  <a:lnTo>
                    <a:pt x="212" y="387"/>
                  </a:lnTo>
                  <a:lnTo>
                    <a:pt x="208" y="411"/>
                  </a:lnTo>
                  <a:lnTo>
                    <a:pt x="206" y="435"/>
                  </a:lnTo>
                  <a:lnTo>
                    <a:pt x="202" y="459"/>
                  </a:lnTo>
                  <a:lnTo>
                    <a:pt x="199" y="484"/>
                  </a:lnTo>
                  <a:lnTo>
                    <a:pt x="185" y="480"/>
                  </a:lnTo>
                  <a:lnTo>
                    <a:pt x="171" y="478"/>
                  </a:lnTo>
                  <a:lnTo>
                    <a:pt x="157" y="474"/>
                  </a:lnTo>
                  <a:lnTo>
                    <a:pt x="143" y="471"/>
                  </a:lnTo>
                  <a:lnTo>
                    <a:pt x="129" y="467"/>
                  </a:lnTo>
                  <a:lnTo>
                    <a:pt x="115" y="464"/>
                  </a:lnTo>
                  <a:lnTo>
                    <a:pt x="100" y="462"/>
                  </a:lnTo>
                  <a:lnTo>
                    <a:pt x="86" y="458"/>
                  </a:lnTo>
                  <a:lnTo>
                    <a:pt x="76" y="434"/>
                  </a:lnTo>
                  <a:lnTo>
                    <a:pt x="64" y="410"/>
                  </a:lnTo>
                  <a:lnTo>
                    <a:pt x="54" y="386"/>
                  </a:lnTo>
                  <a:lnTo>
                    <a:pt x="43" y="361"/>
                  </a:lnTo>
                  <a:lnTo>
                    <a:pt x="32" y="337"/>
                  </a:lnTo>
                  <a:lnTo>
                    <a:pt x="22" y="313"/>
                  </a:lnTo>
                  <a:lnTo>
                    <a:pt x="10" y="290"/>
                  </a:lnTo>
                  <a:lnTo>
                    <a:pt x="0" y="266"/>
                  </a:lnTo>
                  <a:lnTo>
                    <a:pt x="7" y="237"/>
                  </a:lnTo>
                  <a:lnTo>
                    <a:pt x="12" y="207"/>
                  </a:lnTo>
                  <a:lnTo>
                    <a:pt x="19" y="178"/>
                  </a:lnTo>
                  <a:lnTo>
                    <a:pt x="26" y="149"/>
                  </a:lnTo>
                  <a:lnTo>
                    <a:pt x="33" y="119"/>
                  </a:lnTo>
                  <a:lnTo>
                    <a:pt x="40" y="91"/>
                  </a:lnTo>
                  <a:lnTo>
                    <a:pt x="47" y="62"/>
                  </a:lnTo>
                  <a:lnTo>
                    <a:pt x="54" y="33"/>
                  </a:lnTo>
                  <a:lnTo>
                    <a:pt x="69" y="28"/>
                  </a:lnTo>
                  <a:lnTo>
                    <a:pt x="84" y="25"/>
                  </a:lnTo>
                  <a:lnTo>
                    <a:pt x="99" y="20"/>
                  </a:lnTo>
                  <a:lnTo>
                    <a:pt x="115" y="16"/>
                  </a:lnTo>
                  <a:lnTo>
                    <a:pt x="130" y="11"/>
                  </a:lnTo>
                  <a:lnTo>
                    <a:pt x="145" y="8"/>
                  </a:lnTo>
                  <a:lnTo>
                    <a:pt x="161" y="3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2" name="Freeform 168">
              <a:extLst>
                <a:ext uri="{FF2B5EF4-FFF2-40B4-BE49-F238E27FC236}">
                  <a16:creationId xmlns:a16="http://schemas.microsoft.com/office/drawing/2014/main" id="{3A7F317C-BB16-46CE-9A10-28E222127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2388"/>
              <a:ext cx="125" cy="242"/>
            </a:xfrm>
            <a:custGeom>
              <a:avLst/>
              <a:gdLst>
                <a:gd name="T0" fmla="*/ 154 w 249"/>
                <a:gd name="T1" fmla="*/ 0 h 484"/>
                <a:gd name="T2" fmla="*/ 163 w 249"/>
                <a:gd name="T3" fmla="*/ 20 h 484"/>
                <a:gd name="T4" fmla="*/ 171 w 249"/>
                <a:gd name="T5" fmla="*/ 42 h 484"/>
                <a:gd name="T6" fmla="*/ 180 w 249"/>
                <a:gd name="T7" fmla="*/ 63 h 484"/>
                <a:gd name="T8" fmla="*/ 190 w 249"/>
                <a:gd name="T9" fmla="*/ 84 h 484"/>
                <a:gd name="T10" fmla="*/ 198 w 249"/>
                <a:gd name="T11" fmla="*/ 106 h 484"/>
                <a:gd name="T12" fmla="*/ 207 w 249"/>
                <a:gd name="T13" fmla="*/ 126 h 484"/>
                <a:gd name="T14" fmla="*/ 216 w 249"/>
                <a:gd name="T15" fmla="*/ 148 h 484"/>
                <a:gd name="T16" fmla="*/ 225 w 249"/>
                <a:gd name="T17" fmla="*/ 169 h 484"/>
                <a:gd name="T18" fmla="*/ 231 w 249"/>
                <a:gd name="T19" fmla="*/ 190 h 484"/>
                <a:gd name="T20" fmla="*/ 238 w 249"/>
                <a:gd name="T21" fmla="*/ 210 h 484"/>
                <a:gd name="T22" fmla="*/ 244 w 249"/>
                <a:gd name="T23" fmla="*/ 232 h 484"/>
                <a:gd name="T24" fmla="*/ 249 w 249"/>
                <a:gd name="T25" fmla="*/ 253 h 484"/>
                <a:gd name="T26" fmla="*/ 243 w 249"/>
                <a:gd name="T27" fmla="*/ 270 h 484"/>
                <a:gd name="T28" fmla="*/ 235 w 249"/>
                <a:gd name="T29" fmla="*/ 287 h 484"/>
                <a:gd name="T30" fmla="*/ 228 w 249"/>
                <a:gd name="T31" fmla="*/ 304 h 484"/>
                <a:gd name="T32" fmla="*/ 220 w 249"/>
                <a:gd name="T33" fmla="*/ 320 h 484"/>
                <a:gd name="T34" fmla="*/ 211 w 249"/>
                <a:gd name="T35" fmla="*/ 336 h 484"/>
                <a:gd name="T36" fmla="*/ 205 w 249"/>
                <a:gd name="T37" fmla="*/ 353 h 484"/>
                <a:gd name="T38" fmla="*/ 197 w 249"/>
                <a:gd name="T39" fmla="*/ 370 h 484"/>
                <a:gd name="T40" fmla="*/ 190 w 249"/>
                <a:gd name="T41" fmla="*/ 387 h 484"/>
                <a:gd name="T42" fmla="*/ 186 w 249"/>
                <a:gd name="T43" fmla="*/ 411 h 484"/>
                <a:gd name="T44" fmla="*/ 184 w 249"/>
                <a:gd name="T45" fmla="*/ 435 h 484"/>
                <a:gd name="T46" fmla="*/ 180 w 249"/>
                <a:gd name="T47" fmla="*/ 459 h 484"/>
                <a:gd name="T48" fmla="*/ 177 w 249"/>
                <a:gd name="T49" fmla="*/ 484 h 484"/>
                <a:gd name="T50" fmla="*/ 164 w 249"/>
                <a:gd name="T51" fmla="*/ 480 h 484"/>
                <a:gd name="T52" fmla="*/ 150 w 249"/>
                <a:gd name="T53" fmla="*/ 476 h 484"/>
                <a:gd name="T54" fmla="*/ 138 w 249"/>
                <a:gd name="T55" fmla="*/ 472 h 484"/>
                <a:gd name="T56" fmla="*/ 124 w 249"/>
                <a:gd name="T57" fmla="*/ 467 h 484"/>
                <a:gd name="T58" fmla="*/ 111 w 249"/>
                <a:gd name="T59" fmla="*/ 464 h 484"/>
                <a:gd name="T60" fmla="*/ 97 w 249"/>
                <a:gd name="T61" fmla="*/ 461 h 484"/>
                <a:gd name="T62" fmla="*/ 85 w 249"/>
                <a:gd name="T63" fmla="*/ 456 h 484"/>
                <a:gd name="T64" fmla="*/ 71 w 249"/>
                <a:gd name="T65" fmla="*/ 452 h 484"/>
                <a:gd name="T66" fmla="*/ 62 w 249"/>
                <a:gd name="T67" fmla="*/ 429 h 484"/>
                <a:gd name="T68" fmla="*/ 54 w 249"/>
                <a:gd name="T69" fmla="*/ 405 h 484"/>
                <a:gd name="T70" fmla="*/ 45 w 249"/>
                <a:gd name="T71" fmla="*/ 382 h 484"/>
                <a:gd name="T72" fmla="*/ 35 w 249"/>
                <a:gd name="T73" fmla="*/ 359 h 484"/>
                <a:gd name="T74" fmla="*/ 27 w 249"/>
                <a:gd name="T75" fmla="*/ 336 h 484"/>
                <a:gd name="T76" fmla="*/ 18 w 249"/>
                <a:gd name="T77" fmla="*/ 312 h 484"/>
                <a:gd name="T78" fmla="*/ 9 w 249"/>
                <a:gd name="T79" fmla="*/ 289 h 484"/>
                <a:gd name="T80" fmla="*/ 0 w 249"/>
                <a:gd name="T81" fmla="*/ 266 h 484"/>
                <a:gd name="T82" fmla="*/ 5 w 249"/>
                <a:gd name="T83" fmla="*/ 237 h 484"/>
                <a:gd name="T84" fmla="*/ 11 w 249"/>
                <a:gd name="T85" fmla="*/ 208 h 484"/>
                <a:gd name="T86" fmla="*/ 17 w 249"/>
                <a:gd name="T87" fmla="*/ 179 h 484"/>
                <a:gd name="T88" fmla="*/ 23 w 249"/>
                <a:gd name="T89" fmla="*/ 151 h 484"/>
                <a:gd name="T90" fmla="*/ 27 w 249"/>
                <a:gd name="T91" fmla="*/ 123 h 484"/>
                <a:gd name="T92" fmla="*/ 33 w 249"/>
                <a:gd name="T93" fmla="*/ 94 h 484"/>
                <a:gd name="T94" fmla="*/ 39 w 249"/>
                <a:gd name="T95" fmla="*/ 65 h 484"/>
                <a:gd name="T96" fmla="*/ 45 w 249"/>
                <a:gd name="T97" fmla="*/ 36 h 484"/>
                <a:gd name="T98" fmla="*/ 58 w 249"/>
                <a:gd name="T99" fmla="*/ 32 h 484"/>
                <a:gd name="T100" fmla="*/ 71 w 249"/>
                <a:gd name="T101" fmla="*/ 27 h 484"/>
                <a:gd name="T102" fmla="*/ 85 w 249"/>
                <a:gd name="T103" fmla="*/ 23 h 484"/>
                <a:gd name="T104" fmla="*/ 99 w 249"/>
                <a:gd name="T105" fmla="*/ 18 h 484"/>
                <a:gd name="T106" fmla="*/ 112 w 249"/>
                <a:gd name="T107" fmla="*/ 13 h 484"/>
                <a:gd name="T108" fmla="*/ 126 w 249"/>
                <a:gd name="T109" fmla="*/ 9 h 484"/>
                <a:gd name="T110" fmla="*/ 140 w 249"/>
                <a:gd name="T111" fmla="*/ 4 h 484"/>
                <a:gd name="T112" fmla="*/ 154 w 249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9" h="484">
                  <a:moveTo>
                    <a:pt x="154" y="0"/>
                  </a:moveTo>
                  <a:lnTo>
                    <a:pt x="163" y="20"/>
                  </a:lnTo>
                  <a:lnTo>
                    <a:pt x="171" y="42"/>
                  </a:lnTo>
                  <a:lnTo>
                    <a:pt x="180" y="63"/>
                  </a:lnTo>
                  <a:lnTo>
                    <a:pt x="190" y="84"/>
                  </a:lnTo>
                  <a:lnTo>
                    <a:pt x="198" y="106"/>
                  </a:lnTo>
                  <a:lnTo>
                    <a:pt x="207" y="126"/>
                  </a:lnTo>
                  <a:lnTo>
                    <a:pt x="216" y="148"/>
                  </a:lnTo>
                  <a:lnTo>
                    <a:pt x="225" y="169"/>
                  </a:lnTo>
                  <a:lnTo>
                    <a:pt x="231" y="190"/>
                  </a:lnTo>
                  <a:lnTo>
                    <a:pt x="238" y="210"/>
                  </a:lnTo>
                  <a:lnTo>
                    <a:pt x="244" y="232"/>
                  </a:lnTo>
                  <a:lnTo>
                    <a:pt x="249" y="253"/>
                  </a:lnTo>
                  <a:lnTo>
                    <a:pt x="243" y="270"/>
                  </a:lnTo>
                  <a:lnTo>
                    <a:pt x="235" y="287"/>
                  </a:lnTo>
                  <a:lnTo>
                    <a:pt x="228" y="304"/>
                  </a:lnTo>
                  <a:lnTo>
                    <a:pt x="220" y="320"/>
                  </a:lnTo>
                  <a:lnTo>
                    <a:pt x="211" y="336"/>
                  </a:lnTo>
                  <a:lnTo>
                    <a:pt x="205" y="353"/>
                  </a:lnTo>
                  <a:lnTo>
                    <a:pt x="197" y="370"/>
                  </a:lnTo>
                  <a:lnTo>
                    <a:pt x="190" y="387"/>
                  </a:lnTo>
                  <a:lnTo>
                    <a:pt x="186" y="411"/>
                  </a:lnTo>
                  <a:lnTo>
                    <a:pt x="184" y="435"/>
                  </a:lnTo>
                  <a:lnTo>
                    <a:pt x="180" y="459"/>
                  </a:lnTo>
                  <a:lnTo>
                    <a:pt x="177" y="484"/>
                  </a:lnTo>
                  <a:lnTo>
                    <a:pt x="164" y="480"/>
                  </a:lnTo>
                  <a:lnTo>
                    <a:pt x="150" y="476"/>
                  </a:lnTo>
                  <a:lnTo>
                    <a:pt x="138" y="472"/>
                  </a:lnTo>
                  <a:lnTo>
                    <a:pt x="124" y="467"/>
                  </a:lnTo>
                  <a:lnTo>
                    <a:pt x="111" y="464"/>
                  </a:lnTo>
                  <a:lnTo>
                    <a:pt x="97" y="461"/>
                  </a:lnTo>
                  <a:lnTo>
                    <a:pt x="85" y="456"/>
                  </a:lnTo>
                  <a:lnTo>
                    <a:pt x="71" y="452"/>
                  </a:lnTo>
                  <a:lnTo>
                    <a:pt x="62" y="429"/>
                  </a:lnTo>
                  <a:lnTo>
                    <a:pt x="54" y="405"/>
                  </a:lnTo>
                  <a:lnTo>
                    <a:pt x="45" y="382"/>
                  </a:lnTo>
                  <a:lnTo>
                    <a:pt x="35" y="359"/>
                  </a:lnTo>
                  <a:lnTo>
                    <a:pt x="27" y="336"/>
                  </a:lnTo>
                  <a:lnTo>
                    <a:pt x="18" y="312"/>
                  </a:lnTo>
                  <a:lnTo>
                    <a:pt x="9" y="289"/>
                  </a:lnTo>
                  <a:lnTo>
                    <a:pt x="0" y="266"/>
                  </a:lnTo>
                  <a:lnTo>
                    <a:pt x="5" y="237"/>
                  </a:lnTo>
                  <a:lnTo>
                    <a:pt x="11" y="208"/>
                  </a:lnTo>
                  <a:lnTo>
                    <a:pt x="17" y="179"/>
                  </a:lnTo>
                  <a:lnTo>
                    <a:pt x="23" y="151"/>
                  </a:lnTo>
                  <a:lnTo>
                    <a:pt x="27" y="123"/>
                  </a:lnTo>
                  <a:lnTo>
                    <a:pt x="33" y="94"/>
                  </a:lnTo>
                  <a:lnTo>
                    <a:pt x="39" y="65"/>
                  </a:lnTo>
                  <a:lnTo>
                    <a:pt x="45" y="36"/>
                  </a:lnTo>
                  <a:lnTo>
                    <a:pt x="58" y="32"/>
                  </a:lnTo>
                  <a:lnTo>
                    <a:pt x="71" y="27"/>
                  </a:lnTo>
                  <a:lnTo>
                    <a:pt x="85" y="23"/>
                  </a:lnTo>
                  <a:lnTo>
                    <a:pt x="99" y="18"/>
                  </a:lnTo>
                  <a:lnTo>
                    <a:pt x="112" y="13"/>
                  </a:lnTo>
                  <a:lnTo>
                    <a:pt x="126" y="9"/>
                  </a:lnTo>
                  <a:lnTo>
                    <a:pt x="140" y="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3" name="Freeform 169">
              <a:extLst>
                <a:ext uri="{FF2B5EF4-FFF2-40B4-BE49-F238E27FC236}">
                  <a16:creationId xmlns:a16="http://schemas.microsoft.com/office/drawing/2014/main" id="{C4AE6E49-AEEB-41D5-BA09-47BC13FB8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2388"/>
              <a:ext cx="114" cy="242"/>
            </a:xfrm>
            <a:custGeom>
              <a:avLst/>
              <a:gdLst>
                <a:gd name="T0" fmla="*/ 131 w 226"/>
                <a:gd name="T1" fmla="*/ 0 h 484"/>
                <a:gd name="T2" fmla="*/ 140 w 226"/>
                <a:gd name="T3" fmla="*/ 20 h 484"/>
                <a:gd name="T4" fmla="*/ 148 w 226"/>
                <a:gd name="T5" fmla="*/ 42 h 484"/>
                <a:gd name="T6" fmla="*/ 157 w 226"/>
                <a:gd name="T7" fmla="*/ 63 h 484"/>
                <a:gd name="T8" fmla="*/ 167 w 226"/>
                <a:gd name="T9" fmla="*/ 84 h 484"/>
                <a:gd name="T10" fmla="*/ 175 w 226"/>
                <a:gd name="T11" fmla="*/ 106 h 484"/>
                <a:gd name="T12" fmla="*/ 184 w 226"/>
                <a:gd name="T13" fmla="*/ 126 h 484"/>
                <a:gd name="T14" fmla="*/ 193 w 226"/>
                <a:gd name="T15" fmla="*/ 148 h 484"/>
                <a:gd name="T16" fmla="*/ 202 w 226"/>
                <a:gd name="T17" fmla="*/ 169 h 484"/>
                <a:gd name="T18" fmla="*/ 208 w 226"/>
                <a:gd name="T19" fmla="*/ 190 h 484"/>
                <a:gd name="T20" fmla="*/ 215 w 226"/>
                <a:gd name="T21" fmla="*/ 210 h 484"/>
                <a:gd name="T22" fmla="*/ 221 w 226"/>
                <a:gd name="T23" fmla="*/ 232 h 484"/>
                <a:gd name="T24" fmla="*/ 226 w 226"/>
                <a:gd name="T25" fmla="*/ 253 h 484"/>
                <a:gd name="T26" fmla="*/ 220 w 226"/>
                <a:gd name="T27" fmla="*/ 270 h 484"/>
                <a:gd name="T28" fmla="*/ 212 w 226"/>
                <a:gd name="T29" fmla="*/ 287 h 484"/>
                <a:gd name="T30" fmla="*/ 205 w 226"/>
                <a:gd name="T31" fmla="*/ 304 h 484"/>
                <a:gd name="T32" fmla="*/ 197 w 226"/>
                <a:gd name="T33" fmla="*/ 320 h 484"/>
                <a:gd name="T34" fmla="*/ 188 w 226"/>
                <a:gd name="T35" fmla="*/ 336 h 484"/>
                <a:gd name="T36" fmla="*/ 182 w 226"/>
                <a:gd name="T37" fmla="*/ 353 h 484"/>
                <a:gd name="T38" fmla="*/ 174 w 226"/>
                <a:gd name="T39" fmla="*/ 370 h 484"/>
                <a:gd name="T40" fmla="*/ 167 w 226"/>
                <a:gd name="T41" fmla="*/ 387 h 484"/>
                <a:gd name="T42" fmla="*/ 163 w 226"/>
                <a:gd name="T43" fmla="*/ 411 h 484"/>
                <a:gd name="T44" fmla="*/ 161 w 226"/>
                <a:gd name="T45" fmla="*/ 435 h 484"/>
                <a:gd name="T46" fmla="*/ 157 w 226"/>
                <a:gd name="T47" fmla="*/ 459 h 484"/>
                <a:gd name="T48" fmla="*/ 154 w 226"/>
                <a:gd name="T49" fmla="*/ 484 h 484"/>
                <a:gd name="T50" fmla="*/ 141 w 226"/>
                <a:gd name="T51" fmla="*/ 479 h 484"/>
                <a:gd name="T52" fmla="*/ 130 w 226"/>
                <a:gd name="T53" fmla="*/ 474 h 484"/>
                <a:gd name="T54" fmla="*/ 117 w 226"/>
                <a:gd name="T55" fmla="*/ 470 h 484"/>
                <a:gd name="T56" fmla="*/ 106 w 226"/>
                <a:gd name="T57" fmla="*/ 464 h 484"/>
                <a:gd name="T58" fmla="*/ 93 w 226"/>
                <a:gd name="T59" fmla="*/ 459 h 484"/>
                <a:gd name="T60" fmla="*/ 81 w 226"/>
                <a:gd name="T61" fmla="*/ 455 h 484"/>
                <a:gd name="T62" fmla="*/ 69 w 226"/>
                <a:gd name="T63" fmla="*/ 450 h 484"/>
                <a:gd name="T64" fmla="*/ 56 w 226"/>
                <a:gd name="T65" fmla="*/ 446 h 484"/>
                <a:gd name="T66" fmla="*/ 49 w 226"/>
                <a:gd name="T67" fmla="*/ 423 h 484"/>
                <a:gd name="T68" fmla="*/ 42 w 226"/>
                <a:gd name="T69" fmla="*/ 401 h 484"/>
                <a:gd name="T70" fmla="*/ 35 w 226"/>
                <a:gd name="T71" fmla="*/ 378 h 484"/>
                <a:gd name="T72" fmla="*/ 28 w 226"/>
                <a:gd name="T73" fmla="*/ 356 h 484"/>
                <a:gd name="T74" fmla="*/ 20 w 226"/>
                <a:gd name="T75" fmla="*/ 333 h 484"/>
                <a:gd name="T76" fmla="*/ 13 w 226"/>
                <a:gd name="T77" fmla="*/ 311 h 484"/>
                <a:gd name="T78" fmla="*/ 7 w 226"/>
                <a:gd name="T79" fmla="*/ 288 h 484"/>
                <a:gd name="T80" fmla="*/ 0 w 226"/>
                <a:gd name="T81" fmla="*/ 266 h 484"/>
                <a:gd name="T82" fmla="*/ 8 w 226"/>
                <a:gd name="T83" fmla="*/ 209 h 484"/>
                <a:gd name="T84" fmla="*/ 16 w 226"/>
                <a:gd name="T85" fmla="*/ 153 h 484"/>
                <a:gd name="T86" fmla="*/ 25 w 226"/>
                <a:gd name="T87" fmla="*/ 96 h 484"/>
                <a:gd name="T88" fmla="*/ 33 w 226"/>
                <a:gd name="T89" fmla="*/ 40 h 484"/>
                <a:gd name="T90" fmla="*/ 46 w 226"/>
                <a:gd name="T91" fmla="*/ 35 h 484"/>
                <a:gd name="T92" fmla="*/ 57 w 226"/>
                <a:gd name="T93" fmla="*/ 31 h 484"/>
                <a:gd name="T94" fmla="*/ 70 w 226"/>
                <a:gd name="T95" fmla="*/ 25 h 484"/>
                <a:gd name="T96" fmla="*/ 81 w 226"/>
                <a:gd name="T97" fmla="*/ 20 h 484"/>
                <a:gd name="T98" fmla="*/ 94 w 226"/>
                <a:gd name="T99" fmla="*/ 15 h 484"/>
                <a:gd name="T100" fmla="*/ 106 w 226"/>
                <a:gd name="T101" fmla="*/ 10 h 484"/>
                <a:gd name="T102" fmla="*/ 118 w 226"/>
                <a:gd name="T103" fmla="*/ 4 h 484"/>
                <a:gd name="T104" fmla="*/ 131 w 226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6" h="484">
                  <a:moveTo>
                    <a:pt x="131" y="0"/>
                  </a:moveTo>
                  <a:lnTo>
                    <a:pt x="140" y="20"/>
                  </a:lnTo>
                  <a:lnTo>
                    <a:pt x="148" y="42"/>
                  </a:lnTo>
                  <a:lnTo>
                    <a:pt x="157" y="63"/>
                  </a:lnTo>
                  <a:lnTo>
                    <a:pt x="167" y="84"/>
                  </a:lnTo>
                  <a:lnTo>
                    <a:pt x="175" y="106"/>
                  </a:lnTo>
                  <a:lnTo>
                    <a:pt x="184" y="126"/>
                  </a:lnTo>
                  <a:lnTo>
                    <a:pt x="193" y="148"/>
                  </a:lnTo>
                  <a:lnTo>
                    <a:pt x="202" y="169"/>
                  </a:lnTo>
                  <a:lnTo>
                    <a:pt x="208" y="190"/>
                  </a:lnTo>
                  <a:lnTo>
                    <a:pt x="215" y="210"/>
                  </a:lnTo>
                  <a:lnTo>
                    <a:pt x="221" y="232"/>
                  </a:lnTo>
                  <a:lnTo>
                    <a:pt x="226" y="253"/>
                  </a:lnTo>
                  <a:lnTo>
                    <a:pt x="220" y="270"/>
                  </a:lnTo>
                  <a:lnTo>
                    <a:pt x="212" y="287"/>
                  </a:lnTo>
                  <a:lnTo>
                    <a:pt x="205" y="304"/>
                  </a:lnTo>
                  <a:lnTo>
                    <a:pt x="197" y="320"/>
                  </a:lnTo>
                  <a:lnTo>
                    <a:pt x="188" y="336"/>
                  </a:lnTo>
                  <a:lnTo>
                    <a:pt x="182" y="353"/>
                  </a:lnTo>
                  <a:lnTo>
                    <a:pt x="174" y="370"/>
                  </a:lnTo>
                  <a:lnTo>
                    <a:pt x="167" y="387"/>
                  </a:lnTo>
                  <a:lnTo>
                    <a:pt x="163" y="411"/>
                  </a:lnTo>
                  <a:lnTo>
                    <a:pt x="161" y="435"/>
                  </a:lnTo>
                  <a:lnTo>
                    <a:pt x="157" y="459"/>
                  </a:lnTo>
                  <a:lnTo>
                    <a:pt x="154" y="484"/>
                  </a:lnTo>
                  <a:lnTo>
                    <a:pt x="141" y="479"/>
                  </a:lnTo>
                  <a:lnTo>
                    <a:pt x="130" y="474"/>
                  </a:lnTo>
                  <a:lnTo>
                    <a:pt x="117" y="470"/>
                  </a:lnTo>
                  <a:lnTo>
                    <a:pt x="106" y="464"/>
                  </a:lnTo>
                  <a:lnTo>
                    <a:pt x="93" y="459"/>
                  </a:lnTo>
                  <a:lnTo>
                    <a:pt x="81" y="455"/>
                  </a:lnTo>
                  <a:lnTo>
                    <a:pt x="69" y="450"/>
                  </a:lnTo>
                  <a:lnTo>
                    <a:pt x="56" y="446"/>
                  </a:lnTo>
                  <a:lnTo>
                    <a:pt x="49" y="423"/>
                  </a:lnTo>
                  <a:lnTo>
                    <a:pt x="42" y="401"/>
                  </a:lnTo>
                  <a:lnTo>
                    <a:pt x="35" y="378"/>
                  </a:lnTo>
                  <a:lnTo>
                    <a:pt x="28" y="356"/>
                  </a:lnTo>
                  <a:lnTo>
                    <a:pt x="20" y="333"/>
                  </a:lnTo>
                  <a:lnTo>
                    <a:pt x="13" y="311"/>
                  </a:lnTo>
                  <a:lnTo>
                    <a:pt x="7" y="288"/>
                  </a:lnTo>
                  <a:lnTo>
                    <a:pt x="0" y="266"/>
                  </a:lnTo>
                  <a:lnTo>
                    <a:pt x="8" y="209"/>
                  </a:lnTo>
                  <a:lnTo>
                    <a:pt x="16" y="153"/>
                  </a:lnTo>
                  <a:lnTo>
                    <a:pt x="25" y="96"/>
                  </a:lnTo>
                  <a:lnTo>
                    <a:pt x="33" y="40"/>
                  </a:lnTo>
                  <a:lnTo>
                    <a:pt x="46" y="35"/>
                  </a:lnTo>
                  <a:lnTo>
                    <a:pt x="57" y="31"/>
                  </a:lnTo>
                  <a:lnTo>
                    <a:pt x="70" y="25"/>
                  </a:lnTo>
                  <a:lnTo>
                    <a:pt x="81" y="20"/>
                  </a:lnTo>
                  <a:lnTo>
                    <a:pt x="94" y="15"/>
                  </a:lnTo>
                  <a:lnTo>
                    <a:pt x="106" y="10"/>
                  </a:lnTo>
                  <a:lnTo>
                    <a:pt x="118" y="4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4" name="Freeform 170">
              <a:extLst>
                <a:ext uri="{FF2B5EF4-FFF2-40B4-BE49-F238E27FC236}">
                  <a16:creationId xmlns:a16="http://schemas.microsoft.com/office/drawing/2014/main" id="{15A7314A-BEFF-46DA-97C5-018EFF60C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88"/>
              <a:ext cx="103" cy="242"/>
            </a:xfrm>
            <a:custGeom>
              <a:avLst/>
              <a:gdLst>
                <a:gd name="T0" fmla="*/ 109 w 204"/>
                <a:gd name="T1" fmla="*/ 0 h 484"/>
                <a:gd name="T2" fmla="*/ 118 w 204"/>
                <a:gd name="T3" fmla="*/ 20 h 484"/>
                <a:gd name="T4" fmla="*/ 126 w 204"/>
                <a:gd name="T5" fmla="*/ 42 h 484"/>
                <a:gd name="T6" fmla="*/ 135 w 204"/>
                <a:gd name="T7" fmla="*/ 63 h 484"/>
                <a:gd name="T8" fmla="*/ 145 w 204"/>
                <a:gd name="T9" fmla="*/ 84 h 484"/>
                <a:gd name="T10" fmla="*/ 153 w 204"/>
                <a:gd name="T11" fmla="*/ 106 h 484"/>
                <a:gd name="T12" fmla="*/ 162 w 204"/>
                <a:gd name="T13" fmla="*/ 126 h 484"/>
                <a:gd name="T14" fmla="*/ 171 w 204"/>
                <a:gd name="T15" fmla="*/ 148 h 484"/>
                <a:gd name="T16" fmla="*/ 180 w 204"/>
                <a:gd name="T17" fmla="*/ 169 h 484"/>
                <a:gd name="T18" fmla="*/ 186 w 204"/>
                <a:gd name="T19" fmla="*/ 190 h 484"/>
                <a:gd name="T20" fmla="*/ 193 w 204"/>
                <a:gd name="T21" fmla="*/ 210 h 484"/>
                <a:gd name="T22" fmla="*/ 199 w 204"/>
                <a:gd name="T23" fmla="*/ 232 h 484"/>
                <a:gd name="T24" fmla="*/ 204 w 204"/>
                <a:gd name="T25" fmla="*/ 253 h 484"/>
                <a:gd name="T26" fmla="*/ 198 w 204"/>
                <a:gd name="T27" fmla="*/ 270 h 484"/>
                <a:gd name="T28" fmla="*/ 190 w 204"/>
                <a:gd name="T29" fmla="*/ 287 h 484"/>
                <a:gd name="T30" fmla="*/ 183 w 204"/>
                <a:gd name="T31" fmla="*/ 304 h 484"/>
                <a:gd name="T32" fmla="*/ 175 w 204"/>
                <a:gd name="T33" fmla="*/ 320 h 484"/>
                <a:gd name="T34" fmla="*/ 166 w 204"/>
                <a:gd name="T35" fmla="*/ 336 h 484"/>
                <a:gd name="T36" fmla="*/ 160 w 204"/>
                <a:gd name="T37" fmla="*/ 353 h 484"/>
                <a:gd name="T38" fmla="*/ 152 w 204"/>
                <a:gd name="T39" fmla="*/ 370 h 484"/>
                <a:gd name="T40" fmla="*/ 145 w 204"/>
                <a:gd name="T41" fmla="*/ 387 h 484"/>
                <a:gd name="T42" fmla="*/ 141 w 204"/>
                <a:gd name="T43" fmla="*/ 411 h 484"/>
                <a:gd name="T44" fmla="*/ 139 w 204"/>
                <a:gd name="T45" fmla="*/ 435 h 484"/>
                <a:gd name="T46" fmla="*/ 135 w 204"/>
                <a:gd name="T47" fmla="*/ 459 h 484"/>
                <a:gd name="T48" fmla="*/ 132 w 204"/>
                <a:gd name="T49" fmla="*/ 484 h 484"/>
                <a:gd name="T50" fmla="*/ 120 w 204"/>
                <a:gd name="T51" fmla="*/ 478 h 484"/>
                <a:gd name="T52" fmla="*/ 110 w 204"/>
                <a:gd name="T53" fmla="*/ 472 h 484"/>
                <a:gd name="T54" fmla="*/ 99 w 204"/>
                <a:gd name="T55" fmla="*/ 467 h 484"/>
                <a:gd name="T56" fmla="*/ 87 w 204"/>
                <a:gd name="T57" fmla="*/ 462 h 484"/>
                <a:gd name="T58" fmla="*/ 76 w 204"/>
                <a:gd name="T59" fmla="*/ 456 h 484"/>
                <a:gd name="T60" fmla="*/ 65 w 204"/>
                <a:gd name="T61" fmla="*/ 451 h 484"/>
                <a:gd name="T62" fmla="*/ 54 w 204"/>
                <a:gd name="T63" fmla="*/ 446 h 484"/>
                <a:gd name="T64" fmla="*/ 42 w 204"/>
                <a:gd name="T65" fmla="*/ 440 h 484"/>
                <a:gd name="T66" fmla="*/ 36 w 204"/>
                <a:gd name="T67" fmla="*/ 418 h 484"/>
                <a:gd name="T68" fmla="*/ 32 w 204"/>
                <a:gd name="T69" fmla="*/ 396 h 484"/>
                <a:gd name="T70" fmla="*/ 26 w 204"/>
                <a:gd name="T71" fmla="*/ 374 h 484"/>
                <a:gd name="T72" fmla="*/ 21 w 204"/>
                <a:gd name="T73" fmla="*/ 352 h 484"/>
                <a:gd name="T74" fmla="*/ 16 w 204"/>
                <a:gd name="T75" fmla="*/ 331 h 484"/>
                <a:gd name="T76" fmla="*/ 10 w 204"/>
                <a:gd name="T77" fmla="*/ 310 h 484"/>
                <a:gd name="T78" fmla="*/ 5 w 204"/>
                <a:gd name="T79" fmla="*/ 288 h 484"/>
                <a:gd name="T80" fmla="*/ 0 w 204"/>
                <a:gd name="T81" fmla="*/ 266 h 484"/>
                <a:gd name="T82" fmla="*/ 5 w 204"/>
                <a:gd name="T83" fmla="*/ 210 h 484"/>
                <a:gd name="T84" fmla="*/ 12 w 204"/>
                <a:gd name="T85" fmla="*/ 155 h 484"/>
                <a:gd name="T86" fmla="*/ 18 w 204"/>
                <a:gd name="T87" fmla="*/ 100 h 484"/>
                <a:gd name="T88" fmla="*/ 24 w 204"/>
                <a:gd name="T89" fmla="*/ 44 h 484"/>
                <a:gd name="T90" fmla="*/ 34 w 204"/>
                <a:gd name="T91" fmla="*/ 39 h 484"/>
                <a:gd name="T92" fmla="*/ 44 w 204"/>
                <a:gd name="T93" fmla="*/ 33 h 484"/>
                <a:gd name="T94" fmla="*/ 55 w 204"/>
                <a:gd name="T95" fmla="*/ 27 h 484"/>
                <a:gd name="T96" fmla="*/ 66 w 204"/>
                <a:gd name="T97" fmla="*/ 21 h 484"/>
                <a:gd name="T98" fmla="*/ 77 w 204"/>
                <a:gd name="T99" fmla="*/ 17 h 484"/>
                <a:gd name="T100" fmla="*/ 87 w 204"/>
                <a:gd name="T101" fmla="*/ 11 h 484"/>
                <a:gd name="T102" fmla="*/ 99 w 204"/>
                <a:gd name="T103" fmla="*/ 5 h 484"/>
                <a:gd name="T104" fmla="*/ 109 w 204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4" h="484">
                  <a:moveTo>
                    <a:pt x="109" y="0"/>
                  </a:moveTo>
                  <a:lnTo>
                    <a:pt x="118" y="20"/>
                  </a:lnTo>
                  <a:lnTo>
                    <a:pt x="126" y="42"/>
                  </a:lnTo>
                  <a:lnTo>
                    <a:pt x="135" y="63"/>
                  </a:lnTo>
                  <a:lnTo>
                    <a:pt x="145" y="84"/>
                  </a:lnTo>
                  <a:lnTo>
                    <a:pt x="153" y="106"/>
                  </a:lnTo>
                  <a:lnTo>
                    <a:pt x="162" y="126"/>
                  </a:lnTo>
                  <a:lnTo>
                    <a:pt x="171" y="148"/>
                  </a:lnTo>
                  <a:lnTo>
                    <a:pt x="180" y="169"/>
                  </a:lnTo>
                  <a:lnTo>
                    <a:pt x="186" y="190"/>
                  </a:lnTo>
                  <a:lnTo>
                    <a:pt x="193" y="210"/>
                  </a:lnTo>
                  <a:lnTo>
                    <a:pt x="199" y="232"/>
                  </a:lnTo>
                  <a:lnTo>
                    <a:pt x="204" y="253"/>
                  </a:lnTo>
                  <a:lnTo>
                    <a:pt x="198" y="270"/>
                  </a:lnTo>
                  <a:lnTo>
                    <a:pt x="190" y="287"/>
                  </a:lnTo>
                  <a:lnTo>
                    <a:pt x="183" y="304"/>
                  </a:lnTo>
                  <a:lnTo>
                    <a:pt x="175" y="320"/>
                  </a:lnTo>
                  <a:lnTo>
                    <a:pt x="166" y="336"/>
                  </a:lnTo>
                  <a:lnTo>
                    <a:pt x="160" y="353"/>
                  </a:lnTo>
                  <a:lnTo>
                    <a:pt x="152" y="370"/>
                  </a:lnTo>
                  <a:lnTo>
                    <a:pt x="145" y="387"/>
                  </a:lnTo>
                  <a:lnTo>
                    <a:pt x="141" y="411"/>
                  </a:lnTo>
                  <a:lnTo>
                    <a:pt x="139" y="435"/>
                  </a:lnTo>
                  <a:lnTo>
                    <a:pt x="135" y="459"/>
                  </a:lnTo>
                  <a:lnTo>
                    <a:pt x="132" y="484"/>
                  </a:lnTo>
                  <a:lnTo>
                    <a:pt x="120" y="478"/>
                  </a:lnTo>
                  <a:lnTo>
                    <a:pt x="110" y="472"/>
                  </a:lnTo>
                  <a:lnTo>
                    <a:pt x="99" y="467"/>
                  </a:lnTo>
                  <a:lnTo>
                    <a:pt x="87" y="462"/>
                  </a:lnTo>
                  <a:lnTo>
                    <a:pt x="76" y="456"/>
                  </a:lnTo>
                  <a:lnTo>
                    <a:pt x="65" y="451"/>
                  </a:lnTo>
                  <a:lnTo>
                    <a:pt x="54" y="446"/>
                  </a:lnTo>
                  <a:lnTo>
                    <a:pt x="42" y="440"/>
                  </a:lnTo>
                  <a:lnTo>
                    <a:pt x="36" y="418"/>
                  </a:lnTo>
                  <a:lnTo>
                    <a:pt x="32" y="396"/>
                  </a:lnTo>
                  <a:lnTo>
                    <a:pt x="26" y="374"/>
                  </a:lnTo>
                  <a:lnTo>
                    <a:pt x="21" y="352"/>
                  </a:lnTo>
                  <a:lnTo>
                    <a:pt x="16" y="331"/>
                  </a:lnTo>
                  <a:lnTo>
                    <a:pt x="10" y="310"/>
                  </a:lnTo>
                  <a:lnTo>
                    <a:pt x="5" y="288"/>
                  </a:lnTo>
                  <a:lnTo>
                    <a:pt x="0" y="266"/>
                  </a:lnTo>
                  <a:lnTo>
                    <a:pt x="5" y="210"/>
                  </a:lnTo>
                  <a:lnTo>
                    <a:pt x="12" y="155"/>
                  </a:lnTo>
                  <a:lnTo>
                    <a:pt x="18" y="100"/>
                  </a:lnTo>
                  <a:lnTo>
                    <a:pt x="24" y="44"/>
                  </a:lnTo>
                  <a:lnTo>
                    <a:pt x="34" y="39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6" y="21"/>
                  </a:lnTo>
                  <a:lnTo>
                    <a:pt x="77" y="17"/>
                  </a:lnTo>
                  <a:lnTo>
                    <a:pt x="87" y="11"/>
                  </a:lnTo>
                  <a:lnTo>
                    <a:pt x="99" y="5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5" name="Freeform 171">
              <a:extLst>
                <a:ext uri="{FF2B5EF4-FFF2-40B4-BE49-F238E27FC236}">
                  <a16:creationId xmlns:a16="http://schemas.microsoft.com/office/drawing/2014/main" id="{7EF67AB6-C766-42C7-BD84-50251B17A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388"/>
              <a:ext cx="91" cy="242"/>
            </a:xfrm>
            <a:custGeom>
              <a:avLst/>
              <a:gdLst>
                <a:gd name="T0" fmla="*/ 86 w 181"/>
                <a:gd name="T1" fmla="*/ 0 h 484"/>
                <a:gd name="T2" fmla="*/ 95 w 181"/>
                <a:gd name="T3" fmla="*/ 20 h 484"/>
                <a:gd name="T4" fmla="*/ 103 w 181"/>
                <a:gd name="T5" fmla="*/ 42 h 484"/>
                <a:gd name="T6" fmla="*/ 112 w 181"/>
                <a:gd name="T7" fmla="*/ 63 h 484"/>
                <a:gd name="T8" fmla="*/ 122 w 181"/>
                <a:gd name="T9" fmla="*/ 84 h 484"/>
                <a:gd name="T10" fmla="*/ 130 w 181"/>
                <a:gd name="T11" fmla="*/ 106 h 484"/>
                <a:gd name="T12" fmla="*/ 139 w 181"/>
                <a:gd name="T13" fmla="*/ 126 h 484"/>
                <a:gd name="T14" fmla="*/ 148 w 181"/>
                <a:gd name="T15" fmla="*/ 148 h 484"/>
                <a:gd name="T16" fmla="*/ 157 w 181"/>
                <a:gd name="T17" fmla="*/ 169 h 484"/>
                <a:gd name="T18" fmla="*/ 163 w 181"/>
                <a:gd name="T19" fmla="*/ 190 h 484"/>
                <a:gd name="T20" fmla="*/ 170 w 181"/>
                <a:gd name="T21" fmla="*/ 210 h 484"/>
                <a:gd name="T22" fmla="*/ 176 w 181"/>
                <a:gd name="T23" fmla="*/ 232 h 484"/>
                <a:gd name="T24" fmla="*/ 181 w 181"/>
                <a:gd name="T25" fmla="*/ 253 h 484"/>
                <a:gd name="T26" fmla="*/ 175 w 181"/>
                <a:gd name="T27" fmla="*/ 270 h 484"/>
                <a:gd name="T28" fmla="*/ 167 w 181"/>
                <a:gd name="T29" fmla="*/ 287 h 484"/>
                <a:gd name="T30" fmla="*/ 160 w 181"/>
                <a:gd name="T31" fmla="*/ 304 h 484"/>
                <a:gd name="T32" fmla="*/ 152 w 181"/>
                <a:gd name="T33" fmla="*/ 320 h 484"/>
                <a:gd name="T34" fmla="*/ 143 w 181"/>
                <a:gd name="T35" fmla="*/ 336 h 484"/>
                <a:gd name="T36" fmla="*/ 137 w 181"/>
                <a:gd name="T37" fmla="*/ 353 h 484"/>
                <a:gd name="T38" fmla="*/ 129 w 181"/>
                <a:gd name="T39" fmla="*/ 370 h 484"/>
                <a:gd name="T40" fmla="*/ 122 w 181"/>
                <a:gd name="T41" fmla="*/ 387 h 484"/>
                <a:gd name="T42" fmla="*/ 118 w 181"/>
                <a:gd name="T43" fmla="*/ 411 h 484"/>
                <a:gd name="T44" fmla="*/ 116 w 181"/>
                <a:gd name="T45" fmla="*/ 435 h 484"/>
                <a:gd name="T46" fmla="*/ 112 w 181"/>
                <a:gd name="T47" fmla="*/ 459 h 484"/>
                <a:gd name="T48" fmla="*/ 109 w 181"/>
                <a:gd name="T49" fmla="*/ 484 h 484"/>
                <a:gd name="T50" fmla="*/ 99 w 181"/>
                <a:gd name="T51" fmla="*/ 478 h 484"/>
                <a:gd name="T52" fmla="*/ 89 w 181"/>
                <a:gd name="T53" fmla="*/ 471 h 484"/>
                <a:gd name="T54" fmla="*/ 79 w 181"/>
                <a:gd name="T55" fmla="*/ 465 h 484"/>
                <a:gd name="T56" fmla="*/ 69 w 181"/>
                <a:gd name="T57" fmla="*/ 458 h 484"/>
                <a:gd name="T58" fmla="*/ 58 w 181"/>
                <a:gd name="T59" fmla="*/ 452 h 484"/>
                <a:gd name="T60" fmla="*/ 48 w 181"/>
                <a:gd name="T61" fmla="*/ 447 h 484"/>
                <a:gd name="T62" fmla="*/ 38 w 181"/>
                <a:gd name="T63" fmla="*/ 440 h 484"/>
                <a:gd name="T64" fmla="*/ 27 w 181"/>
                <a:gd name="T65" fmla="*/ 434 h 484"/>
                <a:gd name="T66" fmla="*/ 20 w 181"/>
                <a:gd name="T67" fmla="*/ 391 h 484"/>
                <a:gd name="T68" fmla="*/ 13 w 181"/>
                <a:gd name="T69" fmla="*/ 350 h 484"/>
                <a:gd name="T70" fmla="*/ 6 w 181"/>
                <a:gd name="T71" fmla="*/ 308 h 484"/>
                <a:gd name="T72" fmla="*/ 0 w 181"/>
                <a:gd name="T73" fmla="*/ 266 h 484"/>
                <a:gd name="T74" fmla="*/ 2 w 181"/>
                <a:gd name="T75" fmla="*/ 212 h 484"/>
                <a:gd name="T76" fmla="*/ 5 w 181"/>
                <a:gd name="T77" fmla="*/ 156 h 484"/>
                <a:gd name="T78" fmla="*/ 9 w 181"/>
                <a:gd name="T79" fmla="*/ 102 h 484"/>
                <a:gd name="T80" fmla="*/ 12 w 181"/>
                <a:gd name="T81" fmla="*/ 48 h 484"/>
                <a:gd name="T82" fmla="*/ 21 w 181"/>
                <a:gd name="T83" fmla="*/ 42 h 484"/>
                <a:gd name="T84" fmla="*/ 31 w 181"/>
                <a:gd name="T85" fmla="*/ 35 h 484"/>
                <a:gd name="T86" fmla="*/ 40 w 181"/>
                <a:gd name="T87" fmla="*/ 29 h 484"/>
                <a:gd name="T88" fmla="*/ 49 w 181"/>
                <a:gd name="T89" fmla="*/ 24 h 484"/>
                <a:gd name="T90" fmla="*/ 58 w 181"/>
                <a:gd name="T91" fmla="*/ 18 h 484"/>
                <a:gd name="T92" fmla="*/ 67 w 181"/>
                <a:gd name="T93" fmla="*/ 11 h 484"/>
                <a:gd name="T94" fmla="*/ 77 w 181"/>
                <a:gd name="T95" fmla="*/ 5 h 484"/>
                <a:gd name="T96" fmla="*/ 86 w 181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1" h="484">
                  <a:moveTo>
                    <a:pt x="86" y="0"/>
                  </a:moveTo>
                  <a:lnTo>
                    <a:pt x="95" y="20"/>
                  </a:lnTo>
                  <a:lnTo>
                    <a:pt x="103" y="42"/>
                  </a:lnTo>
                  <a:lnTo>
                    <a:pt x="112" y="63"/>
                  </a:lnTo>
                  <a:lnTo>
                    <a:pt x="122" y="84"/>
                  </a:lnTo>
                  <a:lnTo>
                    <a:pt x="130" y="106"/>
                  </a:lnTo>
                  <a:lnTo>
                    <a:pt x="139" y="126"/>
                  </a:lnTo>
                  <a:lnTo>
                    <a:pt x="148" y="148"/>
                  </a:lnTo>
                  <a:lnTo>
                    <a:pt x="157" y="169"/>
                  </a:lnTo>
                  <a:lnTo>
                    <a:pt x="163" y="190"/>
                  </a:lnTo>
                  <a:lnTo>
                    <a:pt x="170" y="210"/>
                  </a:lnTo>
                  <a:lnTo>
                    <a:pt x="176" y="232"/>
                  </a:lnTo>
                  <a:lnTo>
                    <a:pt x="181" y="253"/>
                  </a:lnTo>
                  <a:lnTo>
                    <a:pt x="175" y="270"/>
                  </a:lnTo>
                  <a:lnTo>
                    <a:pt x="167" y="287"/>
                  </a:lnTo>
                  <a:lnTo>
                    <a:pt x="160" y="304"/>
                  </a:lnTo>
                  <a:lnTo>
                    <a:pt x="152" y="320"/>
                  </a:lnTo>
                  <a:lnTo>
                    <a:pt x="143" y="336"/>
                  </a:lnTo>
                  <a:lnTo>
                    <a:pt x="137" y="353"/>
                  </a:lnTo>
                  <a:lnTo>
                    <a:pt x="129" y="370"/>
                  </a:lnTo>
                  <a:lnTo>
                    <a:pt x="122" y="387"/>
                  </a:lnTo>
                  <a:lnTo>
                    <a:pt x="118" y="411"/>
                  </a:lnTo>
                  <a:lnTo>
                    <a:pt x="116" y="435"/>
                  </a:lnTo>
                  <a:lnTo>
                    <a:pt x="112" y="459"/>
                  </a:lnTo>
                  <a:lnTo>
                    <a:pt x="109" y="484"/>
                  </a:lnTo>
                  <a:lnTo>
                    <a:pt x="99" y="478"/>
                  </a:lnTo>
                  <a:lnTo>
                    <a:pt x="89" y="471"/>
                  </a:lnTo>
                  <a:lnTo>
                    <a:pt x="79" y="465"/>
                  </a:lnTo>
                  <a:lnTo>
                    <a:pt x="69" y="458"/>
                  </a:lnTo>
                  <a:lnTo>
                    <a:pt x="58" y="452"/>
                  </a:lnTo>
                  <a:lnTo>
                    <a:pt x="48" y="447"/>
                  </a:lnTo>
                  <a:lnTo>
                    <a:pt x="38" y="440"/>
                  </a:lnTo>
                  <a:lnTo>
                    <a:pt x="27" y="434"/>
                  </a:lnTo>
                  <a:lnTo>
                    <a:pt x="20" y="391"/>
                  </a:lnTo>
                  <a:lnTo>
                    <a:pt x="13" y="350"/>
                  </a:lnTo>
                  <a:lnTo>
                    <a:pt x="6" y="308"/>
                  </a:lnTo>
                  <a:lnTo>
                    <a:pt x="0" y="266"/>
                  </a:lnTo>
                  <a:lnTo>
                    <a:pt x="2" y="212"/>
                  </a:lnTo>
                  <a:lnTo>
                    <a:pt x="5" y="156"/>
                  </a:lnTo>
                  <a:lnTo>
                    <a:pt x="9" y="102"/>
                  </a:lnTo>
                  <a:lnTo>
                    <a:pt x="12" y="48"/>
                  </a:lnTo>
                  <a:lnTo>
                    <a:pt x="21" y="42"/>
                  </a:lnTo>
                  <a:lnTo>
                    <a:pt x="31" y="35"/>
                  </a:lnTo>
                  <a:lnTo>
                    <a:pt x="40" y="29"/>
                  </a:lnTo>
                  <a:lnTo>
                    <a:pt x="49" y="24"/>
                  </a:lnTo>
                  <a:lnTo>
                    <a:pt x="58" y="18"/>
                  </a:lnTo>
                  <a:lnTo>
                    <a:pt x="67" y="11"/>
                  </a:lnTo>
                  <a:lnTo>
                    <a:pt x="77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6" name="Freeform 172">
              <a:extLst>
                <a:ext uri="{FF2B5EF4-FFF2-40B4-BE49-F238E27FC236}">
                  <a16:creationId xmlns:a16="http://schemas.microsoft.com/office/drawing/2014/main" id="{5EAFAAA7-E39D-4FA4-A4AD-C8EB00FEA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4" y="2388"/>
              <a:ext cx="80" cy="242"/>
            </a:xfrm>
            <a:custGeom>
              <a:avLst/>
              <a:gdLst>
                <a:gd name="T0" fmla="*/ 65 w 160"/>
                <a:gd name="T1" fmla="*/ 0 h 484"/>
                <a:gd name="T2" fmla="*/ 74 w 160"/>
                <a:gd name="T3" fmla="*/ 20 h 484"/>
                <a:gd name="T4" fmla="*/ 82 w 160"/>
                <a:gd name="T5" fmla="*/ 42 h 484"/>
                <a:gd name="T6" fmla="*/ 91 w 160"/>
                <a:gd name="T7" fmla="*/ 63 h 484"/>
                <a:gd name="T8" fmla="*/ 101 w 160"/>
                <a:gd name="T9" fmla="*/ 84 h 484"/>
                <a:gd name="T10" fmla="*/ 109 w 160"/>
                <a:gd name="T11" fmla="*/ 106 h 484"/>
                <a:gd name="T12" fmla="*/ 118 w 160"/>
                <a:gd name="T13" fmla="*/ 126 h 484"/>
                <a:gd name="T14" fmla="*/ 127 w 160"/>
                <a:gd name="T15" fmla="*/ 148 h 484"/>
                <a:gd name="T16" fmla="*/ 136 w 160"/>
                <a:gd name="T17" fmla="*/ 169 h 484"/>
                <a:gd name="T18" fmla="*/ 142 w 160"/>
                <a:gd name="T19" fmla="*/ 190 h 484"/>
                <a:gd name="T20" fmla="*/ 149 w 160"/>
                <a:gd name="T21" fmla="*/ 210 h 484"/>
                <a:gd name="T22" fmla="*/ 155 w 160"/>
                <a:gd name="T23" fmla="*/ 232 h 484"/>
                <a:gd name="T24" fmla="*/ 160 w 160"/>
                <a:gd name="T25" fmla="*/ 253 h 484"/>
                <a:gd name="T26" fmla="*/ 154 w 160"/>
                <a:gd name="T27" fmla="*/ 270 h 484"/>
                <a:gd name="T28" fmla="*/ 146 w 160"/>
                <a:gd name="T29" fmla="*/ 287 h 484"/>
                <a:gd name="T30" fmla="*/ 139 w 160"/>
                <a:gd name="T31" fmla="*/ 304 h 484"/>
                <a:gd name="T32" fmla="*/ 131 w 160"/>
                <a:gd name="T33" fmla="*/ 320 h 484"/>
                <a:gd name="T34" fmla="*/ 122 w 160"/>
                <a:gd name="T35" fmla="*/ 336 h 484"/>
                <a:gd name="T36" fmla="*/ 116 w 160"/>
                <a:gd name="T37" fmla="*/ 353 h 484"/>
                <a:gd name="T38" fmla="*/ 108 w 160"/>
                <a:gd name="T39" fmla="*/ 370 h 484"/>
                <a:gd name="T40" fmla="*/ 101 w 160"/>
                <a:gd name="T41" fmla="*/ 387 h 484"/>
                <a:gd name="T42" fmla="*/ 97 w 160"/>
                <a:gd name="T43" fmla="*/ 411 h 484"/>
                <a:gd name="T44" fmla="*/ 95 w 160"/>
                <a:gd name="T45" fmla="*/ 435 h 484"/>
                <a:gd name="T46" fmla="*/ 91 w 160"/>
                <a:gd name="T47" fmla="*/ 459 h 484"/>
                <a:gd name="T48" fmla="*/ 88 w 160"/>
                <a:gd name="T49" fmla="*/ 484 h 484"/>
                <a:gd name="T50" fmla="*/ 79 w 160"/>
                <a:gd name="T51" fmla="*/ 477 h 484"/>
                <a:gd name="T52" fmla="*/ 70 w 160"/>
                <a:gd name="T53" fmla="*/ 470 h 484"/>
                <a:gd name="T54" fmla="*/ 60 w 160"/>
                <a:gd name="T55" fmla="*/ 463 h 484"/>
                <a:gd name="T56" fmla="*/ 51 w 160"/>
                <a:gd name="T57" fmla="*/ 456 h 484"/>
                <a:gd name="T58" fmla="*/ 42 w 160"/>
                <a:gd name="T59" fmla="*/ 449 h 484"/>
                <a:gd name="T60" fmla="*/ 32 w 160"/>
                <a:gd name="T61" fmla="*/ 442 h 484"/>
                <a:gd name="T62" fmla="*/ 22 w 160"/>
                <a:gd name="T63" fmla="*/ 435 h 484"/>
                <a:gd name="T64" fmla="*/ 13 w 160"/>
                <a:gd name="T65" fmla="*/ 428 h 484"/>
                <a:gd name="T66" fmla="*/ 11 w 160"/>
                <a:gd name="T67" fmla="*/ 388 h 484"/>
                <a:gd name="T68" fmla="*/ 7 w 160"/>
                <a:gd name="T69" fmla="*/ 346 h 484"/>
                <a:gd name="T70" fmla="*/ 4 w 160"/>
                <a:gd name="T71" fmla="*/ 306 h 484"/>
                <a:gd name="T72" fmla="*/ 0 w 160"/>
                <a:gd name="T73" fmla="*/ 266 h 484"/>
                <a:gd name="T74" fmla="*/ 2 w 160"/>
                <a:gd name="T75" fmla="*/ 213 h 484"/>
                <a:gd name="T76" fmla="*/ 3 w 160"/>
                <a:gd name="T77" fmla="*/ 159 h 484"/>
                <a:gd name="T78" fmla="*/ 3 w 160"/>
                <a:gd name="T79" fmla="*/ 106 h 484"/>
                <a:gd name="T80" fmla="*/ 4 w 160"/>
                <a:gd name="T81" fmla="*/ 53 h 484"/>
                <a:gd name="T82" fmla="*/ 11 w 160"/>
                <a:gd name="T83" fmla="*/ 46 h 484"/>
                <a:gd name="T84" fmla="*/ 19 w 160"/>
                <a:gd name="T85" fmla="*/ 39 h 484"/>
                <a:gd name="T86" fmla="*/ 26 w 160"/>
                <a:gd name="T87" fmla="*/ 32 h 484"/>
                <a:gd name="T88" fmla="*/ 34 w 160"/>
                <a:gd name="T89" fmla="*/ 26 h 484"/>
                <a:gd name="T90" fmla="*/ 42 w 160"/>
                <a:gd name="T91" fmla="*/ 19 h 484"/>
                <a:gd name="T92" fmla="*/ 50 w 160"/>
                <a:gd name="T93" fmla="*/ 12 h 484"/>
                <a:gd name="T94" fmla="*/ 57 w 160"/>
                <a:gd name="T95" fmla="*/ 6 h 484"/>
                <a:gd name="T96" fmla="*/ 65 w 160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" h="484">
                  <a:moveTo>
                    <a:pt x="65" y="0"/>
                  </a:moveTo>
                  <a:lnTo>
                    <a:pt x="74" y="20"/>
                  </a:lnTo>
                  <a:lnTo>
                    <a:pt x="82" y="42"/>
                  </a:lnTo>
                  <a:lnTo>
                    <a:pt x="91" y="63"/>
                  </a:lnTo>
                  <a:lnTo>
                    <a:pt x="101" y="84"/>
                  </a:lnTo>
                  <a:lnTo>
                    <a:pt x="109" y="106"/>
                  </a:lnTo>
                  <a:lnTo>
                    <a:pt x="118" y="126"/>
                  </a:lnTo>
                  <a:lnTo>
                    <a:pt x="127" y="148"/>
                  </a:lnTo>
                  <a:lnTo>
                    <a:pt x="136" y="169"/>
                  </a:lnTo>
                  <a:lnTo>
                    <a:pt x="142" y="190"/>
                  </a:lnTo>
                  <a:lnTo>
                    <a:pt x="149" y="210"/>
                  </a:lnTo>
                  <a:lnTo>
                    <a:pt x="155" y="232"/>
                  </a:lnTo>
                  <a:lnTo>
                    <a:pt x="160" y="253"/>
                  </a:lnTo>
                  <a:lnTo>
                    <a:pt x="154" y="270"/>
                  </a:lnTo>
                  <a:lnTo>
                    <a:pt x="146" y="287"/>
                  </a:lnTo>
                  <a:lnTo>
                    <a:pt x="139" y="304"/>
                  </a:lnTo>
                  <a:lnTo>
                    <a:pt x="131" y="320"/>
                  </a:lnTo>
                  <a:lnTo>
                    <a:pt x="122" y="336"/>
                  </a:lnTo>
                  <a:lnTo>
                    <a:pt x="116" y="353"/>
                  </a:lnTo>
                  <a:lnTo>
                    <a:pt x="108" y="370"/>
                  </a:lnTo>
                  <a:lnTo>
                    <a:pt x="101" y="387"/>
                  </a:lnTo>
                  <a:lnTo>
                    <a:pt x="97" y="411"/>
                  </a:lnTo>
                  <a:lnTo>
                    <a:pt x="95" y="435"/>
                  </a:lnTo>
                  <a:lnTo>
                    <a:pt x="91" y="459"/>
                  </a:lnTo>
                  <a:lnTo>
                    <a:pt x="88" y="484"/>
                  </a:lnTo>
                  <a:lnTo>
                    <a:pt x="79" y="477"/>
                  </a:lnTo>
                  <a:lnTo>
                    <a:pt x="70" y="470"/>
                  </a:lnTo>
                  <a:lnTo>
                    <a:pt x="60" y="463"/>
                  </a:lnTo>
                  <a:lnTo>
                    <a:pt x="51" y="456"/>
                  </a:lnTo>
                  <a:lnTo>
                    <a:pt x="42" y="449"/>
                  </a:lnTo>
                  <a:lnTo>
                    <a:pt x="32" y="442"/>
                  </a:lnTo>
                  <a:lnTo>
                    <a:pt x="22" y="435"/>
                  </a:lnTo>
                  <a:lnTo>
                    <a:pt x="13" y="428"/>
                  </a:lnTo>
                  <a:lnTo>
                    <a:pt x="11" y="388"/>
                  </a:lnTo>
                  <a:lnTo>
                    <a:pt x="7" y="346"/>
                  </a:lnTo>
                  <a:lnTo>
                    <a:pt x="4" y="306"/>
                  </a:lnTo>
                  <a:lnTo>
                    <a:pt x="0" y="266"/>
                  </a:lnTo>
                  <a:lnTo>
                    <a:pt x="2" y="213"/>
                  </a:lnTo>
                  <a:lnTo>
                    <a:pt x="3" y="159"/>
                  </a:lnTo>
                  <a:lnTo>
                    <a:pt x="3" y="106"/>
                  </a:lnTo>
                  <a:lnTo>
                    <a:pt x="4" y="53"/>
                  </a:lnTo>
                  <a:lnTo>
                    <a:pt x="11" y="46"/>
                  </a:lnTo>
                  <a:lnTo>
                    <a:pt x="19" y="39"/>
                  </a:lnTo>
                  <a:lnTo>
                    <a:pt x="26" y="32"/>
                  </a:lnTo>
                  <a:lnTo>
                    <a:pt x="34" y="26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57" y="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7" name="Freeform 173">
              <a:extLst>
                <a:ext uri="{FF2B5EF4-FFF2-40B4-BE49-F238E27FC236}">
                  <a16:creationId xmlns:a16="http://schemas.microsoft.com/office/drawing/2014/main" id="{E26172B6-925A-4F3F-82B3-954EBBB80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2388"/>
              <a:ext cx="73" cy="242"/>
            </a:xfrm>
            <a:custGeom>
              <a:avLst/>
              <a:gdLst>
                <a:gd name="T0" fmla="*/ 50 w 145"/>
                <a:gd name="T1" fmla="*/ 0 h 484"/>
                <a:gd name="T2" fmla="*/ 59 w 145"/>
                <a:gd name="T3" fmla="*/ 20 h 484"/>
                <a:gd name="T4" fmla="*/ 67 w 145"/>
                <a:gd name="T5" fmla="*/ 42 h 484"/>
                <a:gd name="T6" fmla="*/ 76 w 145"/>
                <a:gd name="T7" fmla="*/ 63 h 484"/>
                <a:gd name="T8" fmla="*/ 86 w 145"/>
                <a:gd name="T9" fmla="*/ 84 h 484"/>
                <a:gd name="T10" fmla="*/ 94 w 145"/>
                <a:gd name="T11" fmla="*/ 106 h 484"/>
                <a:gd name="T12" fmla="*/ 103 w 145"/>
                <a:gd name="T13" fmla="*/ 126 h 484"/>
                <a:gd name="T14" fmla="*/ 112 w 145"/>
                <a:gd name="T15" fmla="*/ 148 h 484"/>
                <a:gd name="T16" fmla="*/ 121 w 145"/>
                <a:gd name="T17" fmla="*/ 169 h 484"/>
                <a:gd name="T18" fmla="*/ 127 w 145"/>
                <a:gd name="T19" fmla="*/ 190 h 484"/>
                <a:gd name="T20" fmla="*/ 134 w 145"/>
                <a:gd name="T21" fmla="*/ 210 h 484"/>
                <a:gd name="T22" fmla="*/ 140 w 145"/>
                <a:gd name="T23" fmla="*/ 232 h 484"/>
                <a:gd name="T24" fmla="*/ 145 w 145"/>
                <a:gd name="T25" fmla="*/ 253 h 484"/>
                <a:gd name="T26" fmla="*/ 139 w 145"/>
                <a:gd name="T27" fmla="*/ 270 h 484"/>
                <a:gd name="T28" fmla="*/ 131 w 145"/>
                <a:gd name="T29" fmla="*/ 287 h 484"/>
                <a:gd name="T30" fmla="*/ 124 w 145"/>
                <a:gd name="T31" fmla="*/ 304 h 484"/>
                <a:gd name="T32" fmla="*/ 116 w 145"/>
                <a:gd name="T33" fmla="*/ 320 h 484"/>
                <a:gd name="T34" fmla="*/ 107 w 145"/>
                <a:gd name="T35" fmla="*/ 336 h 484"/>
                <a:gd name="T36" fmla="*/ 101 w 145"/>
                <a:gd name="T37" fmla="*/ 353 h 484"/>
                <a:gd name="T38" fmla="*/ 93 w 145"/>
                <a:gd name="T39" fmla="*/ 370 h 484"/>
                <a:gd name="T40" fmla="*/ 86 w 145"/>
                <a:gd name="T41" fmla="*/ 387 h 484"/>
                <a:gd name="T42" fmla="*/ 82 w 145"/>
                <a:gd name="T43" fmla="*/ 411 h 484"/>
                <a:gd name="T44" fmla="*/ 80 w 145"/>
                <a:gd name="T45" fmla="*/ 435 h 484"/>
                <a:gd name="T46" fmla="*/ 76 w 145"/>
                <a:gd name="T47" fmla="*/ 459 h 484"/>
                <a:gd name="T48" fmla="*/ 73 w 145"/>
                <a:gd name="T49" fmla="*/ 484 h 484"/>
                <a:gd name="T50" fmla="*/ 65 w 145"/>
                <a:gd name="T51" fmla="*/ 476 h 484"/>
                <a:gd name="T52" fmla="*/ 57 w 145"/>
                <a:gd name="T53" fmla="*/ 469 h 484"/>
                <a:gd name="T54" fmla="*/ 49 w 145"/>
                <a:gd name="T55" fmla="*/ 461 h 484"/>
                <a:gd name="T56" fmla="*/ 40 w 145"/>
                <a:gd name="T57" fmla="*/ 452 h 484"/>
                <a:gd name="T58" fmla="*/ 31 w 145"/>
                <a:gd name="T59" fmla="*/ 446 h 484"/>
                <a:gd name="T60" fmla="*/ 23 w 145"/>
                <a:gd name="T61" fmla="*/ 438 h 484"/>
                <a:gd name="T62" fmla="*/ 14 w 145"/>
                <a:gd name="T63" fmla="*/ 431 h 484"/>
                <a:gd name="T64" fmla="*/ 6 w 145"/>
                <a:gd name="T65" fmla="*/ 423 h 484"/>
                <a:gd name="T66" fmla="*/ 7 w 145"/>
                <a:gd name="T67" fmla="*/ 383 h 484"/>
                <a:gd name="T68" fmla="*/ 7 w 145"/>
                <a:gd name="T69" fmla="*/ 344 h 484"/>
                <a:gd name="T70" fmla="*/ 7 w 145"/>
                <a:gd name="T71" fmla="*/ 305 h 484"/>
                <a:gd name="T72" fmla="*/ 7 w 145"/>
                <a:gd name="T73" fmla="*/ 266 h 484"/>
                <a:gd name="T74" fmla="*/ 6 w 145"/>
                <a:gd name="T75" fmla="*/ 213 h 484"/>
                <a:gd name="T76" fmla="*/ 4 w 145"/>
                <a:gd name="T77" fmla="*/ 161 h 484"/>
                <a:gd name="T78" fmla="*/ 3 w 145"/>
                <a:gd name="T79" fmla="*/ 109 h 484"/>
                <a:gd name="T80" fmla="*/ 0 w 145"/>
                <a:gd name="T81" fmla="*/ 56 h 484"/>
                <a:gd name="T82" fmla="*/ 6 w 145"/>
                <a:gd name="T83" fmla="*/ 49 h 484"/>
                <a:gd name="T84" fmla="*/ 13 w 145"/>
                <a:gd name="T85" fmla="*/ 42 h 484"/>
                <a:gd name="T86" fmla="*/ 19 w 145"/>
                <a:gd name="T87" fmla="*/ 35 h 484"/>
                <a:gd name="T88" fmla="*/ 26 w 145"/>
                <a:gd name="T89" fmla="*/ 27 h 484"/>
                <a:gd name="T90" fmla="*/ 31 w 145"/>
                <a:gd name="T91" fmla="*/ 20 h 484"/>
                <a:gd name="T92" fmla="*/ 37 w 145"/>
                <a:gd name="T93" fmla="*/ 13 h 484"/>
                <a:gd name="T94" fmla="*/ 44 w 145"/>
                <a:gd name="T95" fmla="*/ 6 h 484"/>
                <a:gd name="T96" fmla="*/ 50 w 145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5" h="484">
                  <a:moveTo>
                    <a:pt x="50" y="0"/>
                  </a:moveTo>
                  <a:lnTo>
                    <a:pt x="59" y="20"/>
                  </a:lnTo>
                  <a:lnTo>
                    <a:pt x="67" y="42"/>
                  </a:lnTo>
                  <a:lnTo>
                    <a:pt x="76" y="63"/>
                  </a:lnTo>
                  <a:lnTo>
                    <a:pt x="86" y="84"/>
                  </a:lnTo>
                  <a:lnTo>
                    <a:pt x="94" y="106"/>
                  </a:lnTo>
                  <a:lnTo>
                    <a:pt x="103" y="126"/>
                  </a:lnTo>
                  <a:lnTo>
                    <a:pt x="112" y="148"/>
                  </a:lnTo>
                  <a:lnTo>
                    <a:pt x="121" y="169"/>
                  </a:lnTo>
                  <a:lnTo>
                    <a:pt x="127" y="190"/>
                  </a:lnTo>
                  <a:lnTo>
                    <a:pt x="134" y="210"/>
                  </a:lnTo>
                  <a:lnTo>
                    <a:pt x="140" y="232"/>
                  </a:lnTo>
                  <a:lnTo>
                    <a:pt x="145" y="253"/>
                  </a:lnTo>
                  <a:lnTo>
                    <a:pt x="139" y="270"/>
                  </a:lnTo>
                  <a:lnTo>
                    <a:pt x="131" y="287"/>
                  </a:lnTo>
                  <a:lnTo>
                    <a:pt x="124" y="304"/>
                  </a:lnTo>
                  <a:lnTo>
                    <a:pt x="116" y="320"/>
                  </a:lnTo>
                  <a:lnTo>
                    <a:pt x="107" y="336"/>
                  </a:lnTo>
                  <a:lnTo>
                    <a:pt x="101" y="353"/>
                  </a:lnTo>
                  <a:lnTo>
                    <a:pt x="93" y="370"/>
                  </a:lnTo>
                  <a:lnTo>
                    <a:pt x="86" y="387"/>
                  </a:lnTo>
                  <a:lnTo>
                    <a:pt x="82" y="411"/>
                  </a:lnTo>
                  <a:lnTo>
                    <a:pt x="80" y="435"/>
                  </a:lnTo>
                  <a:lnTo>
                    <a:pt x="76" y="459"/>
                  </a:lnTo>
                  <a:lnTo>
                    <a:pt x="73" y="484"/>
                  </a:lnTo>
                  <a:lnTo>
                    <a:pt x="65" y="476"/>
                  </a:lnTo>
                  <a:lnTo>
                    <a:pt x="57" y="469"/>
                  </a:lnTo>
                  <a:lnTo>
                    <a:pt x="49" y="461"/>
                  </a:lnTo>
                  <a:lnTo>
                    <a:pt x="40" y="452"/>
                  </a:lnTo>
                  <a:lnTo>
                    <a:pt x="31" y="446"/>
                  </a:lnTo>
                  <a:lnTo>
                    <a:pt x="23" y="438"/>
                  </a:lnTo>
                  <a:lnTo>
                    <a:pt x="14" y="431"/>
                  </a:lnTo>
                  <a:lnTo>
                    <a:pt x="6" y="423"/>
                  </a:lnTo>
                  <a:lnTo>
                    <a:pt x="7" y="383"/>
                  </a:lnTo>
                  <a:lnTo>
                    <a:pt x="7" y="344"/>
                  </a:lnTo>
                  <a:lnTo>
                    <a:pt x="7" y="305"/>
                  </a:lnTo>
                  <a:lnTo>
                    <a:pt x="7" y="266"/>
                  </a:lnTo>
                  <a:lnTo>
                    <a:pt x="6" y="213"/>
                  </a:lnTo>
                  <a:lnTo>
                    <a:pt x="4" y="161"/>
                  </a:lnTo>
                  <a:lnTo>
                    <a:pt x="3" y="109"/>
                  </a:lnTo>
                  <a:lnTo>
                    <a:pt x="0" y="56"/>
                  </a:lnTo>
                  <a:lnTo>
                    <a:pt x="6" y="49"/>
                  </a:lnTo>
                  <a:lnTo>
                    <a:pt x="13" y="42"/>
                  </a:lnTo>
                  <a:lnTo>
                    <a:pt x="19" y="35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7" y="13"/>
                  </a:lnTo>
                  <a:lnTo>
                    <a:pt x="44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8" name="Freeform 174">
              <a:extLst>
                <a:ext uri="{FF2B5EF4-FFF2-40B4-BE49-F238E27FC236}">
                  <a16:creationId xmlns:a16="http://schemas.microsoft.com/office/drawing/2014/main" id="{802B395F-D414-4F74-8B82-12AD3427C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388"/>
              <a:ext cx="66" cy="242"/>
            </a:xfrm>
            <a:custGeom>
              <a:avLst/>
              <a:gdLst>
                <a:gd name="T0" fmla="*/ 37 w 132"/>
                <a:gd name="T1" fmla="*/ 0 h 484"/>
                <a:gd name="T2" fmla="*/ 46 w 132"/>
                <a:gd name="T3" fmla="*/ 20 h 484"/>
                <a:gd name="T4" fmla="*/ 54 w 132"/>
                <a:gd name="T5" fmla="*/ 42 h 484"/>
                <a:gd name="T6" fmla="*/ 63 w 132"/>
                <a:gd name="T7" fmla="*/ 63 h 484"/>
                <a:gd name="T8" fmla="*/ 73 w 132"/>
                <a:gd name="T9" fmla="*/ 84 h 484"/>
                <a:gd name="T10" fmla="*/ 81 w 132"/>
                <a:gd name="T11" fmla="*/ 106 h 484"/>
                <a:gd name="T12" fmla="*/ 90 w 132"/>
                <a:gd name="T13" fmla="*/ 126 h 484"/>
                <a:gd name="T14" fmla="*/ 99 w 132"/>
                <a:gd name="T15" fmla="*/ 148 h 484"/>
                <a:gd name="T16" fmla="*/ 108 w 132"/>
                <a:gd name="T17" fmla="*/ 169 h 484"/>
                <a:gd name="T18" fmla="*/ 114 w 132"/>
                <a:gd name="T19" fmla="*/ 190 h 484"/>
                <a:gd name="T20" fmla="*/ 121 w 132"/>
                <a:gd name="T21" fmla="*/ 210 h 484"/>
                <a:gd name="T22" fmla="*/ 127 w 132"/>
                <a:gd name="T23" fmla="*/ 232 h 484"/>
                <a:gd name="T24" fmla="*/ 132 w 132"/>
                <a:gd name="T25" fmla="*/ 253 h 484"/>
                <a:gd name="T26" fmla="*/ 126 w 132"/>
                <a:gd name="T27" fmla="*/ 270 h 484"/>
                <a:gd name="T28" fmla="*/ 118 w 132"/>
                <a:gd name="T29" fmla="*/ 287 h 484"/>
                <a:gd name="T30" fmla="*/ 111 w 132"/>
                <a:gd name="T31" fmla="*/ 304 h 484"/>
                <a:gd name="T32" fmla="*/ 103 w 132"/>
                <a:gd name="T33" fmla="*/ 320 h 484"/>
                <a:gd name="T34" fmla="*/ 94 w 132"/>
                <a:gd name="T35" fmla="*/ 336 h 484"/>
                <a:gd name="T36" fmla="*/ 88 w 132"/>
                <a:gd name="T37" fmla="*/ 353 h 484"/>
                <a:gd name="T38" fmla="*/ 80 w 132"/>
                <a:gd name="T39" fmla="*/ 370 h 484"/>
                <a:gd name="T40" fmla="*/ 73 w 132"/>
                <a:gd name="T41" fmla="*/ 387 h 484"/>
                <a:gd name="T42" fmla="*/ 69 w 132"/>
                <a:gd name="T43" fmla="*/ 411 h 484"/>
                <a:gd name="T44" fmla="*/ 67 w 132"/>
                <a:gd name="T45" fmla="*/ 435 h 484"/>
                <a:gd name="T46" fmla="*/ 63 w 132"/>
                <a:gd name="T47" fmla="*/ 459 h 484"/>
                <a:gd name="T48" fmla="*/ 60 w 132"/>
                <a:gd name="T49" fmla="*/ 484 h 484"/>
                <a:gd name="T50" fmla="*/ 53 w 132"/>
                <a:gd name="T51" fmla="*/ 476 h 484"/>
                <a:gd name="T52" fmla="*/ 45 w 132"/>
                <a:gd name="T53" fmla="*/ 467 h 484"/>
                <a:gd name="T54" fmla="*/ 38 w 132"/>
                <a:gd name="T55" fmla="*/ 458 h 484"/>
                <a:gd name="T56" fmla="*/ 31 w 132"/>
                <a:gd name="T57" fmla="*/ 450 h 484"/>
                <a:gd name="T58" fmla="*/ 23 w 132"/>
                <a:gd name="T59" fmla="*/ 442 h 484"/>
                <a:gd name="T60" fmla="*/ 16 w 132"/>
                <a:gd name="T61" fmla="*/ 433 h 484"/>
                <a:gd name="T62" fmla="*/ 8 w 132"/>
                <a:gd name="T63" fmla="*/ 425 h 484"/>
                <a:gd name="T64" fmla="*/ 1 w 132"/>
                <a:gd name="T65" fmla="*/ 417 h 484"/>
                <a:gd name="T66" fmla="*/ 6 w 132"/>
                <a:gd name="T67" fmla="*/ 379 h 484"/>
                <a:gd name="T68" fmla="*/ 9 w 132"/>
                <a:gd name="T69" fmla="*/ 341 h 484"/>
                <a:gd name="T70" fmla="*/ 13 w 132"/>
                <a:gd name="T71" fmla="*/ 303 h 484"/>
                <a:gd name="T72" fmla="*/ 17 w 132"/>
                <a:gd name="T73" fmla="*/ 266 h 484"/>
                <a:gd name="T74" fmla="*/ 13 w 132"/>
                <a:gd name="T75" fmla="*/ 214 h 484"/>
                <a:gd name="T76" fmla="*/ 9 w 132"/>
                <a:gd name="T77" fmla="*/ 163 h 484"/>
                <a:gd name="T78" fmla="*/ 5 w 132"/>
                <a:gd name="T79" fmla="*/ 111 h 484"/>
                <a:gd name="T80" fmla="*/ 0 w 132"/>
                <a:gd name="T81" fmla="*/ 61 h 484"/>
                <a:gd name="T82" fmla="*/ 5 w 132"/>
                <a:gd name="T83" fmla="*/ 53 h 484"/>
                <a:gd name="T84" fmla="*/ 9 w 132"/>
                <a:gd name="T85" fmla="*/ 46 h 484"/>
                <a:gd name="T86" fmla="*/ 14 w 132"/>
                <a:gd name="T87" fmla="*/ 38 h 484"/>
                <a:gd name="T88" fmla="*/ 18 w 132"/>
                <a:gd name="T89" fmla="*/ 29 h 484"/>
                <a:gd name="T90" fmla="*/ 23 w 132"/>
                <a:gd name="T91" fmla="*/ 21 h 484"/>
                <a:gd name="T92" fmla="*/ 28 w 132"/>
                <a:gd name="T93" fmla="*/ 15 h 484"/>
                <a:gd name="T94" fmla="*/ 32 w 132"/>
                <a:gd name="T95" fmla="*/ 6 h 484"/>
                <a:gd name="T96" fmla="*/ 37 w 132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2" h="484">
                  <a:moveTo>
                    <a:pt x="37" y="0"/>
                  </a:moveTo>
                  <a:lnTo>
                    <a:pt x="46" y="20"/>
                  </a:lnTo>
                  <a:lnTo>
                    <a:pt x="54" y="42"/>
                  </a:lnTo>
                  <a:lnTo>
                    <a:pt x="63" y="63"/>
                  </a:lnTo>
                  <a:lnTo>
                    <a:pt x="73" y="84"/>
                  </a:lnTo>
                  <a:lnTo>
                    <a:pt x="81" y="106"/>
                  </a:lnTo>
                  <a:lnTo>
                    <a:pt x="90" y="126"/>
                  </a:lnTo>
                  <a:lnTo>
                    <a:pt x="99" y="148"/>
                  </a:lnTo>
                  <a:lnTo>
                    <a:pt x="108" y="169"/>
                  </a:lnTo>
                  <a:lnTo>
                    <a:pt x="114" y="190"/>
                  </a:lnTo>
                  <a:lnTo>
                    <a:pt x="121" y="210"/>
                  </a:lnTo>
                  <a:lnTo>
                    <a:pt x="127" y="232"/>
                  </a:lnTo>
                  <a:lnTo>
                    <a:pt x="132" y="253"/>
                  </a:lnTo>
                  <a:lnTo>
                    <a:pt x="126" y="270"/>
                  </a:lnTo>
                  <a:lnTo>
                    <a:pt x="118" y="287"/>
                  </a:lnTo>
                  <a:lnTo>
                    <a:pt x="111" y="304"/>
                  </a:lnTo>
                  <a:lnTo>
                    <a:pt x="103" y="320"/>
                  </a:lnTo>
                  <a:lnTo>
                    <a:pt x="94" y="336"/>
                  </a:lnTo>
                  <a:lnTo>
                    <a:pt x="88" y="353"/>
                  </a:lnTo>
                  <a:lnTo>
                    <a:pt x="80" y="370"/>
                  </a:lnTo>
                  <a:lnTo>
                    <a:pt x="73" y="387"/>
                  </a:lnTo>
                  <a:lnTo>
                    <a:pt x="69" y="411"/>
                  </a:lnTo>
                  <a:lnTo>
                    <a:pt x="67" y="435"/>
                  </a:lnTo>
                  <a:lnTo>
                    <a:pt x="63" y="459"/>
                  </a:lnTo>
                  <a:lnTo>
                    <a:pt x="60" y="484"/>
                  </a:lnTo>
                  <a:lnTo>
                    <a:pt x="53" y="476"/>
                  </a:lnTo>
                  <a:lnTo>
                    <a:pt x="45" y="467"/>
                  </a:lnTo>
                  <a:lnTo>
                    <a:pt x="38" y="458"/>
                  </a:lnTo>
                  <a:lnTo>
                    <a:pt x="31" y="450"/>
                  </a:lnTo>
                  <a:lnTo>
                    <a:pt x="23" y="442"/>
                  </a:lnTo>
                  <a:lnTo>
                    <a:pt x="16" y="433"/>
                  </a:lnTo>
                  <a:lnTo>
                    <a:pt x="8" y="425"/>
                  </a:lnTo>
                  <a:lnTo>
                    <a:pt x="1" y="417"/>
                  </a:lnTo>
                  <a:lnTo>
                    <a:pt x="6" y="379"/>
                  </a:lnTo>
                  <a:lnTo>
                    <a:pt x="9" y="341"/>
                  </a:lnTo>
                  <a:lnTo>
                    <a:pt x="13" y="303"/>
                  </a:lnTo>
                  <a:lnTo>
                    <a:pt x="17" y="266"/>
                  </a:lnTo>
                  <a:lnTo>
                    <a:pt x="13" y="214"/>
                  </a:lnTo>
                  <a:lnTo>
                    <a:pt x="9" y="163"/>
                  </a:lnTo>
                  <a:lnTo>
                    <a:pt x="5" y="111"/>
                  </a:lnTo>
                  <a:lnTo>
                    <a:pt x="0" y="61"/>
                  </a:lnTo>
                  <a:lnTo>
                    <a:pt x="5" y="53"/>
                  </a:lnTo>
                  <a:lnTo>
                    <a:pt x="9" y="46"/>
                  </a:lnTo>
                  <a:lnTo>
                    <a:pt x="14" y="38"/>
                  </a:lnTo>
                  <a:lnTo>
                    <a:pt x="18" y="29"/>
                  </a:lnTo>
                  <a:lnTo>
                    <a:pt x="23" y="21"/>
                  </a:lnTo>
                  <a:lnTo>
                    <a:pt x="28" y="15"/>
                  </a:lnTo>
                  <a:lnTo>
                    <a:pt x="32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9" name="Freeform 175">
              <a:extLst>
                <a:ext uri="{FF2B5EF4-FFF2-40B4-BE49-F238E27FC236}">
                  <a16:creationId xmlns:a16="http://schemas.microsoft.com/office/drawing/2014/main" id="{D22E77A8-74F7-43B7-9FF2-6B7AB71E6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" y="2388"/>
              <a:ext cx="62" cy="242"/>
            </a:xfrm>
            <a:custGeom>
              <a:avLst/>
              <a:gdLst>
                <a:gd name="T0" fmla="*/ 28 w 123"/>
                <a:gd name="T1" fmla="*/ 0 h 484"/>
                <a:gd name="T2" fmla="*/ 37 w 123"/>
                <a:gd name="T3" fmla="*/ 20 h 484"/>
                <a:gd name="T4" fmla="*/ 45 w 123"/>
                <a:gd name="T5" fmla="*/ 42 h 484"/>
                <a:gd name="T6" fmla="*/ 54 w 123"/>
                <a:gd name="T7" fmla="*/ 63 h 484"/>
                <a:gd name="T8" fmla="*/ 64 w 123"/>
                <a:gd name="T9" fmla="*/ 84 h 484"/>
                <a:gd name="T10" fmla="*/ 72 w 123"/>
                <a:gd name="T11" fmla="*/ 106 h 484"/>
                <a:gd name="T12" fmla="*/ 81 w 123"/>
                <a:gd name="T13" fmla="*/ 126 h 484"/>
                <a:gd name="T14" fmla="*/ 90 w 123"/>
                <a:gd name="T15" fmla="*/ 148 h 484"/>
                <a:gd name="T16" fmla="*/ 99 w 123"/>
                <a:gd name="T17" fmla="*/ 169 h 484"/>
                <a:gd name="T18" fmla="*/ 105 w 123"/>
                <a:gd name="T19" fmla="*/ 190 h 484"/>
                <a:gd name="T20" fmla="*/ 112 w 123"/>
                <a:gd name="T21" fmla="*/ 210 h 484"/>
                <a:gd name="T22" fmla="*/ 118 w 123"/>
                <a:gd name="T23" fmla="*/ 232 h 484"/>
                <a:gd name="T24" fmla="*/ 123 w 123"/>
                <a:gd name="T25" fmla="*/ 253 h 484"/>
                <a:gd name="T26" fmla="*/ 117 w 123"/>
                <a:gd name="T27" fmla="*/ 270 h 484"/>
                <a:gd name="T28" fmla="*/ 109 w 123"/>
                <a:gd name="T29" fmla="*/ 287 h 484"/>
                <a:gd name="T30" fmla="*/ 102 w 123"/>
                <a:gd name="T31" fmla="*/ 304 h 484"/>
                <a:gd name="T32" fmla="*/ 94 w 123"/>
                <a:gd name="T33" fmla="*/ 320 h 484"/>
                <a:gd name="T34" fmla="*/ 85 w 123"/>
                <a:gd name="T35" fmla="*/ 336 h 484"/>
                <a:gd name="T36" fmla="*/ 79 w 123"/>
                <a:gd name="T37" fmla="*/ 353 h 484"/>
                <a:gd name="T38" fmla="*/ 71 w 123"/>
                <a:gd name="T39" fmla="*/ 370 h 484"/>
                <a:gd name="T40" fmla="*/ 64 w 123"/>
                <a:gd name="T41" fmla="*/ 387 h 484"/>
                <a:gd name="T42" fmla="*/ 60 w 123"/>
                <a:gd name="T43" fmla="*/ 411 h 484"/>
                <a:gd name="T44" fmla="*/ 58 w 123"/>
                <a:gd name="T45" fmla="*/ 435 h 484"/>
                <a:gd name="T46" fmla="*/ 54 w 123"/>
                <a:gd name="T47" fmla="*/ 459 h 484"/>
                <a:gd name="T48" fmla="*/ 51 w 123"/>
                <a:gd name="T49" fmla="*/ 484 h 484"/>
                <a:gd name="T50" fmla="*/ 45 w 123"/>
                <a:gd name="T51" fmla="*/ 474 h 484"/>
                <a:gd name="T52" fmla="*/ 38 w 123"/>
                <a:gd name="T53" fmla="*/ 465 h 484"/>
                <a:gd name="T54" fmla="*/ 33 w 123"/>
                <a:gd name="T55" fmla="*/ 456 h 484"/>
                <a:gd name="T56" fmla="*/ 26 w 123"/>
                <a:gd name="T57" fmla="*/ 447 h 484"/>
                <a:gd name="T58" fmla="*/ 20 w 123"/>
                <a:gd name="T59" fmla="*/ 439 h 484"/>
                <a:gd name="T60" fmla="*/ 13 w 123"/>
                <a:gd name="T61" fmla="*/ 429 h 484"/>
                <a:gd name="T62" fmla="*/ 7 w 123"/>
                <a:gd name="T63" fmla="*/ 420 h 484"/>
                <a:gd name="T64" fmla="*/ 0 w 123"/>
                <a:gd name="T65" fmla="*/ 411 h 484"/>
                <a:gd name="T66" fmla="*/ 8 w 123"/>
                <a:gd name="T67" fmla="*/ 374 h 484"/>
                <a:gd name="T68" fmla="*/ 15 w 123"/>
                <a:gd name="T69" fmla="*/ 338 h 484"/>
                <a:gd name="T70" fmla="*/ 23 w 123"/>
                <a:gd name="T71" fmla="*/ 301 h 484"/>
                <a:gd name="T72" fmla="*/ 30 w 123"/>
                <a:gd name="T73" fmla="*/ 266 h 484"/>
                <a:gd name="T74" fmla="*/ 23 w 123"/>
                <a:gd name="T75" fmla="*/ 215 h 484"/>
                <a:gd name="T76" fmla="*/ 16 w 123"/>
                <a:gd name="T77" fmla="*/ 164 h 484"/>
                <a:gd name="T78" fmla="*/ 9 w 123"/>
                <a:gd name="T79" fmla="*/ 115 h 484"/>
                <a:gd name="T80" fmla="*/ 4 w 123"/>
                <a:gd name="T81" fmla="*/ 64 h 484"/>
                <a:gd name="T82" fmla="*/ 9 w 123"/>
                <a:gd name="T83" fmla="*/ 48 h 484"/>
                <a:gd name="T84" fmla="*/ 16 w 123"/>
                <a:gd name="T85" fmla="*/ 32 h 484"/>
                <a:gd name="T86" fmla="*/ 22 w 123"/>
                <a:gd name="T87" fmla="*/ 16 h 484"/>
                <a:gd name="T88" fmla="*/ 28 w 123"/>
                <a:gd name="T89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484">
                  <a:moveTo>
                    <a:pt x="28" y="0"/>
                  </a:moveTo>
                  <a:lnTo>
                    <a:pt x="37" y="20"/>
                  </a:lnTo>
                  <a:lnTo>
                    <a:pt x="45" y="42"/>
                  </a:lnTo>
                  <a:lnTo>
                    <a:pt x="54" y="63"/>
                  </a:lnTo>
                  <a:lnTo>
                    <a:pt x="64" y="84"/>
                  </a:lnTo>
                  <a:lnTo>
                    <a:pt x="72" y="106"/>
                  </a:lnTo>
                  <a:lnTo>
                    <a:pt x="81" y="126"/>
                  </a:lnTo>
                  <a:lnTo>
                    <a:pt x="90" y="148"/>
                  </a:lnTo>
                  <a:lnTo>
                    <a:pt x="99" y="169"/>
                  </a:lnTo>
                  <a:lnTo>
                    <a:pt x="105" y="190"/>
                  </a:lnTo>
                  <a:lnTo>
                    <a:pt x="112" y="210"/>
                  </a:lnTo>
                  <a:lnTo>
                    <a:pt x="118" y="232"/>
                  </a:lnTo>
                  <a:lnTo>
                    <a:pt x="123" y="253"/>
                  </a:lnTo>
                  <a:lnTo>
                    <a:pt x="117" y="270"/>
                  </a:lnTo>
                  <a:lnTo>
                    <a:pt x="109" y="287"/>
                  </a:lnTo>
                  <a:lnTo>
                    <a:pt x="102" y="304"/>
                  </a:lnTo>
                  <a:lnTo>
                    <a:pt x="94" y="320"/>
                  </a:lnTo>
                  <a:lnTo>
                    <a:pt x="85" y="336"/>
                  </a:lnTo>
                  <a:lnTo>
                    <a:pt x="79" y="353"/>
                  </a:lnTo>
                  <a:lnTo>
                    <a:pt x="71" y="370"/>
                  </a:lnTo>
                  <a:lnTo>
                    <a:pt x="64" y="387"/>
                  </a:lnTo>
                  <a:lnTo>
                    <a:pt x="60" y="411"/>
                  </a:lnTo>
                  <a:lnTo>
                    <a:pt x="58" y="435"/>
                  </a:lnTo>
                  <a:lnTo>
                    <a:pt x="54" y="459"/>
                  </a:lnTo>
                  <a:lnTo>
                    <a:pt x="51" y="484"/>
                  </a:lnTo>
                  <a:lnTo>
                    <a:pt x="45" y="474"/>
                  </a:lnTo>
                  <a:lnTo>
                    <a:pt x="38" y="465"/>
                  </a:lnTo>
                  <a:lnTo>
                    <a:pt x="33" y="456"/>
                  </a:lnTo>
                  <a:lnTo>
                    <a:pt x="26" y="447"/>
                  </a:lnTo>
                  <a:lnTo>
                    <a:pt x="20" y="439"/>
                  </a:lnTo>
                  <a:lnTo>
                    <a:pt x="13" y="429"/>
                  </a:lnTo>
                  <a:lnTo>
                    <a:pt x="7" y="420"/>
                  </a:lnTo>
                  <a:lnTo>
                    <a:pt x="0" y="411"/>
                  </a:lnTo>
                  <a:lnTo>
                    <a:pt x="8" y="374"/>
                  </a:lnTo>
                  <a:lnTo>
                    <a:pt x="15" y="338"/>
                  </a:lnTo>
                  <a:lnTo>
                    <a:pt x="23" y="301"/>
                  </a:lnTo>
                  <a:lnTo>
                    <a:pt x="30" y="266"/>
                  </a:lnTo>
                  <a:lnTo>
                    <a:pt x="23" y="215"/>
                  </a:lnTo>
                  <a:lnTo>
                    <a:pt x="16" y="164"/>
                  </a:lnTo>
                  <a:lnTo>
                    <a:pt x="9" y="115"/>
                  </a:lnTo>
                  <a:lnTo>
                    <a:pt x="4" y="64"/>
                  </a:lnTo>
                  <a:lnTo>
                    <a:pt x="9" y="48"/>
                  </a:lnTo>
                  <a:lnTo>
                    <a:pt x="16" y="32"/>
                  </a:lnTo>
                  <a:lnTo>
                    <a:pt x="22" y="1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0" name="Freeform 176">
              <a:extLst>
                <a:ext uri="{FF2B5EF4-FFF2-40B4-BE49-F238E27FC236}">
                  <a16:creationId xmlns:a16="http://schemas.microsoft.com/office/drawing/2014/main" id="{01C4303D-5587-49B9-9468-FC8C38ACD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388"/>
              <a:ext cx="58" cy="242"/>
            </a:xfrm>
            <a:custGeom>
              <a:avLst/>
              <a:gdLst>
                <a:gd name="T0" fmla="*/ 20 w 115"/>
                <a:gd name="T1" fmla="*/ 0 h 484"/>
                <a:gd name="T2" fmla="*/ 29 w 115"/>
                <a:gd name="T3" fmla="*/ 20 h 484"/>
                <a:gd name="T4" fmla="*/ 37 w 115"/>
                <a:gd name="T5" fmla="*/ 42 h 484"/>
                <a:gd name="T6" fmla="*/ 46 w 115"/>
                <a:gd name="T7" fmla="*/ 63 h 484"/>
                <a:gd name="T8" fmla="*/ 56 w 115"/>
                <a:gd name="T9" fmla="*/ 84 h 484"/>
                <a:gd name="T10" fmla="*/ 64 w 115"/>
                <a:gd name="T11" fmla="*/ 106 h 484"/>
                <a:gd name="T12" fmla="*/ 73 w 115"/>
                <a:gd name="T13" fmla="*/ 126 h 484"/>
                <a:gd name="T14" fmla="*/ 82 w 115"/>
                <a:gd name="T15" fmla="*/ 148 h 484"/>
                <a:gd name="T16" fmla="*/ 91 w 115"/>
                <a:gd name="T17" fmla="*/ 169 h 484"/>
                <a:gd name="T18" fmla="*/ 97 w 115"/>
                <a:gd name="T19" fmla="*/ 190 h 484"/>
                <a:gd name="T20" fmla="*/ 104 w 115"/>
                <a:gd name="T21" fmla="*/ 210 h 484"/>
                <a:gd name="T22" fmla="*/ 110 w 115"/>
                <a:gd name="T23" fmla="*/ 232 h 484"/>
                <a:gd name="T24" fmla="*/ 115 w 115"/>
                <a:gd name="T25" fmla="*/ 253 h 484"/>
                <a:gd name="T26" fmla="*/ 109 w 115"/>
                <a:gd name="T27" fmla="*/ 270 h 484"/>
                <a:gd name="T28" fmla="*/ 101 w 115"/>
                <a:gd name="T29" fmla="*/ 287 h 484"/>
                <a:gd name="T30" fmla="*/ 94 w 115"/>
                <a:gd name="T31" fmla="*/ 304 h 484"/>
                <a:gd name="T32" fmla="*/ 86 w 115"/>
                <a:gd name="T33" fmla="*/ 320 h 484"/>
                <a:gd name="T34" fmla="*/ 77 w 115"/>
                <a:gd name="T35" fmla="*/ 336 h 484"/>
                <a:gd name="T36" fmla="*/ 71 w 115"/>
                <a:gd name="T37" fmla="*/ 353 h 484"/>
                <a:gd name="T38" fmla="*/ 63 w 115"/>
                <a:gd name="T39" fmla="*/ 370 h 484"/>
                <a:gd name="T40" fmla="*/ 56 w 115"/>
                <a:gd name="T41" fmla="*/ 387 h 484"/>
                <a:gd name="T42" fmla="*/ 52 w 115"/>
                <a:gd name="T43" fmla="*/ 411 h 484"/>
                <a:gd name="T44" fmla="*/ 50 w 115"/>
                <a:gd name="T45" fmla="*/ 435 h 484"/>
                <a:gd name="T46" fmla="*/ 46 w 115"/>
                <a:gd name="T47" fmla="*/ 459 h 484"/>
                <a:gd name="T48" fmla="*/ 43 w 115"/>
                <a:gd name="T49" fmla="*/ 484 h 484"/>
                <a:gd name="T50" fmla="*/ 37 w 115"/>
                <a:gd name="T51" fmla="*/ 473 h 484"/>
                <a:gd name="T52" fmla="*/ 33 w 115"/>
                <a:gd name="T53" fmla="*/ 464 h 484"/>
                <a:gd name="T54" fmla="*/ 27 w 115"/>
                <a:gd name="T55" fmla="*/ 454 h 484"/>
                <a:gd name="T56" fmla="*/ 22 w 115"/>
                <a:gd name="T57" fmla="*/ 444 h 484"/>
                <a:gd name="T58" fmla="*/ 16 w 115"/>
                <a:gd name="T59" fmla="*/ 434 h 484"/>
                <a:gd name="T60" fmla="*/ 11 w 115"/>
                <a:gd name="T61" fmla="*/ 425 h 484"/>
                <a:gd name="T62" fmla="*/ 6 w 115"/>
                <a:gd name="T63" fmla="*/ 414 h 484"/>
                <a:gd name="T64" fmla="*/ 0 w 115"/>
                <a:gd name="T65" fmla="*/ 405 h 484"/>
                <a:gd name="T66" fmla="*/ 6 w 115"/>
                <a:gd name="T67" fmla="*/ 388 h 484"/>
                <a:gd name="T68" fmla="*/ 12 w 115"/>
                <a:gd name="T69" fmla="*/ 370 h 484"/>
                <a:gd name="T70" fmla="*/ 18 w 115"/>
                <a:gd name="T71" fmla="*/ 352 h 484"/>
                <a:gd name="T72" fmla="*/ 23 w 115"/>
                <a:gd name="T73" fmla="*/ 335 h 484"/>
                <a:gd name="T74" fmla="*/ 28 w 115"/>
                <a:gd name="T75" fmla="*/ 318 h 484"/>
                <a:gd name="T76" fmla="*/ 34 w 115"/>
                <a:gd name="T77" fmla="*/ 300 h 484"/>
                <a:gd name="T78" fmla="*/ 39 w 115"/>
                <a:gd name="T79" fmla="*/ 283 h 484"/>
                <a:gd name="T80" fmla="*/ 45 w 115"/>
                <a:gd name="T81" fmla="*/ 266 h 484"/>
                <a:gd name="T82" fmla="*/ 41 w 115"/>
                <a:gd name="T83" fmla="*/ 242 h 484"/>
                <a:gd name="T84" fmla="*/ 36 w 115"/>
                <a:gd name="T85" fmla="*/ 216 h 484"/>
                <a:gd name="T86" fmla="*/ 31 w 115"/>
                <a:gd name="T87" fmla="*/ 192 h 484"/>
                <a:gd name="T88" fmla="*/ 27 w 115"/>
                <a:gd name="T89" fmla="*/ 167 h 484"/>
                <a:gd name="T90" fmla="*/ 21 w 115"/>
                <a:gd name="T91" fmla="*/ 142 h 484"/>
                <a:gd name="T92" fmla="*/ 16 w 115"/>
                <a:gd name="T93" fmla="*/ 117 h 484"/>
                <a:gd name="T94" fmla="*/ 12 w 115"/>
                <a:gd name="T95" fmla="*/ 93 h 484"/>
                <a:gd name="T96" fmla="*/ 7 w 115"/>
                <a:gd name="T97" fmla="*/ 68 h 484"/>
                <a:gd name="T98" fmla="*/ 11 w 115"/>
                <a:gd name="T99" fmla="*/ 51 h 484"/>
                <a:gd name="T100" fmla="*/ 14 w 115"/>
                <a:gd name="T101" fmla="*/ 34 h 484"/>
                <a:gd name="T102" fmla="*/ 16 w 115"/>
                <a:gd name="T103" fmla="*/ 17 h 484"/>
                <a:gd name="T104" fmla="*/ 20 w 115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" h="484">
                  <a:moveTo>
                    <a:pt x="20" y="0"/>
                  </a:moveTo>
                  <a:lnTo>
                    <a:pt x="29" y="20"/>
                  </a:lnTo>
                  <a:lnTo>
                    <a:pt x="37" y="42"/>
                  </a:lnTo>
                  <a:lnTo>
                    <a:pt x="46" y="63"/>
                  </a:lnTo>
                  <a:lnTo>
                    <a:pt x="56" y="84"/>
                  </a:lnTo>
                  <a:lnTo>
                    <a:pt x="64" y="106"/>
                  </a:lnTo>
                  <a:lnTo>
                    <a:pt x="73" y="126"/>
                  </a:lnTo>
                  <a:lnTo>
                    <a:pt x="82" y="148"/>
                  </a:lnTo>
                  <a:lnTo>
                    <a:pt x="91" y="169"/>
                  </a:lnTo>
                  <a:lnTo>
                    <a:pt x="97" y="190"/>
                  </a:lnTo>
                  <a:lnTo>
                    <a:pt x="104" y="210"/>
                  </a:lnTo>
                  <a:lnTo>
                    <a:pt x="110" y="232"/>
                  </a:lnTo>
                  <a:lnTo>
                    <a:pt x="115" y="253"/>
                  </a:lnTo>
                  <a:lnTo>
                    <a:pt x="109" y="270"/>
                  </a:lnTo>
                  <a:lnTo>
                    <a:pt x="101" y="287"/>
                  </a:lnTo>
                  <a:lnTo>
                    <a:pt x="94" y="304"/>
                  </a:lnTo>
                  <a:lnTo>
                    <a:pt x="86" y="320"/>
                  </a:lnTo>
                  <a:lnTo>
                    <a:pt x="77" y="336"/>
                  </a:lnTo>
                  <a:lnTo>
                    <a:pt x="71" y="353"/>
                  </a:lnTo>
                  <a:lnTo>
                    <a:pt x="63" y="370"/>
                  </a:lnTo>
                  <a:lnTo>
                    <a:pt x="56" y="387"/>
                  </a:lnTo>
                  <a:lnTo>
                    <a:pt x="52" y="411"/>
                  </a:lnTo>
                  <a:lnTo>
                    <a:pt x="50" y="435"/>
                  </a:lnTo>
                  <a:lnTo>
                    <a:pt x="46" y="459"/>
                  </a:lnTo>
                  <a:lnTo>
                    <a:pt x="43" y="484"/>
                  </a:lnTo>
                  <a:lnTo>
                    <a:pt x="37" y="473"/>
                  </a:lnTo>
                  <a:lnTo>
                    <a:pt x="33" y="464"/>
                  </a:lnTo>
                  <a:lnTo>
                    <a:pt x="27" y="454"/>
                  </a:lnTo>
                  <a:lnTo>
                    <a:pt x="22" y="444"/>
                  </a:lnTo>
                  <a:lnTo>
                    <a:pt x="16" y="434"/>
                  </a:lnTo>
                  <a:lnTo>
                    <a:pt x="11" y="425"/>
                  </a:lnTo>
                  <a:lnTo>
                    <a:pt x="6" y="414"/>
                  </a:lnTo>
                  <a:lnTo>
                    <a:pt x="0" y="405"/>
                  </a:lnTo>
                  <a:lnTo>
                    <a:pt x="6" y="388"/>
                  </a:lnTo>
                  <a:lnTo>
                    <a:pt x="12" y="370"/>
                  </a:lnTo>
                  <a:lnTo>
                    <a:pt x="18" y="352"/>
                  </a:lnTo>
                  <a:lnTo>
                    <a:pt x="23" y="335"/>
                  </a:lnTo>
                  <a:lnTo>
                    <a:pt x="28" y="318"/>
                  </a:lnTo>
                  <a:lnTo>
                    <a:pt x="34" y="300"/>
                  </a:lnTo>
                  <a:lnTo>
                    <a:pt x="39" y="283"/>
                  </a:lnTo>
                  <a:lnTo>
                    <a:pt x="45" y="266"/>
                  </a:lnTo>
                  <a:lnTo>
                    <a:pt x="41" y="242"/>
                  </a:lnTo>
                  <a:lnTo>
                    <a:pt x="36" y="216"/>
                  </a:lnTo>
                  <a:lnTo>
                    <a:pt x="31" y="192"/>
                  </a:lnTo>
                  <a:lnTo>
                    <a:pt x="27" y="167"/>
                  </a:lnTo>
                  <a:lnTo>
                    <a:pt x="21" y="142"/>
                  </a:lnTo>
                  <a:lnTo>
                    <a:pt x="16" y="117"/>
                  </a:lnTo>
                  <a:lnTo>
                    <a:pt x="12" y="93"/>
                  </a:lnTo>
                  <a:lnTo>
                    <a:pt x="7" y="68"/>
                  </a:lnTo>
                  <a:lnTo>
                    <a:pt x="11" y="51"/>
                  </a:lnTo>
                  <a:lnTo>
                    <a:pt x="14" y="34"/>
                  </a:lnTo>
                  <a:lnTo>
                    <a:pt x="16" y="1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1" name="Freeform 177">
              <a:extLst>
                <a:ext uri="{FF2B5EF4-FFF2-40B4-BE49-F238E27FC236}">
                  <a16:creationId xmlns:a16="http://schemas.microsoft.com/office/drawing/2014/main" id="{F6B05279-47A4-48BD-8FCB-7C08A854B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2388"/>
              <a:ext cx="54" cy="242"/>
            </a:xfrm>
            <a:custGeom>
              <a:avLst/>
              <a:gdLst>
                <a:gd name="T0" fmla="*/ 13 w 108"/>
                <a:gd name="T1" fmla="*/ 0 h 484"/>
                <a:gd name="T2" fmla="*/ 84 w 108"/>
                <a:gd name="T3" fmla="*/ 169 h 484"/>
                <a:gd name="T4" fmla="*/ 108 w 108"/>
                <a:gd name="T5" fmla="*/ 253 h 484"/>
                <a:gd name="T6" fmla="*/ 49 w 108"/>
                <a:gd name="T7" fmla="*/ 387 h 484"/>
                <a:gd name="T8" fmla="*/ 36 w 108"/>
                <a:gd name="T9" fmla="*/ 484 h 484"/>
                <a:gd name="T10" fmla="*/ 0 w 108"/>
                <a:gd name="T11" fmla="*/ 398 h 484"/>
                <a:gd name="T12" fmla="*/ 60 w 108"/>
                <a:gd name="T13" fmla="*/ 266 h 484"/>
                <a:gd name="T14" fmla="*/ 13 w 108"/>
                <a:gd name="T15" fmla="*/ 72 h 484"/>
                <a:gd name="T16" fmla="*/ 13 w 108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84">
                  <a:moveTo>
                    <a:pt x="13" y="0"/>
                  </a:moveTo>
                  <a:lnTo>
                    <a:pt x="84" y="169"/>
                  </a:lnTo>
                  <a:lnTo>
                    <a:pt x="108" y="253"/>
                  </a:lnTo>
                  <a:lnTo>
                    <a:pt x="49" y="387"/>
                  </a:lnTo>
                  <a:lnTo>
                    <a:pt x="36" y="484"/>
                  </a:lnTo>
                  <a:lnTo>
                    <a:pt x="0" y="398"/>
                  </a:lnTo>
                  <a:lnTo>
                    <a:pt x="60" y="266"/>
                  </a:lnTo>
                  <a:lnTo>
                    <a:pt x="13" y="7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362" name="Group 178">
            <a:extLst>
              <a:ext uri="{FF2B5EF4-FFF2-40B4-BE49-F238E27FC236}">
                <a16:creationId xmlns:a16="http://schemas.microsoft.com/office/drawing/2014/main" id="{21ED7FEE-0BB7-465F-B4F9-0A659DC811D4}"/>
              </a:ext>
            </a:extLst>
          </p:cNvPr>
          <p:cNvGrpSpPr>
            <a:grpSpLocks/>
          </p:cNvGrpSpPr>
          <p:nvPr/>
        </p:nvGrpSpPr>
        <p:grpSpPr bwMode="auto">
          <a:xfrm rot="-1278288">
            <a:off x="5791200" y="5029200"/>
            <a:ext cx="762000" cy="666750"/>
            <a:chOff x="2304" y="1959"/>
            <a:chExt cx="1151" cy="948"/>
          </a:xfrm>
        </p:grpSpPr>
        <p:sp>
          <p:nvSpPr>
            <p:cNvPr id="349363" name="AutoShape 179">
              <a:extLst>
                <a:ext uri="{FF2B5EF4-FFF2-40B4-BE49-F238E27FC236}">
                  <a16:creationId xmlns:a16="http://schemas.microsoft.com/office/drawing/2014/main" id="{B025DF5A-F83C-47A9-AE07-2B6CCA34BC1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04" y="1959"/>
              <a:ext cx="1151" cy="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4" name="Freeform 180">
              <a:extLst>
                <a:ext uri="{FF2B5EF4-FFF2-40B4-BE49-F238E27FC236}">
                  <a16:creationId xmlns:a16="http://schemas.microsoft.com/office/drawing/2014/main" id="{13F1C012-60BF-4F61-B9F4-C64F8B525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1976"/>
              <a:ext cx="929" cy="931"/>
            </a:xfrm>
            <a:custGeom>
              <a:avLst/>
              <a:gdLst>
                <a:gd name="T0" fmla="*/ 1024 w 1859"/>
                <a:gd name="T1" fmla="*/ 5 h 1863"/>
                <a:gd name="T2" fmla="*/ 1161 w 1859"/>
                <a:gd name="T3" fmla="*/ 30 h 1863"/>
                <a:gd name="T4" fmla="*/ 1290 w 1859"/>
                <a:gd name="T5" fmla="*/ 74 h 1863"/>
                <a:gd name="T6" fmla="*/ 1411 w 1859"/>
                <a:gd name="T7" fmla="*/ 136 h 1863"/>
                <a:gd name="T8" fmla="*/ 1520 w 1859"/>
                <a:gd name="T9" fmla="*/ 214 h 1863"/>
                <a:gd name="T10" fmla="*/ 1617 w 1859"/>
                <a:gd name="T11" fmla="*/ 307 h 1863"/>
                <a:gd name="T12" fmla="*/ 1700 w 1859"/>
                <a:gd name="T13" fmla="*/ 412 h 1863"/>
                <a:gd name="T14" fmla="*/ 1767 w 1859"/>
                <a:gd name="T15" fmla="*/ 529 h 1863"/>
                <a:gd name="T16" fmla="*/ 1818 w 1859"/>
                <a:gd name="T17" fmla="*/ 656 h 1863"/>
                <a:gd name="T18" fmla="*/ 1849 w 1859"/>
                <a:gd name="T19" fmla="*/ 791 h 1863"/>
                <a:gd name="T20" fmla="*/ 1859 w 1859"/>
                <a:gd name="T21" fmla="*/ 933 h 1863"/>
                <a:gd name="T22" fmla="*/ 1849 w 1859"/>
                <a:gd name="T23" fmla="*/ 1075 h 1863"/>
                <a:gd name="T24" fmla="*/ 1818 w 1859"/>
                <a:gd name="T25" fmla="*/ 1209 h 1863"/>
                <a:gd name="T26" fmla="*/ 1767 w 1859"/>
                <a:gd name="T27" fmla="*/ 1336 h 1863"/>
                <a:gd name="T28" fmla="*/ 1700 w 1859"/>
                <a:gd name="T29" fmla="*/ 1453 h 1863"/>
                <a:gd name="T30" fmla="*/ 1617 w 1859"/>
                <a:gd name="T31" fmla="*/ 1559 h 1863"/>
                <a:gd name="T32" fmla="*/ 1520 w 1859"/>
                <a:gd name="T33" fmla="*/ 1651 h 1863"/>
                <a:gd name="T34" fmla="*/ 1411 w 1859"/>
                <a:gd name="T35" fmla="*/ 1728 h 1863"/>
                <a:gd name="T36" fmla="*/ 1290 w 1859"/>
                <a:gd name="T37" fmla="*/ 1790 h 1863"/>
                <a:gd name="T38" fmla="*/ 1161 w 1859"/>
                <a:gd name="T39" fmla="*/ 1834 h 1863"/>
                <a:gd name="T40" fmla="*/ 1024 w 1859"/>
                <a:gd name="T41" fmla="*/ 1858 h 1863"/>
                <a:gd name="T42" fmla="*/ 882 w 1859"/>
                <a:gd name="T43" fmla="*/ 1862 h 1863"/>
                <a:gd name="T44" fmla="*/ 743 w 1859"/>
                <a:gd name="T45" fmla="*/ 1845 h 1863"/>
                <a:gd name="T46" fmla="*/ 611 w 1859"/>
                <a:gd name="T47" fmla="*/ 1807 h 1863"/>
                <a:gd name="T48" fmla="*/ 487 w 1859"/>
                <a:gd name="T49" fmla="*/ 1751 h 1863"/>
                <a:gd name="T50" fmla="*/ 375 w 1859"/>
                <a:gd name="T51" fmla="*/ 1679 h 1863"/>
                <a:gd name="T52" fmla="*/ 273 w 1859"/>
                <a:gd name="T53" fmla="*/ 1591 h 1863"/>
                <a:gd name="T54" fmla="*/ 186 w 1859"/>
                <a:gd name="T55" fmla="*/ 1490 h 1863"/>
                <a:gd name="T56" fmla="*/ 113 w 1859"/>
                <a:gd name="T57" fmla="*/ 1377 h 1863"/>
                <a:gd name="T58" fmla="*/ 57 w 1859"/>
                <a:gd name="T59" fmla="*/ 1253 h 1863"/>
                <a:gd name="T60" fmla="*/ 19 w 1859"/>
                <a:gd name="T61" fmla="*/ 1121 h 1863"/>
                <a:gd name="T62" fmla="*/ 2 w 1859"/>
                <a:gd name="T63" fmla="*/ 981 h 1863"/>
                <a:gd name="T64" fmla="*/ 5 w 1859"/>
                <a:gd name="T65" fmla="*/ 838 h 1863"/>
                <a:gd name="T66" fmla="*/ 30 w 1859"/>
                <a:gd name="T67" fmla="*/ 700 h 1863"/>
                <a:gd name="T68" fmla="*/ 74 w 1859"/>
                <a:gd name="T69" fmla="*/ 571 h 1863"/>
                <a:gd name="T70" fmla="*/ 135 w 1859"/>
                <a:gd name="T71" fmla="*/ 450 h 1863"/>
                <a:gd name="T72" fmla="*/ 213 w 1859"/>
                <a:gd name="T73" fmla="*/ 340 h 1863"/>
                <a:gd name="T74" fmla="*/ 306 w 1859"/>
                <a:gd name="T75" fmla="*/ 244 h 1863"/>
                <a:gd name="T76" fmla="*/ 411 w 1859"/>
                <a:gd name="T77" fmla="*/ 161 h 1863"/>
                <a:gd name="T78" fmla="*/ 528 w 1859"/>
                <a:gd name="T79" fmla="*/ 93 h 1863"/>
                <a:gd name="T80" fmla="*/ 654 w 1859"/>
                <a:gd name="T81" fmla="*/ 43 h 1863"/>
                <a:gd name="T82" fmla="*/ 788 w 1859"/>
                <a:gd name="T83" fmla="*/ 11 h 1863"/>
                <a:gd name="T84" fmla="*/ 930 w 1859"/>
                <a:gd name="T85" fmla="*/ 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59" h="1863">
                  <a:moveTo>
                    <a:pt x="930" y="0"/>
                  </a:moveTo>
                  <a:lnTo>
                    <a:pt x="977" y="2"/>
                  </a:lnTo>
                  <a:lnTo>
                    <a:pt x="1024" y="5"/>
                  </a:lnTo>
                  <a:lnTo>
                    <a:pt x="1071" y="11"/>
                  </a:lnTo>
                  <a:lnTo>
                    <a:pt x="1116" y="20"/>
                  </a:lnTo>
                  <a:lnTo>
                    <a:pt x="1161" y="30"/>
                  </a:lnTo>
                  <a:lnTo>
                    <a:pt x="1205" y="43"/>
                  </a:lnTo>
                  <a:lnTo>
                    <a:pt x="1249" y="57"/>
                  </a:lnTo>
                  <a:lnTo>
                    <a:pt x="1290" y="74"/>
                  </a:lnTo>
                  <a:lnTo>
                    <a:pt x="1332" y="93"/>
                  </a:lnTo>
                  <a:lnTo>
                    <a:pt x="1372" y="113"/>
                  </a:lnTo>
                  <a:lnTo>
                    <a:pt x="1411" y="136"/>
                  </a:lnTo>
                  <a:lnTo>
                    <a:pt x="1448" y="161"/>
                  </a:lnTo>
                  <a:lnTo>
                    <a:pt x="1485" y="186"/>
                  </a:lnTo>
                  <a:lnTo>
                    <a:pt x="1520" y="214"/>
                  </a:lnTo>
                  <a:lnTo>
                    <a:pt x="1554" y="244"/>
                  </a:lnTo>
                  <a:lnTo>
                    <a:pt x="1586" y="275"/>
                  </a:lnTo>
                  <a:lnTo>
                    <a:pt x="1617" y="307"/>
                  </a:lnTo>
                  <a:lnTo>
                    <a:pt x="1646" y="340"/>
                  </a:lnTo>
                  <a:lnTo>
                    <a:pt x="1674" y="376"/>
                  </a:lnTo>
                  <a:lnTo>
                    <a:pt x="1700" y="412"/>
                  </a:lnTo>
                  <a:lnTo>
                    <a:pt x="1724" y="450"/>
                  </a:lnTo>
                  <a:lnTo>
                    <a:pt x="1746" y="489"/>
                  </a:lnTo>
                  <a:lnTo>
                    <a:pt x="1767" y="529"/>
                  </a:lnTo>
                  <a:lnTo>
                    <a:pt x="1785" y="571"/>
                  </a:lnTo>
                  <a:lnTo>
                    <a:pt x="1803" y="614"/>
                  </a:lnTo>
                  <a:lnTo>
                    <a:pt x="1818" y="656"/>
                  </a:lnTo>
                  <a:lnTo>
                    <a:pt x="1829" y="700"/>
                  </a:lnTo>
                  <a:lnTo>
                    <a:pt x="1841" y="745"/>
                  </a:lnTo>
                  <a:lnTo>
                    <a:pt x="1849" y="791"/>
                  </a:lnTo>
                  <a:lnTo>
                    <a:pt x="1854" y="838"/>
                  </a:lnTo>
                  <a:lnTo>
                    <a:pt x="1858" y="886"/>
                  </a:lnTo>
                  <a:lnTo>
                    <a:pt x="1859" y="933"/>
                  </a:lnTo>
                  <a:lnTo>
                    <a:pt x="1858" y="981"/>
                  </a:lnTo>
                  <a:lnTo>
                    <a:pt x="1854" y="1029"/>
                  </a:lnTo>
                  <a:lnTo>
                    <a:pt x="1849" y="1075"/>
                  </a:lnTo>
                  <a:lnTo>
                    <a:pt x="1841" y="1121"/>
                  </a:lnTo>
                  <a:lnTo>
                    <a:pt x="1829" y="1166"/>
                  </a:lnTo>
                  <a:lnTo>
                    <a:pt x="1818" y="1209"/>
                  </a:lnTo>
                  <a:lnTo>
                    <a:pt x="1803" y="1253"/>
                  </a:lnTo>
                  <a:lnTo>
                    <a:pt x="1785" y="1295"/>
                  </a:lnTo>
                  <a:lnTo>
                    <a:pt x="1767" y="1336"/>
                  </a:lnTo>
                  <a:lnTo>
                    <a:pt x="1746" y="1377"/>
                  </a:lnTo>
                  <a:lnTo>
                    <a:pt x="1724" y="1416"/>
                  </a:lnTo>
                  <a:lnTo>
                    <a:pt x="1700" y="1453"/>
                  </a:lnTo>
                  <a:lnTo>
                    <a:pt x="1674" y="1490"/>
                  </a:lnTo>
                  <a:lnTo>
                    <a:pt x="1646" y="1524"/>
                  </a:lnTo>
                  <a:lnTo>
                    <a:pt x="1617" y="1559"/>
                  </a:lnTo>
                  <a:lnTo>
                    <a:pt x="1586" y="1591"/>
                  </a:lnTo>
                  <a:lnTo>
                    <a:pt x="1554" y="1621"/>
                  </a:lnTo>
                  <a:lnTo>
                    <a:pt x="1520" y="1651"/>
                  </a:lnTo>
                  <a:lnTo>
                    <a:pt x="1485" y="1679"/>
                  </a:lnTo>
                  <a:lnTo>
                    <a:pt x="1448" y="1704"/>
                  </a:lnTo>
                  <a:lnTo>
                    <a:pt x="1411" y="1728"/>
                  </a:lnTo>
                  <a:lnTo>
                    <a:pt x="1372" y="1751"/>
                  </a:lnTo>
                  <a:lnTo>
                    <a:pt x="1332" y="1771"/>
                  </a:lnTo>
                  <a:lnTo>
                    <a:pt x="1290" y="1790"/>
                  </a:lnTo>
                  <a:lnTo>
                    <a:pt x="1249" y="1807"/>
                  </a:lnTo>
                  <a:lnTo>
                    <a:pt x="1205" y="1822"/>
                  </a:lnTo>
                  <a:lnTo>
                    <a:pt x="1161" y="1834"/>
                  </a:lnTo>
                  <a:lnTo>
                    <a:pt x="1116" y="1845"/>
                  </a:lnTo>
                  <a:lnTo>
                    <a:pt x="1071" y="1853"/>
                  </a:lnTo>
                  <a:lnTo>
                    <a:pt x="1024" y="1858"/>
                  </a:lnTo>
                  <a:lnTo>
                    <a:pt x="977" y="1862"/>
                  </a:lnTo>
                  <a:lnTo>
                    <a:pt x="930" y="1863"/>
                  </a:lnTo>
                  <a:lnTo>
                    <a:pt x="882" y="1862"/>
                  </a:lnTo>
                  <a:lnTo>
                    <a:pt x="835" y="1858"/>
                  </a:lnTo>
                  <a:lnTo>
                    <a:pt x="788" y="1853"/>
                  </a:lnTo>
                  <a:lnTo>
                    <a:pt x="743" y="1845"/>
                  </a:lnTo>
                  <a:lnTo>
                    <a:pt x="698" y="1834"/>
                  </a:lnTo>
                  <a:lnTo>
                    <a:pt x="654" y="1822"/>
                  </a:lnTo>
                  <a:lnTo>
                    <a:pt x="611" y="1807"/>
                  </a:lnTo>
                  <a:lnTo>
                    <a:pt x="569" y="1790"/>
                  </a:lnTo>
                  <a:lnTo>
                    <a:pt x="528" y="1771"/>
                  </a:lnTo>
                  <a:lnTo>
                    <a:pt x="487" y="1751"/>
                  </a:lnTo>
                  <a:lnTo>
                    <a:pt x="448" y="1728"/>
                  </a:lnTo>
                  <a:lnTo>
                    <a:pt x="411" y="1704"/>
                  </a:lnTo>
                  <a:lnTo>
                    <a:pt x="375" y="1679"/>
                  </a:lnTo>
                  <a:lnTo>
                    <a:pt x="339" y="1651"/>
                  </a:lnTo>
                  <a:lnTo>
                    <a:pt x="306" y="1621"/>
                  </a:lnTo>
                  <a:lnTo>
                    <a:pt x="273" y="1591"/>
                  </a:lnTo>
                  <a:lnTo>
                    <a:pt x="242" y="1559"/>
                  </a:lnTo>
                  <a:lnTo>
                    <a:pt x="213" y="1524"/>
                  </a:lnTo>
                  <a:lnTo>
                    <a:pt x="186" y="1490"/>
                  </a:lnTo>
                  <a:lnTo>
                    <a:pt x="159" y="1453"/>
                  </a:lnTo>
                  <a:lnTo>
                    <a:pt x="135" y="1416"/>
                  </a:lnTo>
                  <a:lnTo>
                    <a:pt x="113" y="1377"/>
                  </a:lnTo>
                  <a:lnTo>
                    <a:pt x="92" y="1336"/>
                  </a:lnTo>
                  <a:lnTo>
                    <a:pt x="74" y="1295"/>
                  </a:lnTo>
                  <a:lnTo>
                    <a:pt x="57" y="1253"/>
                  </a:lnTo>
                  <a:lnTo>
                    <a:pt x="42" y="1209"/>
                  </a:lnTo>
                  <a:lnTo>
                    <a:pt x="30" y="1166"/>
                  </a:lnTo>
                  <a:lnTo>
                    <a:pt x="19" y="1121"/>
                  </a:lnTo>
                  <a:lnTo>
                    <a:pt x="11" y="1075"/>
                  </a:lnTo>
                  <a:lnTo>
                    <a:pt x="5" y="1029"/>
                  </a:lnTo>
                  <a:lnTo>
                    <a:pt x="2" y="981"/>
                  </a:lnTo>
                  <a:lnTo>
                    <a:pt x="0" y="933"/>
                  </a:lnTo>
                  <a:lnTo>
                    <a:pt x="2" y="886"/>
                  </a:lnTo>
                  <a:lnTo>
                    <a:pt x="5" y="838"/>
                  </a:lnTo>
                  <a:lnTo>
                    <a:pt x="11" y="791"/>
                  </a:lnTo>
                  <a:lnTo>
                    <a:pt x="19" y="745"/>
                  </a:lnTo>
                  <a:lnTo>
                    <a:pt x="30" y="700"/>
                  </a:lnTo>
                  <a:lnTo>
                    <a:pt x="42" y="656"/>
                  </a:lnTo>
                  <a:lnTo>
                    <a:pt x="57" y="614"/>
                  </a:lnTo>
                  <a:lnTo>
                    <a:pt x="74" y="571"/>
                  </a:lnTo>
                  <a:lnTo>
                    <a:pt x="92" y="529"/>
                  </a:lnTo>
                  <a:lnTo>
                    <a:pt x="113" y="489"/>
                  </a:lnTo>
                  <a:lnTo>
                    <a:pt x="135" y="450"/>
                  </a:lnTo>
                  <a:lnTo>
                    <a:pt x="159" y="412"/>
                  </a:lnTo>
                  <a:lnTo>
                    <a:pt x="186" y="376"/>
                  </a:lnTo>
                  <a:lnTo>
                    <a:pt x="213" y="340"/>
                  </a:lnTo>
                  <a:lnTo>
                    <a:pt x="242" y="307"/>
                  </a:lnTo>
                  <a:lnTo>
                    <a:pt x="273" y="275"/>
                  </a:lnTo>
                  <a:lnTo>
                    <a:pt x="306" y="244"/>
                  </a:lnTo>
                  <a:lnTo>
                    <a:pt x="339" y="214"/>
                  </a:lnTo>
                  <a:lnTo>
                    <a:pt x="375" y="186"/>
                  </a:lnTo>
                  <a:lnTo>
                    <a:pt x="411" y="161"/>
                  </a:lnTo>
                  <a:lnTo>
                    <a:pt x="448" y="136"/>
                  </a:lnTo>
                  <a:lnTo>
                    <a:pt x="487" y="113"/>
                  </a:lnTo>
                  <a:lnTo>
                    <a:pt x="528" y="93"/>
                  </a:lnTo>
                  <a:lnTo>
                    <a:pt x="569" y="74"/>
                  </a:lnTo>
                  <a:lnTo>
                    <a:pt x="611" y="57"/>
                  </a:lnTo>
                  <a:lnTo>
                    <a:pt x="654" y="43"/>
                  </a:lnTo>
                  <a:lnTo>
                    <a:pt x="698" y="30"/>
                  </a:lnTo>
                  <a:lnTo>
                    <a:pt x="743" y="20"/>
                  </a:lnTo>
                  <a:lnTo>
                    <a:pt x="788" y="11"/>
                  </a:lnTo>
                  <a:lnTo>
                    <a:pt x="835" y="5"/>
                  </a:lnTo>
                  <a:lnTo>
                    <a:pt x="882" y="2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5" name="Freeform 181">
              <a:extLst>
                <a:ext uri="{FF2B5EF4-FFF2-40B4-BE49-F238E27FC236}">
                  <a16:creationId xmlns:a16="http://schemas.microsoft.com/office/drawing/2014/main" id="{281CB2A6-BCF3-41C3-AF06-563DC0CF9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2006"/>
              <a:ext cx="306" cy="152"/>
            </a:xfrm>
            <a:custGeom>
              <a:avLst/>
              <a:gdLst>
                <a:gd name="T0" fmla="*/ 158 w 613"/>
                <a:gd name="T1" fmla="*/ 85 h 303"/>
                <a:gd name="T2" fmla="*/ 181 w 613"/>
                <a:gd name="T3" fmla="*/ 193 h 303"/>
                <a:gd name="T4" fmla="*/ 540 w 613"/>
                <a:gd name="T5" fmla="*/ 266 h 303"/>
                <a:gd name="T6" fmla="*/ 613 w 613"/>
                <a:gd name="T7" fmla="*/ 303 h 303"/>
                <a:gd name="T8" fmla="*/ 552 w 613"/>
                <a:gd name="T9" fmla="*/ 193 h 303"/>
                <a:gd name="T10" fmla="*/ 312 w 613"/>
                <a:gd name="T11" fmla="*/ 35 h 303"/>
                <a:gd name="T12" fmla="*/ 0 w 613"/>
                <a:gd name="T13" fmla="*/ 0 h 303"/>
                <a:gd name="T14" fmla="*/ 158 w 613"/>
                <a:gd name="T15" fmla="*/ 8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3" h="303">
                  <a:moveTo>
                    <a:pt x="158" y="85"/>
                  </a:moveTo>
                  <a:lnTo>
                    <a:pt x="181" y="193"/>
                  </a:lnTo>
                  <a:lnTo>
                    <a:pt x="540" y="266"/>
                  </a:lnTo>
                  <a:lnTo>
                    <a:pt x="613" y="303"/>
                  </a:lnTo>
                  <a:lnTo>
                    <a:pt x="552" y="193"/>
                  </a:lnTo>
                  <a:lnTo>
                    <a:pt x="312" y="35"/>
                  </a:lnTo>
                  <a:lnTo>
                    <a:pt x="0" y="0"/>
                  </a:lnTo>
                  <a:lnTo>
                    <a:pt x="158" y="85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6" name="Freeform 182">
              <a:extLst>
                <a:ext uri="{FF2B5EF4-FFF2-40B4-BE49-F238E27FC236}">
                  <a16:creationId xmlns:a16="http://schemas.microsoft.com/office/drawing/2014/main" id="{33BBEB1B-865C-4EE1-A32E-E0646F81A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2200"/>
              <a:ext cx="317" cy="297"/>
            </a:xfrm>
            <a:custGeom>
              <a:avLst/>
              <a:gdLst>
                <a:gd name="T0" fmla="*/ 431 w 634"/>
                <a:gd name="T1" fmla="*/ 37 h 593"/>
                <a:gd name="T2" fmla="*/ 634 w 634"/>
                <a:gd name="T3" fmla="*/ 121 h 593"/>
                <a:gd name="T4" fmla="*/ 539 w 634"/>
                <a:gd name="T5" fmla="*/ 314 h 593"/>
                <a:gd name="T6" fmla="*/ 479 w 634"/>
                <a:gd name="T7" fmla="*/ 497 h 593"/>
                <a:gd name="T8" fmla="*/ 311 w 634"/>
                <a:gd name="T9" fmla="*/ 532 h 593"/>
                <a:gd name="T10" fmla="*/ 131 w 634"/>
                <a:gd name="T11" fmla="*/ 593 h 593"/>
                <a:gd name="T12" fmla="*/ 0 w 634"/>
                <a:gd name="T13" fmla="*/ 351 h 593"/>
                <a:gd name="T14" fmla="*/ 131 w 634"/>
                <a:gd name="T15" fmla="*/ 97 h 593"/>
                <a:gd name="T16" fmla="*/ 275 w 634"/>
                <a:gd name="T17" fmla="*/ 0 h 593"/>
                <a:gd name="T18" fmla="*/ 431 w 634"/>
                <a:gd name="T19" fmla="*/ 37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4" h="593">
                  <a:moveTo>
                    <a:pt x="431" y="37"/>
                  </a:moveTo>
                  <a:lnTo>
                    <a:pt x="634" y="121"/>
                  </a:lnTo>
                  <a:lnTo>
                    <a:pt x="539" y="314"/>
                  </a:lnTo>
                  <a:lnTo>
                    <a:pt x="479" y="497"/>
                  </a:lnTo>
                  <a:lnTo>
                    <a:pt x="311" y="532"/>
                  </a:lnTo>
                  <a:lnTo>
                    <a:pt x="131" y="593"/>
                  </a:lnTo>
                  <a:lnTo>
                    <a:pt x="0" y="351"/>
                  </a:lnTo>
                  <a:lnTo>
                    <a:pt x="131" y="97"/>
                  </a:lnTo>
                  <a:lnTo>
                    <a:pt x="275" y="0"/>
                  </a:lnTo>
                  <a:lnTo>
                    <a:pt x="431" y="3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7" name="Freeform 183">
              <a:extLst>
                <a:ext uri="{FF2B5EF4-FFF2-40B4-BE49-F238E27FC236}">
                  <a16:creationId xmlns:a16="http://schemas.microsoft.com/office/drawing/2014/main" id="{42621BA1-8166-4727-8BA0-AAA7C0A2C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085"/>
              <a:ext cx="221" cy="309"/>
            </a:xfrm>
            <a:custGeom>
              <a:avLst/>
              <a:gdLst>
                <a:gd name="T0" fmla="*/ 0 w 443"/>
                <a:gd name="T1" fmla="*/ 617 h 617"/>
                <a:gd name="T2" fmla="*/ 203 w 443"/>
                <a:gd name="T3" fmla="*/ 533 h 617"/>
                <a:gd name="T4" fmla="*/ 263 w 443"/>
                <a:gd name="T5" fmla="*/ 375 h 617"/>
                <a:gd name="T6" fmla="*/ 443 w 443"/>
                <a:gd name="T7" fmla="*/ 194 h 617"/>
                <a:gd name="T8" fmla="*/ 396 w 443"/>
                <a:gd name="T9" fmla="*/ 97 h 617"/>
                <a:gd name="T10" fmla="*/ 359 w 443"/>
                <a:gd name="T11" fmla="*/ 0 h 617"/>
                <a:gd name="T12" fmla="*/ 155 w 443"/>
                <a:gd name="T13" fmla="*/ 133 h 617"/>
                <a:gd name="T14" fmla="*/ 35 w 443"/>
                <a:gd name="T15" fmla="*/ 291 h 617"/>
                <a:gd name="T16" fmla="*/ 12 w 443"/>
                <a:gd name="T17" fmla="*/ 436 h 617"/>
                <a:gd name="T18" fmla="*/ 0 w 443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3" h="617">
                  <a:moveTo>
                    <a:pt x="0" y="617"/>
                  </a:moveTo>
                  <a:lnTo>
                    <a:pt x="203" y="533"/>
                  </a:lnTo>
                  <a:lnTo>
                    <a:pt x="263" y="375"/>
                  </a:lnTo>
                  <a:lnTo>
                    <a:pt x="443" y="194"/>
                  </a:lnTo>
                  <a:lnTo>
                    <a:pt x="396" y="97"/>
                  </a:lnTo>
                  <a:lnTo>
                    <a:pt x="359" y="0"/>
                  </a:lnTo>
                  <a:lnTo>
                    <a:pt x="155" y="133"/>
                  </a:lnTo>
                  <a:lnTo>
                    <a:pt x="35" y="291"/>
                  </a:lnTo>
                  <a:lnTo>
                    <a:pt x="12" y="436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8" name="Freeform 184">
              <a:extLst>
                <a:ext uri="{FF2B5EF4-FFF2-40B4-BE49-F238E27FC236}">
                  <a16:creationId xmlns:a16="http://schemas.microsoft.com/office/drawing/2014/main" id="{4F4DA5E6-AF26-4D86-AC13-EDD1838E8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2478"/>
              <a:ext cx="311" cy="302"/>
            </a:xfrm>
            <a:custGeom>
              <a:avLst/>
              <a:gdLst>
                <a:gd name="T0" fmla="*/ 71 w 623"/>
                <a:gd name="T1" fmla="*/ 86 h 604"/>
                <a:gd name="T2" fmla="*/ 299 w 623"/>
                <a:gd name="T3" fmla="*/ 25 h 604"/>
                <a:gd name="T4" fmla="*/ 455 w 623"/>
                <a:gd name="T5" fmla="*/ 0 h 604"/>
                <a:gd name="T6" fmla="*/ 503 w 623"/>
                <a:gd name="T7" fmla="*/ 110 h 604"/>
                <a:gd name="T8" fmla="*/ 623 w 623"/>
                <a:gd name="T9" fmla="*/ 243 h 604"/>
                <a:gd name="T10" fmla="*/ 527 w 623"/>
                <a:gd name="T11" fmla="*/ 388 h 604"/>
                <a:gd name="T12" fmla="*/ 467 w 623"/>
                <a:gd name="T13" fmla="*/ 543 h 604"/>
                <a:gd name="T14" fmla="*/ 383 w 623"/>
                <a:gd name="T15" fmla="*/ 543 h 604"/>
                <a:gd name="T16" fmla="*/ 179 w 623"/>
                <a:gd name="T17" fmla="*/ 604 h 604"/>
                <a:gd name="T18" fmla="*/ 84 w 623"/>
                <a:gd name="T19" fmla="*/ 510 h 604"/>
                <a:gd name="T20" fmla="*/ 0 w 623"/>
                <a:gd name="T21" fmla="*/ 352 h 604"/>
                <a:gd name="T22" fmla="*/ 71 w 623"/>
                <a:gd name="T23" fmla="*/ 86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3" h="604">
                  <a:moveTo>
                    <a:pt x="71" y="86"/>
                  </a:moveTo>
                  <a:lnTo>
                    <a:pt x="299" y="25"/>
                  </a:lnTo>
                  <a:lnTo>
                    <a:pt x="455" y="0"/>
                  </a:lnTo>
                  <a:lnTo>
                    <a:pt x="503" y="110"/>
                  </a:lnTo>
                  <a:lnTo>
                    <a:pt x="623" y="243"/>
                  </a:lnTo>
                  <a:lnTo>
                    <a:pt x="527" y="388"/>
                  </a:lnTo>
                  <a:lnTo>
                    <a:pt x="467" y="543"/>
                  </a:lnTo>
                  <a:lnTo>
                    <a:pt x="383" y="543"/>
                  </a:lnTo>
                  <a:lnTo>
                    <a:pt x="179" y="604"/>
                  </a:lnTo>
                  <a:lnTo>
                    <a:pt x="84" y="510"/>
                  </a:lnTo>
                  <a:lnTo>
                    <a:pt x="0" y="352"/>
                  </a:lnTo>
                  <a:lnTo>
                    <a:pt x="71" y="86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9" name="Freeform 185">
              <a:extLst>
                <a:ext uri="{FF2B5EF4-FFF2-40B4-BE49-F238E27FC236}">
                  <a16:creationId xmlns:a16="http://schemas.microsoft.com/office/drawing/2014/main" id="{799E5D0E-6381-4486-A905-DEF50C639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611"/>
              <a:ext cx="186" cy="235"/>
            </a:xfrm>
            <a:custGeom>
              <a:avLst/>
              <a:gdLst>
                <a:gd name="T0" fmla="*/ 0 w 372"/>
                <a:gd name="T1" fmla="*/ 0 h 470"/>
                <a:gd name="T2" fmla="*/ 108 w 372"/>
                <a:gd name="T3" fmla="*/ 61 h 470"/>
                <a:gd name="T4" fmla="*/ 203 w 372"/>
                <a:gd name="T5" fmla="*/ 72 h 470"/>
                <a:gd name="T6" fmla="*/ 239 w 372"/>
                <a:gd name="T7" fmla="*/ 219 h 470"/>
                <a:gd name="T8" fmla="*/ 372 w 372"/>
                <a:gd name="T9" fmla="*/ 362 h 470"/>
                <a:gd name="T10" fmla="*/ 372 w 372"/>
                <a:gd name="T11" fmla="*/ 470 h 470"/>
                <a:gd name="T12" fmla="*/ 252 w 372"/>
                <a:gd name="T13" fmla="*/ 362 h 470"/>
                <a:gd name="T14" fmla="*/ 35 w 372"/>
                <a:gd name="T15" fmla="*/ 121 h 470"/>
                <a:gd name="T16" fmla="*/ 0 w 372"/>
                <a:gd name="T1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70">
                  <a:moveTo>
                    <a:pt x="0" y="0"/>
                  </a:moveTo>
                  <a:lnTo>
                    <a:pt x="108" y="61"/>
                  </a:lnTo>
                  <a:lnTo>
                    <a:pt x="203" y="72"/>
                  </a:lnTo>
                  <a:lnTo>
                    <a:pt x="239" y="219"/>
                  </a:lnTo>
                  <a:lnTo>
                    <a:pt x="372" y="362"/>
                  </a:lnTo>
                  <a:lnTo>
                    <a:pt x="372" y="470"/>
                  </a:lnTo>
                  <a:lnTo>
                    <a:pt x="252" y="362"/>
                  </a:lnTo>
                  <a:lnTo>
                    <a:pt x="35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0" name="Freeform 186">
              <a:extLst>
                <a:ext uri="{FF2B5EF4-FFF2-40B4-BE49-F238E27FC236}">
                  <a16:creationId xmlns:a16="http://schemas.microsoft.com/office/drawing/2014/main" id="{6005B218-7653-4681-BF04-E1F7EA21C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575"/>
              <a:ext cx="281" cy="271"/>
            </a:xfrm>
            <a:custGeom>
              <a:avLst/>
              <a:gdLst>
                <a:gd name="T0" fmla="*/ 144 w 563"/>
                <a:gd name="T1" fmla="*/ 85 h 543"/>
                <a:gd name="T2" fmla="*/ 312 w 563"/>
                <a:gd name="T3" fmla="*/ 37 h 543"/>
                <a:gd name="T4" fmla="*/ 395 w 563"/>
                <a:gd name="T5" fmla="*/ 0 h 543"/>
                <a:gd name="T6" fmla="*/ 563 w 563"/>
                <a:gd name="T7" fmla="*/ 170 h 543"/>
                <a:gd name="T8" fmla="*/ 528 w 563"/>
                <a:gd name="T9" fmla="*/ 340 h 543"/>
                <a:gd name="T10" fmla="*/ 456 w 563"/>
                <a:gd name="T11" fmla="*/ 446 h 543"/>
                <a:gd name="T12" fmla="*/ 312 w 563"/>
                <a:gd name="T13" fmla="*/ 519 h 543"/>
                <a:gd name="T14" fmla="*/ 204 w 563"/>
                <a:gd name="T15" fmla="*/ 543 h 543"/>
                <a:gd name="T16" fmla="*/ 36 w 563"/>
                <a:gd name="T17" fmla="*/ 483 h 543"/>
                <a:gd name="T18" fmla="*/ 0 w 563"/>
                <a:gd name="T19" fmla="*/ 340 h 543"/>
                <a:gd name="T20" fmla="*/ 83 w 563"/>
                <a:gd name="T21" fmla="*/ 182 h 543"/>
                <a:gd name="T22" fmla="*/ 144 w 563"/>
                <a:gd name="T23" fmla="*/ 8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3" h="543">
                  <a:moveTo>
                    <a:pt x="144" y="85"/>
                  </a:moveTo>
                  <a:lnTo>
                    <a:pt x="312" y="37"/>
                  </a:lnTo>
                  <a:lnTo>
                    <a:pt x="395" y="0"/>
                  </a:lnTo>
                  <a:lnTo>
                    <a:pt x="563" y="170"/>
                  </a:lnTo>
                  <a:lnTo>
                    <a:pt x="528" y="340"/>
                  </a:lnTo>
                  <a:lnTo>
                    <a:pt x="456" y="446"/>
                  </a:lnTo>
                  <a:lnTo>
                    <a:pt x="312" y="519"/>
                  </a:lnTo>
                  <a:lnTo>
                    <a:pt x="204" y="543"/>
                  </a:lnTo>
                  <a:lnTo>
                    <a:pt x="36" y="483"/>
                  </a:lnTo>
                  <a:lnTo>
                    <a:pt x="0" y="340"/>
                  </a:lnTo>
                  <a:lnTo>
                    <a:pt x="83" y="182"/>
                  </a:lnTo>
                  <a:lnTo>
                    <a:pt x="144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1" name="Freeform 187">
              <a:extLst>
                <a:ext uri="{FF2B5EF4-FFF2-40B4-BE49-F238E27FC236}">
                  <a16:creationId xmlns:a16="http://schemas.microsoft.com/office/drawing/2014/main" id="{1B7D7788-D064-4CB1-9911-B0F6844BC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2134"/>
              <a:ext cx="330" cy="211"/>
            </a:xfrm>
            <a:custGeom>
              <a:avLst/>
              <a:gdLst>
                <a:gd name="T0" fmla="*/ 155 w 659"/>
                <a:gd name="T1" fmla="*/ 0 h 423"/>
                <a:gd name="T2" fmla="*/ 84 w 659"/>
                <a:gd name="T3" fmla="*/ 109 h 423"/>
                <a:gd name="T4" fmla="*/ 0 w 659"/>
                <a:gd name="T5" fmla="*/ 266 h 423"/>
                <a:gd name="T6" fmla="*/ 240 w 659"/>
                <a:gd name="T7" fmla="*/ 339 h 423"/>
                <a:gd name="T8" fmla="*/ 395 w 659"/>
                <a:gd name="T9" fmla="*/ 423 h 423"/>
                <a:gd name="T10" fmla="*/ 491 w 659"/>
                <a:gd name="T11" fmla="*/ 399 h 423"/>
                <a:gd name="T12" fmla="*/ 659 w 659"/>
                <a:gd name="T13" fmla="*/ 363 h 423"/>
                <a:gd name="T14" fmla="*/ 587 w 659"/>
                <a:gd name="T15" fmla="*/ 170 h 423"/>
                <a:gd name="T16" fmla="*/ 491 w 659"/>
                <a:gd name="T17" fmla="*/ 49 h 423"/>
                <a:gd name="T18" fmla="*/ 155 w 659"/>
                <a:gd name="T19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9" h="423">
                  <a:moveTo>
                    <a:pt x="155" y="0"/>
                  </a:moveTo>
                  <a:lnTo>
                    <a:pt x="84" y="109"/>
                  </a:lnTo>
                  <a:lnTo>
                    <a:pt x="0" y="266"/>
                  </a:lnTo>
                  <a:lnTo>
                    <a:pt x="240" y="339"/>
                  </a:lnTo>
                  <a:lnTo>
                    <a:pt x="395" y="423"/>
                  </a:lnTo>
                  <a:lnTo>
                    <a:pt x="491" y="399"/>
                  </a:lnTo>
                  <a:lnTo>
                    <a:pt x="659" y="363"/>
                  </a:lnTo>
                  <a:lnTo>
                    <a:pt x="587" y="170"/>
                  </a:lnTo>
                  <a:lnTo>
                    <a:pt x="491" y="49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2" name="Freeform 188">
              <a:extLst>
                <a:ext uri="{FF2B5EF4-FFF2-40B4-BE49-F238E27FC236}">
                  <a16:creationId xmlns:a16="http://schemas.microsoft.com/office/drawing/2014/main" id="{0C95AC80-093B-46AA-A8D5-06BD70EC9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339"/>
              <a:ext cx="227" cy="303"/>
            </a:xfrm>
            <a:custGeom>
              <a:avLst/>
              <a:gdLst>
                <a:gd name="T0" fmla="*/ 72 w 455"/>
                <a:gd name="T1" fmla="*/ 97 h 605"/>
                <a:gd name="T2" fmla="*/ 59 w 455"/>
                <a:gd name="T3" fmla="*/ 253 h 605"/>
                <a:gd name="T4" fmla="*/ 0 w 455"/>
                <a:gd name="T5" fmla="*/ 447 h 605"/>
                <a:gd name="T6" fmla="*/ 155 w 455"/>
                <a:gd name="T7" fmla="*/ 605 h 605"/>
                <a:gd name="T8" fmla="*/ 347 w 455"/>
                <a:gd name="T9" fmla="*/ 520 h 605"/>
                <a:gd name="T10" fmla="*/ 455 w 455"/>
                <a:gd name="T11" fmla="*/ 350 h 605"/>
                <a:gd name="T12" fmla="*/ 442 w 455"/>
                <a:gd name="T13" fmla="*/ 181 h 605"/>
                <a:gd name="T14" fmla="*/ 323 w 455"/>
                <a:gd name="T15" fmla="*/ 0 h 605"/>
                <a:gd name="T16" fmla="*/ 155 w 455"/>
                <a:gd name="T17" fmla="*/ 48 h 605"/>
                <a:gd name="T18" fmla="*/ 72 w 455"/>
                <a:gd name="T19" fmla="*/ 97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5" h="605">
                  <a:moveTo>
                    <a:pt x="72" y="97"/>
                  </a:moveTo>
                  <a:lnTo>
                    <a:pt x="59" y="253"/>
                  </a:lnTo>
                  <a:lnTo>
                    <a:pt x="0" y="447"/>
                  </a:lnTo>
                  <a:lnTo>
                    <a:pt x="155" y="605"/>
                  </a:lnTo>
                  <a:lnTo>
                    <a:pt x="347" y="520"/>
                  </a:lnTo>
                  <a:lnTo>
                    <a:pt x="455" y="350"/>
                  </a:lnTo>
                  <a:lnTo>
                    <a:pt x="442" y="181"/>
                  </a:lnTo>
                  <a:lnTo>
                    <a:pt x="323" y="0"/>
                  </a:lnTo>
                  <a:lnTo>
                    <a:pt x="155" y="48"/>
                  </a:lnTo>
                  <a:lnTo>
                    <a:pt x="72" y="9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3" name="Freeform 189">
              <a:extLst>
                <a:ext uri="{FF2B5EF4-FFF2-40B4-BE49-F238E27FC236}">
                  <a16:creationId xmlns:a16="http://schemas.microsoft.com/office/drawing/2014/main" id="{F185763B-1A3F-4332-B941-76B96A9AE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4" y="1994"/>
              <a:ext cx="263" cy="61"/>
            </a:xfrm>
            <a:custGeom>
              <a:avLst/>
              <a:gdLst>
                <a:gd name="T0" fmla="*/ 72 w 528"/>
                <a:gd name="T1" fmla="*/ 121 h 121"/>
                <a:gd name="T2" fmla="*/ 240 w 528"/>
                <a:gd name="T3" fmla="*/ 36 h 121"/>
                <a:gd name="T4" fmla="*/ 528 w 528"/>
                <a:gd name="T5" fmla="*/ 36 h 121"/>
                <a:gd name="T6" fmla="*/ 444 w 528"/>
                <a:gd name="T7" fmla="*/ 0 h 121"/>
                <a:gd name="T8" fmla="*/ 253 w 528"/>
                <a:gd name="T9" fmla="*/ 12 h 121"/>
                <a:gd name="T10" fmla="*/ 120 w 528"/>
                <a:gd name="T11" fmla="*/ 49 h 121"/>
                <a:gd name="T12" fmla="*/ 0 w 528"/>
                <a:gd name="T13" fmla="*/ 121 h 121"/>
                <a:gd name="T14" fmla="*/ 72 w 528"/>
                <a:gd name="T1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8" h="121">
                  <a:moveTo>
                    <a:pt x="72" y="121"/>
                  </a:moveTo>
                  <a:lnTo>
                    <a:pt x="240" y="36"/>
                  </a:lnTo>
                  <a:lnTo>
                    <a:pt x="528" y="36"/>
                  </a:lnTo>
                  <a:lnTo>
                    <a:pt x="444" y="0"/>
                  </a:lnTo>
                  <a:lnTo>
                    <a:pt x="253" y="12"/>
                  </a:lnTo>
                  <a:lnTo>
                    <a:pt x="120" y="49"/>
                  </a:lnTo>
                  <a:lnTo>
                    <a:pt x="0" y="121"/>
                  </a:lnTo>
                  <a:lnTo>
                    <a:pt x="72" y="121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4" name="Freeform 190">
              <a:extLst>
                <a:ext uri="{FF2B5EF4-FFF2-40B4-BE49-F238E27FC236}">
                  <a16:creationId xmlns:a16="http://schemas.microsoft.com/office/drawing/2014/main" id="{AABA5F9A-7ACA-4314-89ED-EE7C7DAA4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2260"/>
              <a:ext cx="252" cy="225"/>
            </a:xfrm>
            <a:custGeom>
              <a:avLst/>
              <a:gdLst>
                <a:gd name="T0" fmla="*/ 503 w 503"/>
                <a:gd name="T1" fmla="*/ 61 h 448"/>
                <a:gd name="T2" fmla="*/ 348 w 503"/>
                <a:gd name="T3" fmla="*/ 400 h 448"/>
                <a:gd name="T4" fmla="*/ 0 w 503"/>
                <a:gd name="T5" fmla="*/ 448 h 448"/>
                <a:gd name="T6" fmla="*/ 48 w 503"/>
                <a:gd name="T7" fmla="*/ 400 h 448"/>
                <a:gd name="T8" fmla="*/ 323 w 503"/>
                <a:gd name="T9" fmla="*/ 327 h 448"/>
                <a:gd name="T10" fmla="*/ 492 w 503"/>
                <a:gd name="T11" fmla="*/ 0 h 448"/>
                <a:gd name="T12" fmla="*/ 503 w 503"/>
                <a:gd name="T13" fmla="*/ 6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3" h="448">
                  <a:moveTo>
                    <a:pt x="503" y="61"/>
                  </a:moveTo>
                  <a:lnTo>
                    <a:pt x="348" y="400"/>
                  </a:lnTo>
                  <a:lnTo>
                    <a:pt x="0" y="448"/>
                  </a:lnTo>
                  <a:lnTo>
                    <a:pt x="48" y="400"/>
                  </a:lnTo>
                  <a:lnTo>
                    <a:pt x="323" y="327"/>
                  </a:lnTo>
                  <a:lnTo>
                    <a:pt x="492" y="0"/>
                  </a:lnTo>
                  <a:lnTo>
                    <a:pt x="503" y="61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5" name="Freeform 191">
              <a:extLst>
                <a:ext uri="{FF2B5EF4-FFF2-40B4-BE49-F238E27FC236}">
                  <a16:creationId xmlns:a16="http://schemas.microsoft.com/office/drawing/2014/main" id="{2C45DD67-0DED-4F14-A16C-46C4883E9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2285"/>
              <a:ext cx="192" cy="321"/>
            </a:xfrm>
            <a:custGeom>
              <a:avLst/>
              <a:gdLst>
                <a:gd name="T0" fmla="*/ 12 w 383"/>
                <a:gd name="T1" fmla="*/ 0 h 642"/>
                <a:gd name="T2" fmla="*/ 35 w 383"/>
                <a:gd name="T3" fmla="*/ 11 h 642"/>
                <a:gd name="T4" fmla="*/ 58 w 383"/>
                <a:gd name="T5" fmla="*/ 20 h 642"/>
                <a:gd name="T6" fmla="*/ 81 w 383"/>
                <a:gd name="T7" fmla="*/ 29 h 642"/>
                <a:gd name="T8" fmla="*/ 104 w 383"/>
                <a:gd name="T9" fmla="*/ 37 h 642"/>
                <a:gd name="T10" fmla="*/ 128 w 383"/>
                <a:gd name="T11" fmla="*/ 46 h 642"/>
                <a:gd name="T12" fmla="*/ 152 w 383"/>
                <a:gd name="T13" fmla="*/ 54 h 642"/>
                <a:gd name="T14" fmla="*/ 175 w 383"/>
                <a:gd name="T15" fmla="*/ 62 h 642"/>
                <a:gd name="T16" fmla="*/ 198 w 383"/>
                <a:gd name="T17" fmla="*/ 72 h 642"/>
                <a:gd name="T18" fmla="*/ 221 w 383"/>
                <a:gd name="T19" fmla="*/ 81 h 642"/>
                <a:gd name="T20" fmla="*/ 244 w 383"/>
                <a:gd name="T21" fmla="*/ 90 h 642"/>
                <a:gd name="T22" fmla="*/ 267 w 383"/>
                <a:gd name="T23" fmla="*/ 100 h 642"/>
                <a:gd name="T24" fmla="*/ 291 w 383"/>
                <a:gd name="T25" fmla="*/ 112 h 642"/>
                <a:gd name="T26" fmla="*/ 314 w 383"/>
                <a:gd name="T27" fmla="*/ 125 h 642"/>
                <a:gd name="T28" fmla="*/ 337 w 383"/>
                <a:gd name="T29" fmla="*/ 139 h 642"/>
                <a:gd name="T30" fmla="*/ 360 w 383"/>
                <a:gd name="T31" fmla="*/ 154 h 642"/>
                <a:gd name="T32" fmla="*/ 383 w 383"/>
                <a:gd name="T33" fmla="*/ 170 h 642"/>
                <a:gd name="T34" fmla="*/ 347 w 383"/>
                <a:gd name="T35" fmla="*/ 387 h 642"/>
                <a:gd name="T36" fmla="*/ 277 w 383"/>
                <a:gd name="T37" fmla="*/ 545 h 642"/>
                <a:gd name="T38" fmla="*/ 0 w 383"/>
                <a:gd name="T39" fmla="*/ 642 h 642"/>
                <a:gd name="T40" fmla="*/ 0 w 383"/>
                <a:gd name="T41" fmla="*/ 602 h 642"/>
                <a:gd name="T42" fmla="*/ 252 w 383"/>
                <a:gd name="T43" fmla="*/ 508 h 642"/>
                <a:gd name="T44" fmla="*/ 336 w 383"/>
                <a:gd name="T45" fmla="*/ 339 h 642"/>
                <a:gd name="T46" fmla="*/ 336 w 383"/>
                <a:gd name="T47" fmla="*/ 194 h 642"/>
                <a:gd name="T48" fmla="*/ 320 w 383"/>
                <a:gd name="T49" fmla="*/ 182 h 642"/>
                <a:gd name="T50" fmla="*/ 304 w 383"/>
                <a:gd name="T51" fmla="*/ 171 h 642"/>
                <a:gd name="T52" fmla="*/ 287 w 383"/>
                <a:gd name="T53" fmla="*/ 159 h 642"/>
                <a:gd name="T54" fmla="*/ 272 w 383"/>
                <a:gd name="T55" fmla="*/ 148 h 642"/>
                <a:gd name="T56" fmla="*/ 257 w 383"/>
                <a:gd name="T57" fmla="*/ 137 h 642"/>
                <a:gd name="T58" fmla="*/ 241 w 383"/>
                <a:gd name="T59" fmla="*/ 127 h 642"/>
                <a:gd name="T60" fmla="*/ 226 w 383"/>
                <a:gd name="T61" fmla="*/ 117 h 642"/>
                <a:gd name="T62" fmla="*/ 211 w 383"/>
                <a:gd name="T63" fmla="*/ 106 h 642"/>
                <a:gd name="T64" fmla="*/ 195 w 383"/>
                <a:gd name="T65" fmla="*/ 97 h 642"/>
                <a:gd name="T66" fmla="*/ 179 w 383"/>
                <a:gd name="T67" fmla="*/ 88 h 642"/>
                <a:gd name="T68" fmla="*/ 162 w 383"/>
                <a:gd name="T69" fmla="*/ 79 h 642"/>
                <a:gd name="T70" fmla="*/ 145 w 383"/>
                <a:gd name="T71" fmla="*/ 69 h 642"/>
                <a:gd name="T72" fmla="*/ 127 w 383"/>
                <a:gd name="T73" fmla="*/ 61 h 642"/>
                <a:gd name="T74" fmla="*/ 109 w 383"/>
                <a:gd name="T75" fmla="*/ 53 h 642"/>
                <a:gd name="T76" fmla="*/ 89 w 383"/>
                <a:gd name="T77" fmla="*/ 45 h 642"/>
                <a:gd name="T78" fmla="*/ 69 w 383"/>
                <a:gd name="T79" fmla="*/ 37 h 642"/>
                <a:gd name="T80" fmla="*/ 12 w 383"/>
                <a:gd name="T81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3" h="642">
                  <a:moveTo>
                    <a:pt x="12" y="0"/>
                  </a:moveTo>
                  <a:lnTo>
                    <a:pt x="35" y="11"/>
                  </a:lnTo>
                  <a:lnTo>
                    <a:pt x="58" y="20"/>
                  </a:lnTo>
                  <a:lnTo>
                    <a:pt x="81" y="29"/>
                  </a:lnTo>
                  <a:lnTo>
                    <a:pt x="104" y="37"/>
                  </a:lnTo>
                  <a:lnTo>
                    <a:pt x="128" y="46"/>
                  </a:lnTo>
                  <a:lnTo>
                    <a:pt x="152" y="54"/>
                  </a:lnTo>
                  <a:lnTo>
                    <a:pt x="175" y="62"/>
                  </a:lnTo>
                  <a:lnTo>
                    <a:pt x="198" y="72"/>
                  </a:lnTo>
                  <a:lnTo>
                    <a:pt x="221" y="81"/>
                  </a:lnTo>
                  <a:lnTo>
                    <a:pt x="244" y="90"/>
                  </a:lnTo>
                  <a:lnTo>
                    <a:pt x="267" y="100"/>
                  </a:lnTo>
                  <a:lnTo>
                    <a:pt x="291" y="112"/>
                  </a:lnTo>
                  <a:lnTo>
                    <a:pt x="314" y="125"/>
                  </a:lnTo>
                  <a:lnTo>
                    <a:pt x="337" y="139"/>
                  </a:lnTo>
                  <a:lnTo>
                    <a:pt x="360" y="154"/>
                  </a:lnTo>
                  <a:lnTo>
                    <a:pt x="383" y="170"/>
                  </a:lnTo>
                  <a:lnTo>
                    <a:pt x="347" y="387"/>
                  </a:lnTo>
                  <a:lnTo>
                    <a:pt x="277" y="545"/>
                  </a:lnTo>
                  <a:lnTo>
                    <a:pt x="0" y="642"/>
                  </a:lnTo>
                  <a:lnTo>
                    <a:pt x="0" y="602"/>
                  </a:lnTo>
                  <a:lnTo>
                    <a:pt x="252" y="508"/>
                  </a:lnTo>
                  <a:lnTo>
                    <a:pt x="336" y="339"/>
                  </a:lnTo>
                  <a:lnTo>
                    <a:pt x="336" y="194"/>
                  </a:lnTo>
                  <a:lnTo>
                    <a:pt x="320" y="182"/>
                  </a:lnTo>
                  <a:lnTo>
                    <a:pt x="304" y="171"/>
                  </a:lnTo>
                  <a:lnTo>
                    <a:pt x="287" y="159"/>
                  </a:lnTo>
                  <a:lnTo>
                    <a:pt x="272" y="148"/>
                  </a:lnTo>
                  <a:lnTo>
                    <a:pt x="257" y="137"/>
                  </a:lnTo>
                  <a:lnTo>
                    <a:pt x="241" y="127"/>
                  </a:lnTo>
                  <a:lnTo>
                    <a:pt x="226" y="117"/>
                  </a:lnTo>
                  <a:lnTo>
                    <a:pt x="211" y="106"/>
                  </a:lnTo>
                  <a:lnTo>
                    <a:pt x="195" y="97"/>
                  </a:lnTo>
                  <a:lnTo>
                    <a:pt x="179" y="88"/>
                  </a:lnTo>
                  <a:lnTo>
                    <a:pt x="162" y="79"/>
                  </a:lnTo>
                  <a:lnTo>
                    <a:pt x="145" y="69"/>
                  </a:lnTo>
                  <a:lnTo>
                    <a:pt x="127" y="61"/>
                  </a:lnTo>
                  <a:lnTo>
                    <a:pt x="109" y="53"/>
                  </a:lnTo>
                  <a:lnTo>
                    <a:pt x="89" y="45"/>
                  </a:lnTo>
                  <a:lnTo>
                    <a:pt x="69" y="3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6" name="Freeform 192">
              <a:extLst>
                <a:ext uri="{FF2B5EF4-FFF2-40B4-BE49-F238E27FC236}">
                  <a16:creationId xmlns:a16="http://schemas.microsoft.com/office/drawing/2014/main" id="{BC1146DC-17F2-401C-9E6F-FCA20BBF3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9" y="2067"/>
              <a:ext cx="283" cy="176"/>
            </a:xfrm>
            <a:custGeom>
              <a:avLst/>
              <a:gdLst>
                <a:gd name="T0" fmla="*/ 565 w 565"/>
                <a:gd name="T1" fmla="*/ 85 h 351"/>
                <a:gd name="T2" fmla="*/ 516 w 565"/>
                <a:gd name="T3" fmla="*/ 169 h 351"/>
                <a:gd name="T4" fmla="*/ 383 w 565"/>
                <a:gd name="T5" fmla="*/ 351 h 351"/>
                <a:gd name="T6" fmla="*/ 24 w 565"/>
                <a:gd name="T7" fmla="*/ 230 h 351"/>
                <a:gd name="T8" fmla="*/ 0 w 565"/>
                <a:gd name="T9" fmla="*/ 169 h 351"/>
                <a:gd name="T10" fmla="*/ 336 w 565"/>
                <a:gd name="T11" fmla="*/ 314 h 351"/>
                <a:gd name="T12" fmla="*/ 432 w 565"/>
                <a:gd name="T13" fmla="*/ 230 h 351"/>
                <a:gd name="T14" fmla="*/ 551 w 565"/>
                <a:gd name="T15" fmla="*/ 0 h 351"/>
                <a:gd name="T16" fmla="*/ 565 w 565"/>
                <a:gd name="T17" fmla="*/ 8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51">
                  <a:moveTo>
                    <a:pt x="565" y="85"/>
                  </a:moveTo>
                  <a:lnTo>
                    <a:pt x="516" y="169"/>
                  </a:lnTo>
                  <a:lnTo>
                    <a:pt x="383" y="351"/>
                  </a:lnTo>
                  <a:lnTo>
                    <a:pt x="24" y="230"/>
                  </a:lnTo>
                  <a:lnTo>
                    <a:pt x="0" y="169"/>
                  </a:lnTo>
                  <a:lnTo>
                    <a:pt x="336" y="314"/>
                  </a:lnTo>
                  <a:lnTo>
                    <a:pt x="432" y="230"/>
                  </a:lnTo>
                  <a:lnTo>
                    <a:pt x="551" y="0"/>
                  </a:lnTo>
                  <a:lnTo>
                    <a:pt x="565" y="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7" name="Freeform 193">
              <a:extLst>
                <a:ext uri="{FF2B5EF4-FFF2-40B4-BE49-F238E27FC236}">
                  <a16:creationId xmlns:a16="http://schemas.microsoft.com/office/drawing/2014/main" id="{1B228CA5-23DD-4101-8219-E20BA07D8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079"/>
              <a:ext cx="173" cy="60"/>
            </a:xfrm>
            <a:custGeom>
              <a:avLst/>
              <a:gdLst>
                <a:gd name="T0" fmla="*/ 0 w 347"/>
                <a:gd name="T1" fmla="*/ 0 h 121"/>
                <a:gd name="T2" fmla="*/ 132 w 347"/>
                <a:gd name="T3" fmla="*/ 24 h 121"/>
                <a:gd name="T4" fmla="*/ 276 w 347"/>
                <a:gd name="T5" fmla="*/ 61 h 121"/>
                <a:gd name="T6" fmla="*/ 347 w 347"/>
                <a:gd name="T7" fmla="*/ 121 h 121"/>
                <a:gd name="T8" fmla="*/ 216 w 347"/>
                <a:gd name="T9" fmla="*/ 85 h 121"/>
                <a:gd name="T10" fmla="*/ 12 w 347"/>
                <a:gd name="T11" fmla="*/ 61 h 121"/>
                <a:gd name="T12" fmla="*/ 0 w 347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121">
                  <a:moveTo>
                    <a:pt x="0" y="0"/>
                  </a:moveTo>
                  <a:lnTo>
                    <a:pt x="132" y="24"/>
                  </a:lnTo>
                  <a:lnTo>
                    <a:pt x="276" y="61"/>
                  </a:lnTo>
                  <a:lnTo>
                    <a:pt x="347" y="121"/>
                  </a:lnTo>
                  <a:lnTo>
                    <a:pt x="216" y="85"/>
                  </a:lnTo>
                  <a:lnTo>
                    <a:pt x="12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8" name="Freeform 194">
              <a:extLst>
                <a:ext uri="{FF2B5EF4-FFF2-40B4-BE49-F238E27FC236}">
                  <a16:creationId xmlns:a16="http://schemas.microsoft.com/office/drawing/2014/main" id="{689ABC45-2E7F-4BDF-9AE1-6400C7ACB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" y="2188"/>
              <a:ext cx="221" cy="206"/>
            </a:xfrm>
            <a:custGeom>
              <a:avLst/>
              <a:gdLst>
                <a:gd name="T0" fmla="*/ 444 w 444"/>
                <a:gd name="T1" fmla="*/ 0 h 411"/>
                <a:gd name="T2" fmla="*/ 312 w 444"/>
                <a:gd name="T3" fmla="*/ 145 h 411"/>
                <a:gd name="T4" fmla="*/ 253 w 444"/>
                <a:gd name="T5" fmla="*/ 303 h 411"/>
                <a:gd name="T6" fmla="*/ 0 w 444"/>
                <a:gd name="T7" fmla="*/ 411 h 411"/>
                <a:gd name="T8" fmla="*/ 73 w 444"/>
                <a:gd name="T9" fmla="*/ 364 h 411"/>
                <a:gd name="T10" fmla="*/ 228 w 444"/>
                <a:gd name="T11" fmla="*/ 266 h 411"/>
                <a:gd name="T12" fmla="*/ 264 w 444"/>
                <a:gd name="T13" fmla="*/ 170 h 411"/>
                <a:gd name="T14" fmla="*/ 429 w 444"/>
                <a:gd name="T15" fmla="*/ 2 h 411"/>
                <a:gd name="T16" fmla="*/ 444 w 444"/>
                <a:gd name="T17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4" h="411">
                  <a:moveTo>
                    <a:pt x="444" y="0"/>
                  </a:moveTo>
                  <a:lnTo>
                    <a:pt x="312" y="145"/>
                  </a:lnTo>
                  <a:lnTo>
                    <a:pt x="253" y="303"/>
                  </a:lnTo>
                  <a:lnTo>
                    <a:pt x="0" y="411"/>
                  </a:lnTo>
                  <a:lnTo>
                    <a:pt x="73" y="364"/>
                  </a:lnTo>
                  <a:lnTo>
                    <a:pt x="228" y="266"/>
                  </a:lnTo>
                  <a:lnTo>
                    <a:pt x="264" y="170"/>
                  </a:lnTo>
                  <a:lnTo>
                    <a:pt x="429" y="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9" name="Freeform 195">
              <a:extLst>
                <a:ext uri="{FF2B5EF4-FFF2-40B4-BE49-F238E27FC236}">
                  <a16:creationId xmlns:a16="http://schemas.microsoft.com/office/drawing/2014/main" id="{DF3F68CC-0264-40BE-B9DB-F15AE9E09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" y="2485"/>
              <a:ext cx="113" cy="265"/>
            </a:xfrm>
            <a:custGeom>
              <a:avLst/>
              <a:gdLst>
                <a:gd name="T0" fmla="*/ 36 w 227"/>
                <a:gd name="T1" fmla="*/ 0 h 530"/>
                <a:gd name="T2" fmla="*/ 163 w 227"/>
                <a:gd name="T3" fmla="*/ 181 h 530"/>
                <a:gd name="T4" fmla="*/ 227 w 227"/>
                <a:gd name="T5" fmla="*/ 230 h 530"/>
                <a:gd name="T6" fmla="*/ 83 w 227"/>
                <a:gd name="T7" fmla="*/ 423 h 530"/>
                <a:gd name="T8" fmla="*/ 72 w 227"/>
                <a:gd name="T9" fmla="*/ 530 h 530"/>
                <a:gd name="T10" fmla="*/ 0 w 227"/>
                <a:gd name="T11" fmla="*/ 530 h 530"/>
                <a:gd name="T12" fmla="*/ 23 w 227"/>
                <a:gd name="T13" fmla="*/ 470 h 530"/>
                <a:gd name="T14" fmla="*/ 167 w 227"/>
                <a:gd name="T15" fmla="*/ 227 h 530"/>
                <a:gd name="T16" fmla="*/ 36 w 227"/>
                <a:gd name="T17" fmla="*/ 84 h 530"/>
                <a:gd name="T18" fmla="*/ 36 w 227"/>
                <a:gd name="T19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530">
                  <a:moveTo>
                    <a:pt x="36" y="0"/>
                  </a:moveTo>
                  <a:lnTo>
                    <a:pt x="163" y="181"/>
                  </a:lnTo>
                  <a:lnTo>
                    <a:pt x="227" y="230"/>
                  </a:lnTo>
                  <a:lnTo>
                    <a:pt x="83" y="423"/>
                  </a:lnTo>
                  <a:lnTo>
                    <a:pt x="72" y="530"/>
                  </a:lnTo>
                  <a:lnTo>
                    <a:pt x="0" y="530"/>
                  </a:lnTo>
                  <a:lnTo>
                    <a:pt x="23" y="470"/>
                  </a:lnTo>
                  <a:lnTo>
                    <a:pt x="167" y="227"/>
                  </a:lnTo>
                  <a:lnTo>
                    <a:pt x="36" y="8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0" name="Freeform 196">
              <a:extLst>
                <a:ext uri="{FF2B5EF4-FFF2-40B4-BE49-F238E27FC236}">
                  <a16:creationId xmlns:a16="http://schemas.microsoft.com/office/drawing/2014/main" id="{C6C46E22-0CBA-468C-9820-940FD49D7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" y="2388"/>
              <a:ext cx="148" cy="242"/>
            </a:xfrm>
            <a:custGeom>
              <a:avLst/>
              <a:gdLst>
                <a:gd name="T0" fmla="*/ 199 w 294"/>
                <a:gd name="T1" fmla="*/ 0 h 484"/>
                <a:gd name="T2" fmla="*/ 270 w 294"/>
                <a:gd name="T3" fmla="*/ 169 h 484"/>
                <a:gd name="T4" fmla="*/ 294 w 294"/>
                <a:gd name="T5" fmla="*/ 253 h 484"/>
                <a:gd name="T6" fmla="*/ 235 w 294"/>
                <a:gd name="T7" fmla="*/ 387 h 484"/>
                <a:gd name="T8" fmla="*/ 222 w 294"/>
                <a:gd name="T9" fmla="*/ 484 h 484"/>
                <a:gd name="T10" fmla="*/ 101 w 294"/>
                <a:gd name="T11" fmla="*/ 464 h 484"/>
                <a:gd name="T12" fmla="*/ 0 w 294"/>
                <a:gd name="T13" fmla="*/ 266 h 484"/>
                <a:gd name="T14" fmla="*/ 64 w 294"/>
                <a:gd name="T15" fmla="*/ 28 h 484"/>
                <a:gd name="T16" fmla="*/ 199 w 294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4" h="484">
                  <a:moveTo>
                    <a:pt x="199" y="0"/>
                  </a:moveTo>
                  <a:lnTo>
                    <a:pt x="270" y="169"/>
                  </a:lnTo>
                  <a:lnTo>
                    <a:pt x="294" y="253"/>
                  </a:lnTo>
                  <a:lnTo>
                    <a:pt x="235" y="387"/>
                  </a:lnTo>
                  <a:lnTo>
                    <a:pt x="222" y="484"/>
                  </a:lnTo>
                  <a:lnTo>
                    <a:pt x="101" y="464"/>
                  </a:lnTo>
                  <a:lnTo>
                    <a:pt x="0" y="266"/>
                  </a:lnTo>
                  <a:lnTo>
                    <a:pt x="64" y="28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1" name="Freeform 197">
              <a:extLst>
                <a:ext uri="{FF2B5EF4-FFF2-40B4-BE49-F238E27FC236}">
                  <a16:creationId xmlns:a16="http://schemas.microsoft.com/office/drawing/2014/main" id="{76AB76A8-A4DF-47B9-BC98-E56D0FD6BA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762"/>
              <a:ext cx="186" cy="125"/>
            </a:xfrm>
            <a:custGeom>
              <a:avLst/>
              <a:gdLst>
                <a:gd name="T0" fmla="*/ 168 w 372"/>
                <a:gd name="T1" fmla="*/ 0 h 250"/>
                <a:gd name="T2" fmla="*/ 217 w 372"/>
                <a:gd name="T3" fmla="*/ 121 h 250"/>
                <a:gd name="T4" fmla="*/ 372 w 372"/>
                <a:gd name="T5" fmla="*/ 193 h 250"/>
                <a:gd name="T6" fmla="*/ 284 w 372"/>
                <a:gd name="T7" fmla="*/ 250 h 250"/>
                <a:gd name="T8" fmla="*/ 0 w 372"/>
                <a:gd name="T9" fmla="*/ 212 h 250"/>
                <a:gd name="T10" fmla="*/ 168 w 372"/>
                <a:gd name="T11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0">
                  <a:moveTo>
                    <a:pt x="168" y="0"/>
                  </a:moveTo>
                  <a:lnTo>
                    <a:pt x="217" y="121"/>
                  </a:lnTo>
                  <a:lnTo>
                    <a:pt x="372" y="193"/>
                  </a:lnTo>
                  <a:lnTo>
                    <a:pt x="284" y="250"/>
                  </a:lnTo>
                  <a:lnTo>
                    <a:pt x="0" y="2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2" name="Freeform 198">
              <a:extLst>
                <a:ext uri="{FF2B5EF4-FFF2-40B4-BE49-F238E27FC236}">
                  <a16:creationId xmlns:a16="http://schemas.microsoft.com/office/drawing/2014/main" id="{08B1BD37-5399-4CB0-BBB5-A6ABA5AD3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762"/>
              <a:ext cx="177" cy="123"/>
            </a:xfrm>
            <a:custGeom>
              <a:avLst/>
              <a:gdLst>
                <a:gd name="T0" fmla="*/ 149 w 353"/>
                <a:gd name="T1" fmla="*/ 0 h 246"/>
                <a:gd name="T2" fmla="*/ 155 w 353"/>
                <a:gd name="T3" fmla="*/ 15 h 246"/>
                <a:gd name="T4" fmla="*/ 162 w 353"/>
                <a:gd name="T5" fmla="*/ 30 h 246"/>
                <a:gd name="T6" fmla="*/ 168 w 353"/>
                <a:gd name="T7" fmla="*/ 44 h 246"/>
                <a:gd name="T8" fmla="*/ 174 w 353"/>
                <a:gd name="T9" fmla="*/ 59 h 246"/>
                <a:gd name="T10" fmla="*/ 179 w 353"/>
                <a:gd name="T11" fmla="*/ 76 h 246"/>
                <a:gd name="T12" fmla="*/ 186 w 353"/>
                <a:gd name="T13" fmla="*/ 91 h 246"/>
                <a:gd name="T14" fmla="*/ 192 w 353"/>
                <a:gd name="T15" fmla="*/ 106 h 246"/>
                <a:gd name="T16" fmla="*/ 198 w 353"/>
                <a:gd name="T17" fmla="*/ 121 h 246"/>
                <a:gd name="T18" fmla="*/ 217 w 353"/>
                <a:gd name="T19" fmla="*/ 130 h 246"/>
                <a:gd name="T20" fmla="*/ 237 w 353"/>
                <a:gd name="T21" fmla="*/ 139 h 246"/>
                <a:gd name="T22" fmla="*/ 256 w 353"/>
                <a:gd name="T23" fmla="*/ 148 h 246"/>
                <a:gd name="T24" fmla="*/ 276 w 353"/>
                <a:gd name="T25" fmla="*/ 156 h 246"/>
                <a:gd name="T26" fmla="*/ 294 w 353"/>
                <a:gd name="T27" fmla="*/ 166 h 246"/>
                <a:gd name="T28" fmla="*/ 314 w 353"/>
                <a:gd name="T29" fmla="*/ 175 h 246"/>
                <a:gd name="T30" fmla="*/ 334 w 353"/>
                <a:gd name="T31" fmla="*/ 184 h 246"/>
                <a:gd name="T32" fmla="*/ 353 w 353"/>
                <a:gd name="T33" fmla="*/ 193 h 246"/>
                <a:gd name="T34" fmla="*/ 343 w 353"/>
                <a:gd name="T35" fmla="*/ 200 h 246"/>
                <a:gd name="T36" fmla="*/ 331 w 353"/>
                <a:gd name="T37" fmla="*/ 206 h 246"/>
                <a:gd name="T38" fmla="*/ 321 w 353"/>
                <a:gd name="T39" fmla="*/ 213 h 246"/>
                <a:gd name="T40" fmla="*/ 309 w 353"/>
                <a:gd name="T41" fmla="*/ 220 h 246"/>
                <a:gd name="T42" fmla="*/ 298 w 353"/>
                <a:gd name="T43" fmla="*/ 227 h 246"/>
                <a:gd name="T44" fmla="*/ 288 w 353"/>
                <a:gd name="T45" fmla="*/ 234 h 246"/>
                <a:gd name="T46" fmla="*/ 276 w 353"/>
                <a:gd name="T47" fmla="*/ 239 h 246"/>
                <a:gd name="T48" fmla="*/ 266 w 353"/>
                <a:gd name="T49" fmla="*/ 246 h 246"/>
                <a:gd name="T50" fmla="*/ 250 w 353"/>
                <a:gd name="T51" fmla="*/ 244 h 246"/>
                <a:gd name="T52" fmla="*/ 232 w 353"/>
                <a:gd name="T53" fmla="*/ 242 h 246"/>
                <a:gd name="T54" fmla="*/ 216 w 353"/>
                <a:gd name="T55" fmla="*/ 238 h 246"/>
                <a:gd name="T56" fmla="*/ 199 w 353"/>
                <a:gd name="T57" fmla="*/ 236 h 246"/>
                <a:gd name="T58" fmla="*/ 183 w 353"/>
                <a:gd name="T59" fmla="*/ 234 h 246"/>
                <a:gd name="T60" fmla="*/ 165 w 353"/>
                <a:gd name="T61" fmla="*/ 231 h 246"/>
                <a:gd name="T62" fmla="*/ 149 w 353"/>
                <a:gd name="T63" fmla="*/ 229 h 246"/>
                <a:gd name="T64" fmla="*/ 133 w 353"/>
                <a:gd name="T65" fmla="*/ 227 h 246"/>
                <a:gd name="T66" fmla="*/ 116 w 353"/>
                <a:gd name="T67" fmla="*/ 224 h 246"/>
                <a:gd name="T68" fmla="*/ 100 w 353"/>
                <a:gd name="T69" fmla="*/ 221 h 246"/>
                <a:gd name="T70" fmla="*/ 83 w 353"/>
                <a:gd name="T71" fmla="*/ 219 h 246"/>
                <a:gd name="T72" fmla="*/ 66 w 353"/>
                <a:gd name="T73" fmla="*/ 216 h 246"/>
                <a:gd name="T74" fmla="*/ 49 w 353"/>
                <a:gd name="T75" fmla="*/ 214 h 246"/>
                <a:gd name="T76" fmla="*/ 33 w 353"/>
                <a:gd name="T77" fmla="*/ 212 h 246"/>
                <a:gd name="T78" fmla="*/ 16 w 353"/>
                <a:gd name="T79" fmla="*/ 209 h 246"/>
                <a:gd name="T80" fmla="*/ 0 w 353"/>
                <a:gd name="T81" fmla="*/ 207 h 246"/>
                <a:gd name="T82" fmla="*/ 18 w 353"/>
                <a:gd name="T83" fmla="*/ 181 h 246"/>
                <a:gd name="T84" fmla="*/ 37 w 353"/>
                <a:gd name="T85" fmla="*/ 155 h 246"/>
                <a:gd name="T86" fmla="*/ 56 w 353"/>
                <a:gd name="T87" fmla="*/ 129 h 246"/>
                <a:gd name="T88" fmla="*/ 75 w 353"/>
                <a:gd name="T89" fmla="*/ 103 h 246"/>
                <a:gd name="T90" fmla="*/ 93 w 353"/>
                <a:gd name="T91" fmla="*/ 77 h 246"/>
                <a:gd name="T92" fmla="*/ 113 w 353"/>
                <a:gd name="T93" fmla="*/ 51 h 246"/>
                <a:gd name="T94" fmla="*/ 131 w 353"/>
                <a:gd name="T95" fmla="*/ 25 h 246"/>
                <a:gd name="T96" fmla="*/ 149 w 353"/>
                <a:gd name="T9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3" h="246">
                  <a:moveTo>
                    <a:pt x="149" y="0"/>
                  </a:moveTo>
                  <a:lnTo>
                    <a:pt x="155" y="15"/>
                  </a:lnTo>
                  <a:lnTo>
                    <a:pt x="162" y="30"/>
                  </a:lnTo>
                  <a:lnTo>
                    <a:pt x="168" y="44"/>
                  </a:lnTo>
                  <a:lnTo>
                    <a:pt x="174" y="59"/>
                  </a:lnTo>
                  <a:lnTo>
                    <a:pt x="179" y="76"/>
                  </a:lnTo>
                  <a:lnTo>
                    <a:pt x="186" y="91"/>
                  </a:lnTo>
                  <a:lnTo>
                    <a:pt x="192" y="106"/>
                  </a:lnTo>
                  <a:lnTo>
                    <a:pt x="198" y="121"/>
                  </a:lnTo>
                  <a:lnTo>
                    <a:pt x="217" y="130"/>
                  </a:lnTo>
                  <a:lnTo>
                    <a:pt x="237" y="139"/>
                  </a:lnTo>
                  <a:lnTo>
                    <a:pt x="256" y="148"/>
                  </a:lnTo>
                  <a:lnTo>
                    <a:pt x="276" y="156"/>
                  </a:lnTo>
                  <a:lnTo>
                    <a:pt x="294" y="166"/>
                  </a:lnTo>
                  <a:lnTo>
                    <a:pt x="314" y="175"/>
                  </a:lnTo>
                  <a:lnTo>
                    <a:pt x="334" y="184"/>
                  </a:lnTo>
                  <a:lnTo>
                    <a:pt x="353" y="193"/>
                  </a:lnTo>
                  <a:lnTo>
                    <a:pt x="343" y="200"/>
                  </a:lnTo>
                  <a:lnTo>
                    <a:pt x="331" y="206"/>
                  </a:lnTo>
                  <a:lnTo>
                    <a:pt x="321" y="213"/>
                  </a:lnTo>
                  <a:lnTo>
                    <a:pt x="309" y="220"/>
                  </a:lnTo>
                  <a:lnTo>
                    <a:pt x="298" y="227"/>
                  </a:lnTo>
                  <a:lnTo>
                    <a:pt x="288" y="234"/>
                  </a:lnTo>
                  <a:lnTo>
                    <a:pt x="276" y="239"/>
                  </a:lnTo>
                  <a:lnTo>
                    <a:pt x="266" y="246"/>
                  </a:lnTo>
                  <a:lnTo>
                    <a:pt x="250" y="244"/>
                  </a:lnTo>
                  <a:lnTo>
                    <a:pt x="232" y="242"/>
                  </a:lnTo>
                  <a:lnTo>
                    <a:pt x="216" y="238"/>
                  </a:lnTo>
                  <a:lnTo>
                    <a:pt x="199" y="236"/>
                  </a:lnTo>
                  <a:lnTo>
                    <a:pt x="183" y="234"/>
                  </a:lnTo>
                  <a:lnTo>
                    <a:pt x="165" y="231"/>
                  </a:lnTo>
                  <a:lnTo>
                    <a:pt x="149" y="229"/>
                  </a:lnTo>
                  <a:lnTo>
                    <a:pt x="133" y="227"/>
                  </a:lnTo>
                  <a:lnTo>
                    <a:pt x="116" y="224"/>
                  </a:lnTo>
                  <a:lnTo>
                    <a:pt x="100" y="221"/>
                  </a:lnTo>
                  <a:lnTo>
                    <a:pt x="83" y="219"/>
                  </a:lnTo>
                  <a:lnTo>
                    <a:pt x="66" y="216"/>
                  </a:lnTo>
                  <a:lnTo>
                    <a:pt x="49" y="214"/>
                  </a:lnTo>
                  <a:lnTo>
                    <a:pt x="33" y="212"/>
                  </a:lnTo>
                  <a:lnTo>
                    <a:pt x="16" y="209"/>
                  </a:lnTo>
                  <a:lnTo>
                    <a:pt x="0" y="207"/>
                  </a:lnTo>
                  <a:lnTo>
                    <a:pt x="18" y="181"/>
                  </a:lnTo>
                  <a:lnTo>
                    <a:pt x="37" y="155"/>
                  </a:lnTo>
                  <a:lnTo>
                    <a:pt x="56" y="129"/>
                  </a:lnTo>
                  <a:lnTo>
                    <a:pt x="75" y="103"/>
                  </a:lnTo>
                  <a:lnTo>
                    <a:pt x="93" y="77"/>
                  </a:lnTo>
                  <a:lnTo>
                    <a:pt x="113" y="51"/>
                  </a:lnTo>
                  <a:lnTo>
                    <a:pt x="131" y="25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3" name="Freeform 199">
              <a:extLst>
                <a:ext uri="{FF2B5EF4-FFF2-40B4-BE49-F238E27FC236}">
                  <a16:creationId xmlns:a16="http://schemas.microsoft.com/office/drawing/2014/main" id="{558280DB-C72C-4AF1-B75A-5C4058D00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762"/>
              <a:ext cx="167" cy="121"/>
            </a:xfrm>
            <a:custGeom>
              <a:avLst/>
              <a:gdLst>
                <a:gd name="T0" fmla="*/ 131 w 335"/>
                <a:gd name="T1" fmla="*/ 0 h 242"/>
                <a:gd name="T2" fmla="*/ 137 w 335"/>
                <a:gd name="T3" fmla="*/ 15 h 242"/>
                <a:gd name="T4" fmla="*/ 144 w 335"/>
                <a:gd name="T5" fmla="*/ 30 h 242"/>
                <a:gd name="T6" fmla="*/ 150 w 335"/>
                <a:gd name="T7" fmla="*/ 46 h 242"/>
                <a:gd name="T8" fmla="*/ 156 w 335"/>
                <a:gd name="T9" fmla="*/ 61 h 242"/>
                <a:gd name="T10" fmla="*/ 161 w 335"/>
                <a:gd name="T11" fmla="*/ 76 h 242"/>
                <a:gd name="T12" fmla="*/ 168 w 335"/>
                <a:gd name="T13" fmla="*/ 92 h 242"/>
                <a:gd name="T14" fmla="*/ 174 w 335"/>
                <a:gd name="T15" fmla="*/ 107 h 242"/>
                <a:gd name="T16" fmla="*/ 180 w 335"/>
                <a:gd name="T17" fmla="*/ 122 h 242"/>
                <a:gd name="T18" fmla="*/ 199 w 335"/>
                <a:gd name="T19" fmla="*/ 131 h 242"/>
                <a:gd name="T20" fmla="*/ 219 w 335"/>
                <a:gd name="T21" fmla="*/ 140 h 242"/>
                <a:gd name="T22" fmla="*/ 238 w 335"/>
                <a:gd name="T23" fmla="*/ 148 h 242"/>
                <a:gd name="T24" fmla="*/ 258 w 335"/>
                <a:gd name="T25" fmla="*/ 157 h 242"/>
                <a:gd name="T26" fmla="*/ 276 w 335"/>
                <a:gd name="T27" fmla="*/ 167 h 242"/>
                <a:gd name="T28" fmla="*/ 296 w 335"/>
                <a:gd name="T29" fmla="*/ 175 h 242"/>
                <a:gd name="T30" fmla="*/ 316 w 335"/>
                <a:gd name="T31" fmla="*/ 184 h 242"/>
                <a:gd name="T32" fmla="*/ 335 w 335"/>
                <a:gd name="T33" fmla="*/ 193 h 242"/>
                <a:gd name="T34" fmla="*/ 325 w 335"/>
                <a:gd name="T35" fmla="*/ 199 h 242"/>
                <a:gd name="T36" fmla="*/ 313 w 335"/>
                <a:gd name="T37" fmla="*/ 205 h 242"/>
                <a:gd name="T38" fmla="*/ 303 w 335"/>
                <a:gd name="T39" fmla="*/ 212 h 242"/>
                <a:gd name="T40" fmla="*/ 291 w 335"/>
                <a:gd name="T41" fmla="*/ 217 h 242"/>
                <a:gd name="T42" fmla="*/ 280 w 335"/>
                <a:gd name="T43" fmla="*/ 223 h 242"/>
                <a:gd name="T44" fmla="*/ 270 w 335"/>
                <a:gd name="T45" fmla="*/ 229 h 242"/>
                <a:gd name="T46" fmla="*/ 258 w 335"/>
                <a:gd name="T47" fmla="*/ 236 h 242"/>
                <a:gd name="T48" fmla="*/ 248 w 335"/>
                <a:gd name="T49" fmla="*/ 242 h 242"/>
                <a:gd name="T50" fmla="*/ 233 w 335"/>
                <a:gd name="T51" fmla="*/ 239 h 242"/>
                <a:gd name="T52" fmla="*/ 217 w 335"/>
                <a:gd name="T53" fmla="*/ 237 h 242"/>
                <a:gd name="T54" fmla="*/ 202 w 335"/>
                <a:gd name="T55" fmla="*/ 235 h 242"/>
                <a:gd name="T56" fmla="*/ 185 w 335"/>
                <a:gd name="T57" fmla="*/ 232 h 242"/>
                <a:gd name="T58" fmla="*/ 171 w 335"/>
                <a:gd name="T59" fmla="*/ 229 h 242"/>
                <a:gd name="T60" fmla="*/ 154 w 335"/>
                <a:gd name="T61" fmla="*/ 227 h 242"/>
                <a:gd name="T62" fmla="*/ 139 w 335"/>
                <a:gd name="T63" fmla="*/ 224 h 242"/>
                <a:gd name="T64" fmla="*/ 123 w 335"/>
                <a:gd name="T65" fmla="*/ 222 h 242"/>
                <a:gd name="T66" fmla="*/ 108 w 335"/>
                <a:gd name="T67" fmla="*/ 220 h 242"/>
                <a:gd name="T68" fmla="*/ 92 w 335"/>
                <a:gd name="T69" fmla="*/ 217 h 242"/>
                <a:gd name="T70" fmla="*/ 77 w 335"/>
                <a:gd name="T71" fmla="*/ 215 h 242"/>
                <a:gd name="T72" fmla="*/ 61 w 335"/>
                <a:gd name="T73" fmla="*/ 212 h 242"/>
                <a:gd name="T74" fmla="*/ 46 w 335"/>
                <a:gd name="T75" fmla="*/ 209 h 242"/>
                <a:gd name="T76" fmla="*/ 31 w 335"/>
                <a:gd name="T77" fmla="*/ 207 h 242"/>
                <a:gd name="T78" fmla="*/ 15 w 335"/>
                <a:gd name="T79" fmla="*/ 205 h 242"/>
                <a:gd name="T80" fmla="*/ 0 w 335"/>
                <a:gd name="T81" fmla="*/ 202 h 242"/>
                <a:gd name="T82" fmla="*/ 16 w 335"/>
                <a:gd name="T83" fmla="*/ 177 h 242"/>
                <a:gd name="T84" fmla="*/ 33 w 335"/>
                <a:gd name="T85" fmla="*/ 152 h 242"/>
                <a:gd name="T86" fmla="*/ 50 w 335"/>
                <a:gd name="T87" fmla="*/ 126 h 242"/>
                <a:gd name="T88" fmla="*/ 66 w 335"/>
                <a:gd name="T89" fmla="*/ 101 h 242"/>
                <a:gd name="T90" fmla="*/ 82 w 335"/>
                <a:gd name="T91" fmla="*/ 76 h 242"/>
                <a:gd name="T92" fmla="*/ 99 w 335"/>
                <a:gd name="T93" fmla="*/ 50 h 242"/>
                <a:gd name="T94" fmla="*/ 115 w 335"/>
                <a:gd name="T95" fmla="*/ 25 h 242"/>
                <a:gd name="T96" fmla="*/ 131 w 335"/>
                <a:gd name="T9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5" h="242">
                  <a:moveTo>
                    <a:pt x="131" y="0"/>
                  </a:moveTo>
                  <a:lnTo>
                    <a:pt x="137" y="15"/>
                  </a:lnTo>
                  <a:lnTo>
                    <a:pt x="144" y="30"/>
                  </a:lnTo>
                  <a:lnTo>
                    <a:pt x="150" y="46"/>
                  </a:lnTo>
                  <a:lnTo>
                    <a:pt x="156" y="61"/>
                  </a:lnTo>
                  <a:lnTo>
                    <a:pt x="161" y="76"/>
                  </a:lnTo>
                  <a:lnTo>
                    <a:pt x="168" y="92"/>
                  </a:lnTo>
                  <a:lnTo>
                    <a:pt x="174" y="107"/>
                  </a:lnTo>
                  <a:lnTo>
                    <a:pt x="180" y="122"/>
                  </a:lnTo>
                  <a:lnTo>
                    <a:pt x="199" y="131"/>
                  </a:lnTo>
                  <a:lnTo>
                    <a:pt x="219" y="140"/>
                  </a:lnTo>
                  <a:lnTo>
                    <a:pt x="238" y="148"/>
                  </a:lnTo>
                  <a:lnTo>
                    <a:pt x="258" y="157"/>
                  </a:lnTo>
                  <a:lnTo>
                    <a:pt x="276" y="167"/>
                  </a:lnTo>
                  <a:lnTo>
                    <a:pt x="296" y="175"/>
                  </a:lnTo>
                  <a:lnTo>
                    <a:pt x="316" y="184"/>
                  </a:lnTo>
                  <a:lnTo>
                    <a:pt x="335" y="193"/>
                  </a:lnTo>
                  <a:lnTo>
                    <a:pt x="325" y="199"/>
                  </a:lnTo>
                  <a:lnTo>
                    <a:pt x="313" y="205"/>
                  </a:lnTo>
                  <a:lnTo>
                    <a:pt x="303" y="212"/>
                  </a:lnTo>
                  <a:lnTo>
                    <a:pt x="291" y="217"/>
                  </a:lnTo>
                  <a:lnTo>
                    <a:pt x="280" y="223"/>
                  </a:lnTo>
                  <a:lnTo>
                    <a:pt x="270" y="229"/>
                  </a:lnTo>
                  <a:lnTo>
                    <a:pt x="258" y="236"/>
                  </a:lnTo>
                  <a:lnTo>
                    <a:pt x="248" y="242"/>
                  </a:lnTo>
                  <a:lnTo>
                    <a:pt x="233" y="239"/>
                  </a:lnTo>
                  <a:lnTo>
                    <a:pt x="217" y="237"/>
                  </a:lnTo>
                  <a:lnTo>
                    <a:pt x="202" y="235"/>
                  </a:lnTo>
                  <a:lnTo>
                    <a:pt x="185" y="232"/>
                  </a:lnTo>
                  <a:lnTo>
                    <a:pt x="171" y="229"/>
                  </a:lnTo>
                  <a:lnTo>
                    <a:pt x="154" y="227"/>
                  </a:lnTo>
                  <a:lnTo>
                    <a:pt x="139" y="224"/>
                  </a:lnTo>
                  <a:lnTo>
                    <a:pt x="123" y="222"/>
                  </a:lnTo>
                  <a:lnTo>
                    <a:pt x="108" y="220"/>
                  </a:lnTo>
                  <a:lnTo>
                    <a:pt x="92" y="217"/>
                  </a:lnTo>
                  <a:lnTo>
                    <a:pt x="77" y="215"/>
                  </a:lnTo>
                  <a:lnTo>
                    <a:pt x="61" y="212"/>
                  </a:lnTo>
                  <a:lnTo>
                    <a:pt x="46" y="209"/>
                  </a:lnTo>
                  <a:lnTo>
                    <a:pt x="31" y="207"/>
                  </a:lnTo>
                  <a:lnTo>
                    <a:pt x="15" y="205"/>
                  </a:lnTo>
                  <a:lnTo>
                    <a:pt x="0" y="202"/>
                  </a:lnTo>
                  <a:lnTo>
                    <a:pt x="16" y="177"/>
                  </a:lnTo>
                  <a:lnTo>
                    <a:pt x="33" y="152"/>
                  </a:lnTo>
                  <a:lnTo>
                    <a:pt x="50" y="126"/>
                  </a:lnTo>
                  <a:lnTo>
                    <a:pt x="66" y="101"/>
                  </a:lnTo>
                  <a:lnTo>
                    <a:pt x="82" y="76"/>
                  </a:lnTo>
                  <a:lnTo>
                    <a:pt x="99" y="50"/>
                  </a:lnTo>
                  <a:lnTo>
                    <a:pt x="115" y="25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4" name="Freeform 200">
              <a:extLst>
                <a:ext uri="{FF2B5EF4-FFF2-40B4-BE49-F238E27FC236}">
                  <a16:creationId xmlns:a16="http://schemas.microsoft.com/office/drawing/2014/main" id="{51C46A8C-6EB5-45BF-99EF-596524E4A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2762"/>
              <a:ext cx="159" cy="119"/>
            </a:xfrm>
            <a:custGeom>
              <a:avLst/>
              <a:gdLst>
                <a:gd name="T0" fmla="*/ 114 w 318"/>
                <a:gd name="T1" fmla="*/ 0 h 238"/>
                <a:gd name="T2" fmla="*/ 120 w 318"/>
                <a:gd name="T3" fmla="*/ 15 h 238"/>
                <a:gd name="T4" fmla="*/ 127 w 318"/>
                <a:gd name="T5" fmla="*/ 30 h 238"/>
                <a:gd name="T6" fmla="*/ 133 w 318"/>
                <a:gd name="T7" fmla="*/ 46 h 238"/>
                <a:gd name="T8" fmla="*/ 139 w 318"/>
                <a:gd name="T9" fmla="*/ 61 h 238"/>
                <a:gd name="T10" fmla="*/ 144 w 318"/>
                <a:gd name="T11" fmla="*/ 76 h 238"/>
                <a:gd name="T12" fmla="*/ 151 w 318"/>
                <a:gd name="T13" fmla="*/ 92 h 238"/>
                <a:gd name="T14" fmla="*/ 157 w 318"/>
                <a:gd name="T15" fmla="*/ 107 h 238"/>
                <a:gd name="T16" fmla="*/ 163 w 318"/>
                <a:gd name="T17" fmla="*/ 122 h 238"/>
                <a:gd name="T18" fmla="*/ 182 w 318"/>
                <a:gd name="T19" fmla="*/ 131 h 238"/>
                <a:gd name="T20" fmla="*/ 202 w 318"/>
                <a:gd name="T21" fmla="*/ 140 h 238"/>
                <a:gd name="T22" fmla="*/ 221 w 318"/>
                <a:gd name="T23" fmla="*/ 149 h 238"/>
                <a:gd name="T24" fmla="*/ 241 w 318"/>
                <a:gd name="T25" fmla="*/ 157 h 238"/>
                <a:gd name="T26" fmla="*/ 259 w 318"/>
                <a:gd name="T27" fmla="*/ 167 h 238"/>
                <a:gd name="T28" fmla="*/ 279 w 318"/>
                <a:gd name="T29" fmla="*/ 176 h 238"/>
                <a:gd name="T30" fmla="*/ 299 w 318"/>
                <a:gd name="T31" fmla="*/ 184 h 238"/>
                <a:gd name="T32" fmla="*/ 318 w 318"/>
                <a:gd name="T33" fmla="*/ 193 h 238"/>
                <a:gd name="T34" fmla="*/ 308 w 318"/>
                <a:gd name="T35" fmla="*/ 199 h 238"/>
                <a:gd name="T36" fmla="*/ 296 w 318"/>
                <a:gd name="T37" fmla="*/ 205 h 238"/>
                <a:gd name="T38" fmla="*/ 286 w 318"/>
                <a:gd name="T39" fmla="*/ 210 h 238"/>
                <a:gd name="T40" fmla="*/ 274 w 318"/>
                <a:gd name="T41" fmla="*/ 215 h 238"/>
                <a:gd name="T42" fmla="*/ 264 w 318"/>
                <a:gd name="T43" fmla="*/ 221 h 238"/>
                <a:gd name="T44" fmla="*/ 253 w 318"/>
                <a:gd name="T45" fmla="*/ 227 h 238"/>
                <a:gd name="T46" fmla="*/ 242 w 318"/>
                <a:gd name="T47" fmla="*/ 232 h 238"/>
                <a:gd name="T48" fmla="*/ 231 w 318"/>
                <a:gd name="T49" fmla="*/ 238 h 238"/>
                <a:gd name="T50" fmla="*/ 217 w 318"/>
                <a:gd name="T51" fmla="*/ 236 h 238"/>
                <a:gd name="T52" fmla="*/ 202 w 318"/>
                <a:gd name="T53" fmla="*/ 234 h 238"/>
                <a:gd name="T54" fmla="*/ 188 w 318"/>
                <a:gd name="T55" fmla="*/ 230 h 238"/>
                <a:gd name="T56" fmla="*/ 173 w 318"/>
                <a:gd name="T57" fmla="*/ 228 h 238"/>
                <a:gd name="T58" fmla="*/ 159 w 318"/>
                <a:gd name="T59" fmla="*/ 225 h 238"/>
                <a:gd name="T60" fmla="*/ 144 w 318"/>
                <a:gd name="T61" fmla="*/ 223 h 238"/>
                <a:gd name="T62" fmla="*/ 130 w 318"/>
                <a:gd name="T63" fmla="*/ 220 h 238"/>
                <a:gd name="T64" fmla="*/ 116 w 318"/>
                <a:gd name="T65" fmla="*/ 217 h 238"/>
                <a:gd name="T66" fmla="*/ 102 w 318"/>
                <a:gd name="T67" fmla="*/ 215 h 238"/>
                <a:gd name="T68" fmla="*/ 87 w 318"/>
                <a:gd name="T69" fmla="*/ 213 h 238"/>
                <a:gd name="T70" fmla="*/ 73 w 318"/>
                <a:gd name="T71" fmla="*/ 210 h 238"/>
                <a:gd name="T72" fmla="*/ 58 w 318"/>
                <a:gd name="T73" fmla="*/ 207 h 238"/>
                <a:gd name="T74" fmla="*/ 44 w 318"/>
                <a:gd name="T75" fmla="*/ 205 h 238"/>
                <a:gd name="T76" fmla="*/ 29 w 318"/>
                <a:gd name="T77" fmla="*/ 202 h 238"/>
                <a:gd name="T78" fmla="*/ 15 w 318"/>
                <a:gd name="T79" fmla="*/ 200 h 238"/>
                <a:gd name="T80" fmla="*/ 0 w 318"/>
                <a:gd name="T81" fmla="*/ 198 h 238"/>
                <a:gd name="T82" fmla="*/ 14 w 318"/>
                <a:gd name="T83" fmla="*/ 174 h 238"/>
                <a:gd name="T84" fmla="*/ 29 w 318"/>
                <a:gd name="T85" fmla="*/ 148 h 238"/>
                <a:gd name="T86" fmla="*/ 43 w 318"/>
                <a:gd name="T87" fmla="*/ 124 h 238"/>
                <a:gd name="T88" fmla="*/ 58 w 318"/>
                <a:gd name="T89" fmla="*/ 99 h 238"/>
                <a:gd name="T90" fmla="*/ 72 w 318"/>
                <a:gd name="T91" fmla="*/ 73 h 238"/>
                <a:gd name="T92" fmla="*/ 86 w 318"/>
                <a:gd name="T93" fmla="*/ 49 h 238"/>
                <a:gd name="T94" fmla="*/ 101 w 318"/>
                <a:gd name="T95" fmla="*/ 24 h 238"/>
                <a:gd name="T96" fmla="*/ 114 w 318"/>
                <a:gd name="T9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8" h="238">
                  <a:moveTo>
                    <a:pt x="114" y="0"/>
                  </a:moveTo>
                  <a:lnTo>
                    <a:pt x="120" y="15"/>
                  </a:lnTo>
                  <a:lnTo>
                    <a:pt x="127" y="30"/>
                  </a:lnTo>
                  <a:lnTo>
                    <a:pt x="133" y="46"/>
                  </a:lnTo>
                  <a:lnTo>
                    <a:pt x="139" y="61"/>
                  </a:lnTo>
                  <a:lnTo>
                    <a:pt x="144" y="76"/>
                  </a:lnTo>
                  <a:lnTo>
                    <a:pt x="151" y="92"/>
                  </a:lnTo>
                  <a:lnTo>
                    <a:pt x="157" y="107"/>
                  </a:lnTo>
                  <a:lnTo>
                    <a:pt x="163" y="122"/>
                  </a:lnTo>
                  <a:lnTo>
                    <a:pt x="182" y="131"/>
                  </a:lnTo>
                  <a:lnTo>
                    <a:pt x="202" y="140"/>
                  </a:lnTo>
                  <a:lnTo>
                    <a:pt x="221" y="149"/>
                  </a:lnTo>
                  <a:lnTo>
                    <a:pt x="241" y="157"/>
                  </a:lnTo>
                  <a:lnTo>
                    <a:pt x="259" y="167"/>
                  </a:lnTo>
                  <a:lnTo>
                    <a:pt x="279" y="176"/>
                  </a:lnTo>
                  <a:lnTo>
                    <a:pt x="299" y="184"/>
                  </a:lnTo>
                  <a:lnTo>
                    <a:pt x="318" y="193"/>
                  </a:lnTo>
                  <a:lnTo>
                    <a:pt x="308" y="199"/>
                  </a:lnTo>
                  <a:lnTo>
                    <a:pt x="296" y="205"/>
                  </a:lnTo>
                  <a:lnTo>
                    <a:pt x="286" y="210"/>
                  </a:lnTo>
                  <a:lnTo>
                    <a:pt x="274" y="215"/>
                  </a:lnTo>
                  <a:lnTo>
                    <a:pt x="264" y="221"/>
                  </a:lnTo>
                  <a:lnTo>
                    <a:pt x="253" y="227"/>
                  </a:lnTo>
                  <a:lnTo>
                    <a:pt x="242" y="232"/>
                  </a:lnTo>
                  <a:lnTo>
                    <a:pt x="231" y="238"/>
                  </a:lnTo>
                  <a:lnTo>
                    <a:pt x="217" y="236"/>
                  </a:lnTo>
                  <a:lnTo>
                    <a:pt x="202" y="234"/>
                  </a:lnTo>
                  <a:lnTo>
                    <a:pt x="188" y="230"/>
                  </a:lnTo>
                  <a:lnTo>
                    <a:pt x="173" y="228"/>
                  </a:lnTo>
                  <a:lnTo>
                    <a:pt x="159" y="225"/>
                  </a:lnTo>
                  <a:lnTo>
                    <a:pt x="144" y="223"/>
                  </a:lnTo>
                  <a:lnTo>
                    <a:pt x="130" y="220"/>
                  </a:lnTo>
                  <a:lnTo>
                    <a:pt x="116" y="217"/>
                  </a:lnTo>
                  <a:lnTo>
                    <a:pt x="102" y="215"/>
                  </a:lnTo>
                  <a:lnTo>
                    <a:pt x="87" y="213"/>
                  </a:lnTo>
                  <a:lnTo>
                    <a:pt x="73" y="210"/>
                  </a:lnTo>
                  <a:lnTo>
                    <a:pt x="58" y="207"/>
                  </a:lnTo>
                  <a:lnTo>
                    <a:pt x="44" y="205"/>
                  </a:lnTo>
                  <a:lnTo>
                    <a:pt x="29" y="202"/>
                  </a:lnTo>
                  <a:lnTo>
                    <a:pt x="15" y="200"/>
                  </a:lnTo>
                  <a:lnTo>
                    <a:pt x="0" y="198"/>
                  </a:lnTo>
                  <a:lnTo>
                    <a:pt x="14" y="174"/>
                  </a:lnTo>
                  <a:lnTo>
                    <a:pt x="29" y="148"/>
                  </a:lnTo>
                  <a:lnTo>
                    <a:pt x="43" y="124"/>
                  </a:lnTo>
                  <a:lnTo>
                    <a:pt x="58" y="99"/>
                  </a:lnTo>
                  <a:lnTo>
                    <a:pt x="72" y="73"/>
                  </a:lnTo>
                  <a:lnTo>
                    <a:pt x="86" y="49"/>
                  </a:lnTo>
                  <a:lnTo>
                    <a:pt x="101" y="24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5" name="Freeform 201">
              <a:extLst>
                <a:ext uri="{FF2B5EF4-FFF2-40B4-BE49-F238E27FC236}">
                  <a16:creationId xmlns:a16="http://schemas.microsoft.com/office/drawing/2014/main" id="{54605CF9-5816-46BD-80B6-ED0D88D63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2762"/>
              <a:ext cx="150" cy="117"/>
            </a:xfrm>
            <a:custGeom>
              <a:avLst/>
              <a:gdLst>
                <a:gd name="T0" fmla="*/ 95 w 299"/>
                <a:gd name="T1" fmla="*/ 0 h 234"/>
                <a:gd name="T2" fmla="*/ 101 w 299"/>
                <a:gd name="T3" fmla="*/ 15 h 234"/>
                <a:gd name="T4" fmla="*/ 108 w 299"/>
                <a:gd name="T5" fmla="*/ 31 h 234"/>
                <a:gd name="T6" fmla="*/ 114 w 299"/>
                <a:gd name="T7" fmla="*/ 46 h 234"/>
                <a:gd name="T8" fmla="*/ 120 w 299"/>
                <a:gd name="T9" fmla="*/ 61 h 234"/>
                <a:gd name="T10" fmla="*/ 125 w 299"/>
                <a:gd name="T11" fmla="*/ 77 h 234"/>
                <a:gd name="T12" fmla="*/ 132 w 299"/>
                <a:gd name="T13" fmla="*/ 92 h 234"/>
                <a:gd name="T14" fmla="*/ 138 w 299"/>
                <a:gd name="T15" fmla="*/ 108 h 234"/>
                <a:gd name="T16" fmla="*/ 144 w 299"/>
                <a:gd name="T17" fmla="*/ 123 h 234"/>
                <a:gd name="T18" fmla="*/ 163 w 299"/>
                <a:gd name="T19" fmla="*/ 132 h 234"/>
                <a:gd name="T20" fmla="*/ 183 w 299"/>
                <a:gd name="T21" fmla="*/ 140 h 234"/>
                <a:gd name="T22" fmla="*/ 202 w 299"/>
                <a:gd name="T23" fmla="*/ 149 h 234"/>
                <a:gd name="T24" fmla="*/ 222 w 299"/>
                <a:gd name="T25" fmla="*/ 157 h 234"/>
                <a:gd name="T26" fmla="*/ 240 w 299"/>
                <a:gd name="T27" fmla="*/ 167 h 234"/>
                <a:gd name="T28" fmla="*/ 260 w 299"/>
                <a:gd name="T29" fmla="*/ 176 h 234"/>
                <a:gd name="T30" fmla="*/ 280 w 299"/>
                <a:gd name="T31" fmla="*/ 184 h 234"/>
                <a:gd name="T32" fmla="*/ 299 w 299"/>
                <a:gd name="T33" fmla="*/ 193 h 234"/>
                <a:gd name="T34" fmla="*/ 289 w 299"/>
                <a:gd name="T35" fmla="*/ 198 h 234"/>
                <a:gd name="T36" fmla="*/ 277 w 299"/>
                <a:gd name="T37" fmla="*/ 204 h 234"/>
                <a:gd name="T38" fmla="*/ 267 w 299"/>
                <a:gd name="T39" fmla="*/ 208 h 234"/>
                <a:gd name="T40" fmla="*/ 257 w 299"/>
                <a:gd name="T41" fmla="*/ 214 h 234"/>
                <a:gd name="T42" fmla="*/ 245 w 299"/>
                <a:gd name="T43" fmla="*/ 219 h 234"/>
                <a:gd name="T44" fmla="*/ 235 w 299"/>
                <a:gd name="T45" fmla="*/ 224 h 234"/>
                <a:gd name="T46" fmla="*/ 223 w 299"/>
                <a:gd name="T47" fmla="*/ 229 h 234"/>
                <a:gd name="T48" fmla="*/ 213 w 299"/>
                <a:gd name="T49" fmla="*/ 234 h 234"/>
                <a:gd name="T50" fmla="*/ 199 w 299"/>
                <a:gd name="T51" fmla="*/ 231 h 234"/>
                <a:gd name="T52" fmla="*/ 186 w 299"/>
                <a:gd name="T53" fmla="*/ 229 h 234"/>
                <a:gd name="T54" fmla="*/ 173 w 299"/>
                <a:gd name="T55" fmla="*/ 225 h 234"/>
                <a:gd name="T56" fmla="*/ 160 w 299"/>
                <a:gd name="T57" fmla="*/ 223 h 234"/>
                <a:gd name="T58" fmla="*/ 146 w 299"/>
                <a:gd name="T59" fmla="*/ 221 h 234"/>
                <a:gd name="T60" fmla="*/ 132 w 299"/>
                <a:gd name="T61" fmla="*/ 219 h 234"/>
                <a:gd name="T62" fmla="*/ 120 w 299"/>
                <a:gd name="T63" fmla="*/ 216 h 234"/>
                <a:gd name="T64" fmla="*/ 106 w 299"/>
                <a:gd name="T65" fmla="*/ 213 h 234"/>
                <a:gd name="T66" fmla="*/ 93 w 299"/>
                <a:gd name="T67" fmla="*/ 210 h 234"/>
                <a:gd name="T68" fmla="*/ 79 w 299"/>
                <a:gd name="T69" fmla="*/ 208 h 234"/>
                <a:gd name="T70" fmla="*/ 65 w 299"/>
                <a:gd name="T71" fmla="*/ 206 h 234"/>
                <a:gd name="T72" fmla="*/ 53 w 299"/>
                <a:gd name="T73" fmla="*/ 204 h 234"/>
                <a:gd name="T74" fmla="*/ 39 w 299"/>
                <a:gd name="T75" fmla="*/ 201 h 234"/>
                <a:gd name="T76" fmla="*/ 26 w 299"/>
                <a:gd name="T77" fmla="*/ 198 h 234"/>
                <a:gd name="T78" fmla="*/ 12 w 299"/>
                <a:gd name="T79" fmla="*/ 195 h 234"/>
                <a:gd name="T80" fmla="*/ 0 w 299"/>
                <a:gd name="T81" fmla="*/ 193 h 234"/>
                <a:gd name="T82" fmla="*/ 11 w 299"/>
                <a:gd name="T83" fmla="*/ 169 h 234"/>
                <a:gd name="T84" fmla="*/ 24 w 299"/>
                <a:gd name="T85" fmla="*/ 145 h 234"/>
                <a:gd name="T86" fmla="*/ 35 w 299"/>
                <a:gd name="T87" fmla="*/ 121 h 234"/>
                <a:gd name="T88" fmla="*/ 48 w 299"/>
                <a:gd name="T89" fmla="*/ 96 h 234"/>
                <a:gd name="T90" fmla="*/ 60 w 299"/>
                <a:gd name="T91" fmla="*/ 72 h 234"/>
                <a:gd name="T92" fmla="*/ 72 w 299"/>
                <a:gd name="T93" fmla="*/ 48 h 234"/>
                <a:gd name="T94" fmla="*/ 84 w 299"/>
                <a:gd name="T95" fmla="*/ 24 h 234"/>
                <a:gd name="T96" fmla="*/ 95 w 299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9" h="234">
                  <a:moveTo>
                    <a:pt x="95" y="0"/>
                  </a:moveTo>
                  <a:lnTo>
                    <a:pt x="101" y="15"/>
                  </a:lnTo>
                  <a:lnTo>
                    <a:pt x="108" y="31"/>
                  </a:lnTo>
                  <a:lnTo>
                    <a:pt x="114" y="46"/>
                  </a:lnTo>
                  <a:lnTo>
                    <a:pt x="120" y="61"/>
                  </a:lnTo>
                  <a:lnTo>
                    <a:pt x="125" y="77"/>
                  </a:lnTo>
                  <a:lnTo>
                    <a:pt x="132" y="92"/>
                  </a:lnTo>
                  <a:lnTo>
                    <a:pt x="138" y="108"/>
                  </a:lnTo>
                  <a:lnTo>
                    <a:pt x="144" y="123"/>
                  </a:lnTo>
                  <a:lnTo>
                    <a:pt x="163" y="132"/>
                  </a:lnTo>
                  <a:lnTo>
                    <a:pt x="183" y="140"/>
                  </a:lnTo>
                  <a:lnTo>
                    <a:pt x="202" y="149"/>
                  </a:lnTo>
                  <a:lnTo>
                    <a:pt x="222" y="157"/>
                  </a:lnTo>
                  <a:lnTo>
                    <a:pt x="240" y="167"/>
                  </a:lnTo>
                  <a:lnTo>
                    <a:pt x="260" y="176"/>
                  </a:lnTo>
                  <a:lnTo>
                    <a:pt x="280" y="184"/>
                  </a:lnTo>
                  <a:lnTo>
                    <a:pt x="299" y="193"/>
                  </a:lnTo>
                  <a:lnTo>
                    <a:pt x="289" y="198"/>
                  </a:lnTo>
                  <a:lnTo>
                    <a:pt x="277" y="204"/>
                  </a:lnTo>
                  <a:lnTo>
                    <a:pt x="267" y="208"/>
                  </a:lnTo>
                  <a:lnTo>
                    <a:pt x="257" y="214"/>
                  </a:lnTo>
                  <a:lnTo>
                    <a:pt x="245" y="219"/>
                  </a:lnTo>
                  <a:lnTo>
                    <a:pt x="235" y="224"/>
                  </a:lnTo>
                  <a:lnTo>
                    <a:pt x="223" y="229"/>
                  </a:lnTo>
                  <a:lnTo>
                    <a:pt x="213" y="234"/>
                  </a:lnTo>
                  <a:lnTo>
                    <a:pt x="199" y="231"/>
                  </a:lnTo>
                  <a:lnTo>
                    <a:pt x="186" y="229"/>
                  </a:lnTo>
                  <a:lnTo>
                    <a:pt x="173" y="225"/>
                  </a:lnTo>
                  <a:lnTo>
                    <a:pt x="160" y="223"/>
                  </a:lnTo>
                  <a:lnTo>
                    <a:pt x="146" y="221"/>
                  </a:lnTo>
                  <a:lnTo>
                    <a:pt x="132" y="219"/>
                  </a:lnTo>
                  <a:lnTo>
                    <a:pt x="120" y="216"/>
                  </a:lnTo>
                  <a:lnTo>
                    <a:pt x="106" y="213"/>
                  </a:lnTo>
                  <a:lnTo>
                    <a:pt x="93" y="210"/>
                  </a:lnTo>
                  <a:lnTo>
                    <a:pt x="79" y="208"/>
                  </a:lnTo>
                  <a:lnTo>
                    <a:pt x="65" y="206"/>
                  </a:lnTo>
                  <a:lnTo>
                    <a:pt x="53" y="204"/>
                  </a:lnTo>
                  <a:lnTo>
                    <a:pt x="39" y="201"/>
                  </a:lnTo>
                  <a:lnTo>
                    <a:pt x="26" y="198"/>
                  </a:lnTo>
                  <a:lnTo>
                    <a:pt x="12" y="195"/>
                  </a:lnTo>
                  <a:lnTo>
                    <a:pt x="0" y="193"/>
                  </a:lnTo>
                  <a:lnTo>
                    <a:pt x="11" y="169"/>
                  </a:lnTo>
                  <a:lnTo>
                    <a:pt x="24" y="145"/>
                  </a:lnTo>
                  <a:lnTo>
                    <a:pt x="35" y="121"/>
                  </a:lnTo>
                  <a:lnTo>
                    <a:pt x="48" y="96"/>
                  </a:lnTo>
                  <a:lnTo>
                    <a:pt x="60" y="72"/>
                  </a:lnTo>
                  <a:lnTo>
                    <a:pt x="72" y="48"/>
                  </a:lnTo>
                  <a:lnTo>
                    <a:pt x="84" y="24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6" name="Freeform 202">
              <a:extLst>
                <a:ext uri="{FF2B5EF4-FFF2-40B4-BE49-F238E27FC236}">
                  <a16:creationId xmlns:a16="http://schemas.microsoft.com/office/drawing/2014/main" id="{516AE254-09B8-43D0-92F5-088B37643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762"/>
              <a:ext cx="141" cy="115"/>
            </a:xfrm>
            <a:custGeom>
              <a:avLst/>
              <a:gdLst>
                <a:gd name="T0" fmla="*/ 78 w 282"/>
                <a:gd name="T1" fmla="*/ 0 h 230"/>
                <a:gd name="T2" fmla="*/ 84 w 282"/>
                <a:gd name="T3" fmla="*/ 15 h 230"/>
                <a:gd name="T4" fmla="*/ 91 w 282"/>
                <a:gd name="T5" fmla="*/ 31 h 230"/>
                <a:gd name="T6" fmla="*/ 97 w 282"/>
                <a:gd name="T7" fmla="*/ 46 h 230"/>
                <a:gd name="T8" fmla="*/ 103 w 282"/>
                <a:gd name="T9" fmla="*/ 61 h 230"/>
                <a:gd name="T10" fmla="*/ 108 w 282"/>
                <a:gd name="T11" fmla="*/ 77 h 230"/>
                <a:gd name="T12" fmla="*/ 115 w 282"/>
                <a:gd name="T13" fmla="*/ 92 h 230"/>
                <a:gd name="T14" fmla="*/ 121 w 282"/>
                <a:gd name="T15" fmla="*/ 108 h 230"/>
                <a:gd name="T16" fmla="*/ 127 w 282"/>
                <a:gd name="T17" fmla="*/ 123 h 230"/>
                <a:gd name="T18" fmla="*/ 146 w 282"/>
                <a:gd name="T19" fmla="*/ 132 h 230"/>
                <a:gd name="T20" fmla="*/ 166 w 282"/>
                <a:gd name="T21" fmla="*/ 140 h 230"/>
                <a:gd name="T22" fmla="*/ 185 w 282"/>
                <a:gd name="T23" fmla="*/ 149 h 230"/>
                <a:gd name="T24" fmla="*/ 205 w 282"/>
                <a:gd name="T25" fmla="*/ 157 h 230"/>
                <a:gd name="T26" fmla="*/ 223 w 282"/>
                <a:gd name="T27" fmla="*/ 167 h 230"/>
                <a:gd name="T28" fmla="*/ 243 w 282"/>
                <a:gd name="T29" fmla="*/ 176 h 230"/>
                <a:gd name="T30" fmla="*/ 263 w 282"/>
                <a:gd name="T31" fmla="*/ 184 h 230"/>
                <a:gd name="T32" fmla="*/ 282 w 282"/>
                <a:gd name="T33" fmla="*/ 193 h 230"/>
                <a:gd name="T34" fmla="*/ 272 w 282"/>
                <a:gd name="T35" fmla="*/ 198 h 230"/>
                <a:gd name="T36" fmla="*/ 260 w 282"/>
                <a:gd name="T37" fmla="*/ 202 h 230"/>
                <a:gd name="T38" fmla="*/ 250 w 282"/>
                <a:gd name="T39" fmla="*/ 207 h 230"/>
                <a:gd name="T40" fmla="*/ 240 w 282"/>
                <a:gd name="T41" fmla="*/ 212 h 230"/>
                <a:gd name="T42" fmla="*/ 228 w 282"/>
                <a:gd name="T43" fmla="*/ 216 h 230"/>
                <a:gd name="T44" fmla="*/ 218 w 282"/>
                <a:gd name="T45" fmla="*/ 221 h 230"/>
                <a:gd name="T46" fmla="*/ 206 w 282"/>
                <a:gd name="T47" fmla="*/ 225 h 230"/>
                <a:gd name="T48" fmla="*/ 196 w 282"/>
                <a:gd name="T49" fmla="*/ 230 h 230"/>
                <a:gd name="T50" fmla="*/ 183 w 282"/>
                <a:gd name="T51" fmla="*/ 228 h 230"/>
                <a:gd name="T52" fmla="*/ 172 w 282"/>
                <a:gd name="T53" fmla="*/ 224 h 230"/>
                <a:gd name="T54" fmla="*/ 159 w 282"/>
                <a:gd name="T55" fmla="*/ 222 h 230"/>
                <a:gd name="T56" fmla="*/ 147 w 282"/>
                <a:gd name="T57" fmla="*/ 220 h 230"/>
                <a:gd name="T58" fmla="*/ 135 w 282"/>
                <a:gd name="T59" fmla="*/ 217 h 230"/>
                <a:gd name="T60" fmla="*/ 123 w 282"/>
                <a:gd name="T61" fmla="*/ 214 h 230"/>
                <a:gd name="T62" fmla="*/ 111 w 282"/>
                <a:gd name="T63" fmla="*/ 212 h 230"/>
                <a:gd name="T64" fmla="*/ 98 w 282"/>
                <a:gd name="T65" fmla="*/ 209 h 230"/>
                <a:gd name="T66" fmla="*/ 86 w 282"/>
                <a:gd name="T67" fmla="*/ 207 h 230"/>
                <a:gd name="T68" fmla="*/ 74 w 282"/>
                <a:gd name="T69" fmla="*/ 204 h 230"/>
                <a:gd name="T70" fmla="*/ 61 w 282"/>
                <a:gd name="T71" fmla="*/ 201 h 230"/>
                <a:gd name="T72" fmla="*/ 50 w 282"/>
                <a:gd name="T73" fmla="*/ 199 h 230"/>
                <a:gd name="T74" fmla="*/ 37 w 282"/>
                <a:gd name="T75" fmla="*/ 197 h 230"/>
                <a:gd name="T76" fmla="*/ 24 w 282"/>
                <a:gd name="T77" fmla="*/ 193 h 230"/>
                <a:gd name="T78" fmla="*/ 13 w 282"/>
                <a:gd name="T79" fmla="*/ 191 h 230"/>
                <a:gd name="T80" fmla="*/ 0 w 282"/>
                <a:gd name="T81" fmla="*/ 189 h 230"/>
                <a:gd name="T82" fmla="*/ 10 w 282"/>
                <a:gd name="T83" fmla="*/ 164 h 230"/>
                <a:gd name="T84" fmla="*/ 20 w 282"/>
                <a:gd name="T85" fmla="*/ 141 h 230"/>
                <a:gd name="T86" fmla="*/ 30 w 282"/>
                <a:gd name="T87" fmla="*/ 117 h 230"/>
                <a:gd name="T88" fmla="*/ 39 w 282"/>
                <a:gd name="T89" fmla="*/ 94 h 230"/>
                <a:gd name="T90" fmla="*/ 50 w 282"/>
                <a:gd name="T91" fmla="*/ 71 h 230"/>
                <a:gd name="T92" fmla="*/ 59 w 282"/>
                <a:gd name="T93" fmla="*/ 47 h 230"/>
                <a:gd name="T94" fmla="*/ 69 w 282"/>
                <a:gd name="T95" fmla="*/ 24 h 230"/>
                <a:gd name="T96" fmla="*/ 78 w 282"/>
                <a:gd name="T9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2" h="230">
                  <a:moveTo>
                    <a:pt x="78" y="0"/>
                  </a:moveTo>
                  <a:lnTo>
                    <a:pt x="84" y="15"/>
                  </a:lnTo>
                  <a:lnTo>
                    <a:pt x="91" y="31"/>
                  </a:lnTo>
                  <a:lnTo>
                    <a:pt x="97" y="46"/>
                  </a:lnTo>
                  <a:lnTo>
                    <a:pt x="103" y="61"/>
                  </a:lnTo>
                  <a:lnTo>
                    <a:pt x="108" y="77"/>
                  </a:lnTo>
                  <a:lnTo>
                    <a:pt x="115" y="92"/>
                  </a:lnTo>
                  <a:lnTo>
                    <a:pt x="121" y="108"/>
                  </a:lnTo>
                  <a:lnTo>
                    <a:pt x="127" y="123"/>
                  </a:lnTo>
                  <a:lnTo>
                    <a:pt x="146" y="132"/>
                  </a:lnTo>
                  <a:lnTo>
                    <a:pt x="166" y="140"/>
                  </a:lnTo>
                  <a:lnTo>
                    <a:pt x="185" y="149"/>
                  </a:lnTo>
                  <a:lnTo>
                    <a:pt x="205" y="157"/>
                  </a:lnTo>
                  <a:lnTo>
                    <a:pt x="223" y="167"/>
                  </a:lnTo>
                  <a:lnTo>
                    <a:pt x="243" y="176"/>
                  </a:lnTo>
                  <a:lnTo>
                    <a:pt x="263" y="184"/>
                  </a:lnTo>
                  <a:lnTo>
                    <a:pt x="282" y="193"/>
                  </a:lnTo>
                  <a:lnTo>
                    <a:pt x="272" y="198"/>
                  </a:lnTo>
                  <a:lnTo>
                    <a:pt x="260" y="202"/>
                  </a:lnTo>
                  <a:lnTo>
                    <a:pt x="250" y="207"/>
                  </a:lnTo>
                  <a:lnTo>
                    <a:pt x="240" y="212"/>
                  </a:lnTo>
                  <a:lnTo>
                    <a:pt x="228" y="216"/>
                  </a:lnTo>
                  <a:lnTo>
                    <a:pt x="218" y="221"/>
                  </a:lnTo>
                  <a:lnTo>
                    <a:pt x="206" y="225"/>
                  </a:lnTo>
                  <a:lnTo>
                    <a:pt x="196" y="230"/>
                  </a:lnTo>
                  <a:lnTo>
                    <a:pt x="183" y="228"/>
                  </a:lnTo>
                  <a:lnTo>
                    <a:pt x="172" y="224"/>
                  </a:lnTo>
                  <a:lnTo>
                    <a:pt x="159" y="222"/>
                  </a:lnTo>
                  <a:lnTo>
                    <a:pt x="147" y="220"/>
                  </a:lnTo>
                  <a:lnTo>
                    <a:pt x="135" y="217"/>
                  </a:lnTo>
                  <a:lnTo>
                    <a:pt x="123" y="214"/>
                  </a:lnTo>
                  <a:lnTo>
                    <a:pt x="111" y="212"/>
                  </a:lnTo>
                  <a:lnTo>
                    <a:pt x="98" y="209"/>
                  </a:lnTo>
                  <a:lnTo>
                    <a:pt x="86" y="207"/>
                  </a:lnTo>
                  <a:lnTo>
                    <a:pt x="74" y="204"/>
                  </a:lnTo>
                  <a:lnTo>
                    <a:pt x="61" y="201"/>
                  </a:lnTo>
                  <a:lnTo>
                    <a:pt x="50" y="199"/>
                  </a:lnTo>
                  <a:lnTo>
                    <a:pt x="37" y="197"/>
                  </a:lnTo>
                  <a:lnTo>
                    <a:pt x="24" y="193"/>
                  </a:lnTo>
                  <a:lnTo>
                    <a:pt x="13" y="191"/>
                  </a:lnTo>
                  <a:lnTo>
                    <a:pt x="0" y="189"/>
                  </a:lnTo>
                  <a:lnTo>
                    <a:pt x="10" y="164"/>
                  </a:lnTo>
                  <a:lnTo>
                    <a:pt x="20" y="141"/>
                  </a:lnTo>
                  <a:lnTo>
                    <a:pt x="30" y="117"/>
                  </a:lnTo>
                  <a:lnTo>
                    <a:pt x="39" y="94"/>
                  </a:lnTo>
                  <a:lnTo>
                    <a:pt x="50" y="71"/>
                  </a:lnTo>
                  <a:lnTo>
                    <a:pt x="59" y="47"/>
                  </a:lnTo>
                  <a:lnTo>
                    <a:pt x="69" y="24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7" name="Freeform 203">
              <a:extLst>
                <a:ext uri="{FF2B5EF4-FFF2-40B4-BE49-F238E27FC236}">
                  <a16:creationId xmlns:a16="http://schemas.microsoft.com/office/drawing/2014/main" id="{47650170-2AC3-44A0-98B0-D5C74F855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2762"/>
              <a:ext cx="132" cy="113"/>
            </a:xfrm>
            <a:custGeom>
              <a:avLst/>
              <a:gdLst>
                <a:gd name="T0" fmla="*/ 60 w 264"/>
                <a:gd name="T1" fmla="*/ 0 h 225"/>
                <a:gd name="T2" fmla="*/ 66 w 264"/>
                <a:gd name="T3" fmla="*/ 15 h 225"/>
                <a:gd name="T4" fmla="*/ 73 w 264"/>
                <a:gd name="T5" fmla="*/ 31 h 225"/>
                <a:gd name="T6" fmla="*/ 79 w 264"/>
                <a:gd name="T7" fmla="*/ 46 h 225"/>
                <a:gd name="T8" fmla="*/ 85 w 264"/>
                <a:gd name="T9" fmla="*/ 62 h 225"/>
                <a:gd name="T10" fmla="*/ 90 w 264"/>
                <a:gd name="T11" fmla="*/ 77 h 225"/>
                <a:gd name="T12" fmla="*/ 97 w 264"/>
                <a:gd name="T13" fmla="*/ 93 h 225"/>
                <a:gd name="T14" fmla="*/ 103 w 264"/>
                <a:gd name="T15" fmla="*/ 108 h 225"/>
                <a:gd name="T16" fmla="*/ 109 w 264"/>
                <a:gd name="T17" fmla="*/ 123 h 225"/>
                <a:gd name="T18" fmla="*/ 128 w 264"/>
                <a:gd name="T19" fmla="*/ 132 h 225"/>
                <a:gd name="T20" fmla="*/ 148 w 264"/>
                <a:gd name="T21" fmla="*/ 141 h 225"/>
                <a:gd name="T22" fmla="*/ 167 w 264"/>
                <a:gd name="T23" fmla="*/ 149 h 225"/>
                <a:gd name="T24" fmla="*/ 187 w 264"/>
                <a:gd name="T25" fmla="*/ 159 h 225"/>
                <a:gd name="T26" fmla="*/ 205 w 264"/>
                <a:gd name="T27" fmla="*/ 167 h 225"/>
                <a:gd name="T28" fmla="*/ 225 w 264"/>
                <a:gd name="T29" fmla="*/ 176 h 225"/>
                <a:gd name="T30" fmla="*/ 245 w 264"/>
                <a:gd name="T31" fmla="*/ 184 h 225"/>
                <a:gd name="T32" fmla="*/ 264 w 264"/>
                <a:gd name="T33" fmla="*/ 193 h 225"/>
                <a:gd name="T34" fmla="*/ 254 w 264"/>
                <a:gd name="T35" fmla="*/ 197 h 225"/>
                <a:gd name="T36" fmla="*/ 242 w 264"/>
                <a:gd name="T37" fmla="*/ 201 h 225"/>
                <a:gd name="T38" fmla="*/ 232 w 264"/>
                <a:gd name="T39" fmla="*/ 205 h 225"/>
                <a:gd name="T40" fmla="*/ 222 w 264"/>
                <a:gd name="T41" fmla="*/ 209 h 225"/>
                <a:gd name="T42" fmla="*/ 210 w 264"/>
                <a:gd name="T43" fmla="*/ 214 h 225"/>
                <a:gd name="T44" fmla="*/ 200 w 264"/>
                <a:gd name="T45" fmla="*/ 217 h 225"/>
                <a:gd name="T46" fmla="*/ 189 w 264"/>
                <a:gd name="T47" fmla="*/ 222 h 225"/>
                <a:gd name="T48" fmla="*/ 179 w 264"/>
                <a:gd name="T49" fmla="*/ 225 h 225"/>
                <a:gd name="T50" fmla="*/ 157 w 264"/>
                <a:gd name="T51" fmla="*/ 220 h 225"/>
                <a:gd name="T52" fmla="*/ 134 w 264"/>
                <a:gd name="T53" fmla="*/ 215 h 225"/>
                <a:gd name="T54" fmla="*/ 112 w 264"/>
                <a:gd name="T55" fmla="*/ 209 h 225"/>
                <a:gd name="T56" fmla="*/ 89 w 264"/>
                <a:gd name="T57" fmla="*/ 205 h 225"/>
                <a:gd name="T58" fmla="*/ 67 w 264"/>
                <a:gd name="T59" fmla="*/ 199 h 225"/>
                <a:gd name="T60" fmla="*/ 44 w 264"/>
                <a:gd name="T61" fmla="*/ 194 h 225"/>
                <a:gd name="T62" fmla="*/ 22 w 264"/>
                <a:gd name="T63" fmla="*/ 189 h 225"/>
                <a:gd name="T64" fmla="*/ 0 w 264"/>
                <a:gd name="T65" fmla="*/ 184 h 225"/>
                <a:gd name="T66" fmla="*/ 7 w 264"/>
                <a:gd name="T67" fmla="*/ 161 h 225"/>
                <a:gd name="T68" fmla="*/ 15 w 264"/>
                <a:gd name="T69" fmla="*/ 138 h 225"/>
                <a:gd name="T70" fmla="*/ 22 w 264"/>
                <a:gd name="T71" fmla="*/ 115 h 225"/>
                <a:gd name="T72" fmla="*/ 30 w 264"/>
                <a:gd name="T73" fmla="*/ 92 h 225"/>
                <a:gd name="T74" fmla="*/ 38 w 264"/>
                <a:gd name="T75" fmla="*/ 69 h 225"/>
                <a:gd name="T76" fmla="*/ 45 w 264"/>
                <a:gd name="T77" fmla="*/ 46 h 225"/>
                <a:gd name="T78" fmla="*/ 53 w 264"/>
                <a:gd name="T79" fmla="*/ 23 h 225"/>
                <a:gd name="T80" fmla="*/ 60 w 264"/>
                <a:gd name="T8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4" h="225">
                  <a:moveTo>
                    <a:pt x="60" y="0"/>
                  </a:moveTo>
                  <a:lnTo>
                    <a:pt x="66" y="15"/>
                  </a:lnTo>
                  <a:lnTo>
                    <a:pt x="73" y="31"/>
                  </a:lnTo>
                  <a:lnTo>
                    <a:pt x="79" y="46"/>
                  </a:lnTo>
                  <a:lnTo>
                    <a:pt x="85" y="62"/>
                  </a:lnTo>
                  <a:lnTo>
                    <a:pt x="90" y="77"/>
                  </a:lnTo>
                  <a:lnTo>
                    <a:pt x="97" y="93"/>
                  </a:lnTo>
                  <a:lnTo>
                    <a:pt x="103" y="108"/>
                  </a:lnTo>
                  <a:lnTo>
                    <a:pt x="109" y="123"/>
                  </a:lnTo>
                  <a:lnTo>
                    <a:pt x="128" y="132"/>
                  </a:lnTo>
                  <a:lnTo>
                    <a:pt x="148" y="141"/>
                  </a:lnTo>
                  <a:lnTo>
                    <a:pt x="167" y="149"/>
                  </a:lnTo>
                  <a:lnTo>
                    <a:pt x="187" y="159"/>
                  </a:lnTo>
                  <a:lnTo>
                    <a:pt x="205" y="167"/>
                  </a:lnTo>
                  <a:lnTo>
                    <a:pt x="225" y="176"/>
                  </a:lnTo>
                  <a:lnTo>
                    <a:pt x="245" y="184"/>
                  </a:lnTo>
                  <a:lnTo>
                    <a:pt x="264" y="193"/>
                  </a:lnTo>
                  <a:lnTo>
                    <a:pt x="254" y="197"/>
                  </a:lnTo>
                  <a:lnTo>
                    <a:pt x="242" y="201"/>
                  </a:lnTo>
                  <a:lnTo>
                    <a:pt x="232" y="205"/>
                  </a:lnTo>
                  <a:lnTo>
                    <a:pt x="222" y="209"/>
                  </a:lnTo>
                  <a:lnTo>
                    <a:pt x="210" y="214"/>
                  </a:lnTo>
                  <a:lnTo>
                    <a:pt x="200" y="217"/>
                  </a:lnTo>
                  <a:lnTo>
                    <a:pt x="189" y="222"/>
                  </a:lnTo>
                  <a:lnTo>
                    <a:pt x="179" y="225"/>
                  </a:lnTo>
                  <a:lnTo>
                    <a:pt x="157" y="220"/>
                  </a:lnTo>
                  <a:lnTo>
                    <a:pt x="134" y="215"/>
                  </a:lnTo>
                  <a:lnTo>
                    <a:pt x="112" y="209"/>
                  </a:lnTo>
                  <a:lnTo>
                    <a:pt x="89" y="205"/>
                  </a:lnTo>
                  <a:lnTo>
                    <a:pt x="67" y="199"/>
                  </a:lnTo>
                  <a:lnTo>
                    <a:pt x="44" y="194"/>
                  </a:lnTo>
                  <a:lnTo>
                    <a:pt x="22" y="189"/>
                  </a:lnTo>
                  <a:lnTo>
                    <a:pt x="0" y="184"/>
                  </a:lnTo>
                  <a:lnTo>
                    <a:pt x="7" y="161"/>
                  </a:lnTo>
                  <a:lnTo>
                    <a:pt x="15" y="138"/>
                  </a:lnTo>
                  <a:lnTo>
                    <a:pt x="22" y="115"/>
                  </a:lnTo>
                  <a:lnTo>
                    <a:pt x="30" y="92"/>
                  </a:lnTo>
                  <a:lnTo>
                    <a:pt x="38" y="69"/>
                  </a:lnTo>
                  <a:lnTo>
                    <a:pt x="45" y="46"/>
                  </a:lnTo>
                  <a:lnTo>
                    <a:pt x="53" y="2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8" name="Freeform 204">
              <a:extLst>
                <a:ext uri="{FF2B5EF4-FFF2-40B4-BE49-F238E27FC236}">
                  <a16:creationId xmlns:a16="http://schemas.microsoft.com/office/drawing/2014/main" id="{F3E22132-906E-4953-BACC-3B3753CD0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762"/>
              <a:ext cx="123" cy="111"/>
            </a:xfrm>
            <a:custGeom>
              <a:avLst/>
              <a:gdLst>
                <a:gd name="T0" fmla="*/ 42 w 246"/>
                <a:gd name="T1" fmla="*/ 0 h 222"/>
                <a:gd name="T2" fmla="*/ 48 w 246"/>
                <a:gd name="T3" fmla="*/ 15 h 222"/>
                <a:gd name="T4" fmla="*/ 55 w 246"/>
                <a:gd name="T5" fmla="*/ 31 h 222"/>
                <a:gd name="T6" fmla="*/ 61 w 246"/>
                <a:gd name="T7" fmla="*/ 46 h 222"/>
                <a:gd name="T8" fmla="*/ 67 w 246"/>
                <a:gd name="T9" fmla="*/ 62 h 222"/>
                <a:gd name="T10" fmla="*/ 72 w 246"/>
                <a:gd name="T11" fmla="*/ 77 h 222"/>
                <a:gd name="T12" fmla="*/ 79 w 246"/>
                <a:gd name="T13" fmla="*/ 93 h 222"/>
                <a:gd name="T14" fmla="*/ 85 w 246"/>
                <a:gd name="T15" fmla="*/ 108 h 222"/>
                <a:gd name="T16" fmla="*/ 91 w 246"/>
                <a:gd name="T17" fmla="*/ 124 h 222"/>
                <a:gd name="T18" fmla="*/ 110 w 246"/>
                <a:gd name="T19" fmla="*/ 132 h 222"/>
                <a:gd name="T20" fmla="*/ 130 w 246"/>
                <a:gd name="T21" fmla="*/ 141 h 222"/>
                <a:gd name="T22" fmla="*/ 149 w 246"/>
                <a:gd name="T23" fmla="*/ 149 h 222"/>
                <a:gd name="T24" fmla="*/ 169 w 246"/>
                <a:gd name="T25" fmla="*/ 159 h 222"/>
                <a:gd name="T26" fmla="*/ 187 w 246"/>
                <a:gd name="T27" fmla="*/ 167 h 222"/>
                <a:gd name="T28" fmla="*/ 207 w 246"/>
                <a:gd name="T29" fmla="*/ 176 h 222"/>
                <a:gd name="T30" fmla="*/ 227 w 246"/>
                <a:gd name="T31" fmla="*/ 184 h 222"/>
                <a:gd name="T32" fmla="*/ 246 w 246"/>
                <a:gd name="T33" fmla="*/ 193 h 222"/>
                <a:gd name="T34" fmla="*/ 236 w 246"/>
                <a:gd name="T35" fmla="*/ 197 h 222"/>
                <a:gd name="T36" fmla="*/ 225 w 246"/>
                <a:gd name="T37" fmla="*/ 200 h 222"/>
                <a:gd name="T38" fmla="*/ 215 w 246"/>
                <a:gd name="T39" fmla="*/ 204 h 222"/>
                <a:gd name="T40" fmla="*/ 204 w 246"/>
                <a:gd name="T41" fmla="*/ 207 h 222"/>
                <a:gd name="T42" fmla="*/ 193 w 246"/>
                <a:gd name="T43" fmla="*/ 212 h 222"/>
                <a:gd name="T44" fmla="*/ 183 w 246"/>
                <a:gd name="T45" fmla="*/ 215 h 222"/>
                <a:gd name="T46" fmla="*/ 171 w 246"/>
                <a:gd name="T47" fmla="*/ 219 h 222"/>
                <a:gd name="T48" fmla="*/ 161 w 246"/>
                <a:gd name="T49" fmla="*/ 222 h 222"/>
                <a:gd name="T50" fmla="*/ 140 w 246"/>
                <a:gd name="T51" fmla="*/ 216 h 222"/>
                <a:gd name="T52" fmla="*/ 121 w 246"/>
                <a:gd name="T53" fmla="*/ 212 h 222"/>
                <a:gd name="T54" fmla="*/ 100 w 246"/>
                <a:gd name="T55" fmla="*/ 206 h 222"/>
                <a:gd name="T56" fmla="*/ 80 w 246"/>
                <a:gd name="T57" fmla="*/ 200 h 222"/>
                <a:gd name="T58" fmla="*/ 61 w 246"/>
                <a:gd name="T59" fmla="*/ 195 h 222"/>
                <a:gd name="T60" fmla="*/ 40 w 246"/>
                <a:gd name="T61" fmla="*/ 190 h 222"/>
                <a:gd name="T62" fmla="*/ 20 w 246"/>
                <a:gd name="T63" fmla="*/ 185 h 222"/>
                <a:gd name="T64" fmla="*/ 0 w 246"/>
                <a:gd name="T65" fmla="*/ 179 h 222"/>
                <a:gd name="T66" fmla="*/ 6 w 246"/>
                <a:gd name="T67" fmla="*/ 156 h 222"/>
                <a:gd name="T68" fmla="*/ 11 w 246"/>
                <a:gd name="T69" fmla="*/ 134 h 222"/>
                <a:gd name="T70" fmla="*/ 16 w 246"/>
                <a:gd name="T71" fmla="*/ 111 h 222"/>
                <a:gd name="T72" fmla="*/ 22 w 246"/>
                <a:gd name="T73" fmla="*/ 89 h 222"/>
                <a:gd name="T74" fmla="*/ 26 w 246"/>
                <a:gd name="T75" fmla="*/ 66 h 222"/>
                <a:gd name="T76" fmla="*/ 32 w 246"/>
                <a:gd name="T77" fmla="*/ 44 h 222"/>
                <a:gd name="T78" fmla="*/ 37 w 246"/>
                <a:gd name="T79" fmla="*/ 21 h 222"/>
                <a:gd name="T80" fmla="*/ 42 w 246"/>
                <a:gd name="T8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6" h="222">
                  <a:moveTo>
                    <a:pt x="42" y="0"/>
                  </a:moveTo>
                  <a:lnTo>
                    <a:pt x="48" y="15"/>
                  </a:lnTo>
                  <a:lnTo>
                    <a:pt x="55" y="31"/>
                  </a:lnTo>
                  <a:lnTo>
                    <a:pt x="61" y="46"/>
                  </a:lnTo>
                  <a:lnTo>
                    <a:pt x="67" y="62"/>
                  </a:lnTo>
                  <a:lnTo>
                    <a:pt x="72" y="77"/>
                  </a:lnTo>
                  <a:lnTo>
                    <a:pt x="79" y="93"/>
                  </a:lnTo>
                  <a:lnTo>
                    <a:pt x="85" y="108"/>
                  </a:lnTo>
                  <a:lnTo>
                    <a:pt x="91" y="124"/>
                  </a:lnTo>
                  <a:lnTo>
                    <a:pt x="110" y="132"/>
                  </a:lnTo>
                  <a:lnTo>
                    <a:pt x="130" y="141"/>
                  </a:lnTo>
                  <a:lnTo>
                    <a:pt x="149" y="149"/>
                  </a:lnTo>
                  <a:lnTo>
                    <a:pt x="169" y="159"/>
                  </a:lnTo>
                  <a:lnTo>
                    <a:pt x="187" y="167"/>
                  </a:lnTo>
                  <a:lnTo>
                    <a:pt x="207" y="176"/>
                  </a:lnTo>
                  <a:lnTo>
                    <a:pt x="227" y="184"/>
                  </a:lnTo>
                  <a:lnTo>
                    <a:pt x="246" y="193"/>
                  </a:lnTo>
                  <a:lnTo>
                    <a:pt x="236" y="197"/>
                  </a:lnTo>
                  <a:lnTo>
                    <a:pt x="225" y="200"/>
                  </a:lnTo>
                  <a:lnTo>
                    <a:pt x="215" y="204"/>
                  </a:lnTo>
                  <a:lnTo>
                    <a:pt x="204" y="207"/>
                  </a:lnTo>
                  <a:lnTo>
                    <a:pt x="193" y="212"/>
                  </a:lnTo>
                  <a:lnTo>
                    <a:pt x="183" y="215"/>
                  </a:lnTo>
                  <a:lnTo>
                    <a:pt x="171" y="219"/>
                  </a:lnTo>
                  <a:lnTo>
                    <a:pt x="161" y="222"/>
                  </a:lnTo>
                  <a:lnTo>
                    <a:pt x="140" y="216"/>
                  </a:lnTo>
                  <a:lnTo>
                    <a:pt x="121" y="212"/>
                  </a:lnTo>
                  <a:lnTo>
                    <a:pt x="100" y="206"/>
                  </a:lnTo>
                  <a:lnTo>
                    <a:pt x="80" y="200"/>
                  </a:lnTo>
                  <a:lnTo>
                    <a:pt x="61" y="195"/>
                  </a:lnTo>
                  <a:lnTo>
                    <a:pt x="40" y="190"/>
                  </a:lnTo>
                  <a:lnTo>
                    <a:pt x="20" y="185"/>
                  </a:lnTo>
                  <a:lnTo>
                    <a:pt x="0" y="179"/>
                  </a:lnTo>
                  <a:lnTo>
                    <a:pt x="6" y="156"/>
                  </a:lnTo>
                  <a:lnTo>
                    <a:pt x="11" y="134"/>
                  </a:lnTo>
                  <a:lnTo>
                    <a:pt x="16" y="111"/>
                  </a:lnTo>
                  <a:lnTo>
                    <a:pt x="22" y="89"/>
                  </a:lnTo>
                  <a:lnTo>
                    <a:pt x="26" y="66"/>
                  </a:lnTo>
                  <a:lnTo>
                    <a:pt x="32" y="44"/>
                  </a:lnTo>
                  <a:lnTo>
                    <a:pt x="37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9" name="Freeform 205">
              <a:extLst>
                <a:ext uri="{FF2B5EF4-FFF2-40B4-BE49-F238E27FC236}">
                  <a16:creationId xmlns:a16="http://schemas.microsoft.com/office/drawing/2014/main" id="{5359CA0C-D1E6-4CD8-9A2F-E38C31820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762"/>
              <a:ext cx="114" cy="109"/>
            </a:xfrm>
            <a:custGeom>
              <a:avLst/>
              <a:gdLst>
                <a:gd name="T0" fmla="*/ 24 w 228"/>
                <a:gd name="T1" fmla="*/ 0 h 217"/>
                <a:gd name="T2" fmla="*/ 30 w 228"/>
                <a:gd name="T3" fmla="*/ 15 h 217"/>
                <a:gd name="T4" fmla="*/ 37 w 228"/>
                <a:gd name="T5" fmla="*/ 31 h 217"/>
                <a:gd name="T6" fmla="*/ 43 w 228"/>
                <a:gd name="T7" fmla="*/ 46 h 217"/>
                <a:gd name="T8" fmla="*/ 49 w 228"/>
                <a:gd name="T9" fmla="*/ 62 h 217"/>
                <a:gd name="T10" fmla="*/ 54 w 228"/>
                <a:gd name="T11" fmla="*/ 77 h 217"/>
                <a:gd name="T12" fmla="*/ 61 w 228"/>
                <a:gd name="T13" fmla="*/ 93 h 217"/>
                <a:gd name="T14" fmla="*/ 67 w 228"/>
                <a:gd name="T15" fmla="*/ 108 h 217"/>
                <a:gd name="T16" fmla="*/ 73 w 228"/>
                <a:gd name="T17" fmla="*/ 124 h 217"/>
                <a:gd name="T18" fmla="*/ 92 w 228"/>
                <a:gd name="T19" fmla="*/ 132 h 217"/>
                <a:gd name="T20" fmla="*/ 112 w 228"/>
                <a:gd name="T21" fmla="*/ 141 h 217"/>
                <a:gd name="T22" fmla="*/ 131 w 228"/>
                <a:gd name="T23" fmla="*/ 149 h 217"/>
                <a:gd name="T24" fmla="*/ 151 w 228"/>
                <a:gd name="T25" fmla="*/ 159 h 217"/>
                <a:gd name="T26" fmla="*/ 169 w 228"/>
                <a:gd name="T27" fmla="*/ 167 h 217"/>
                <a:gd name="T28" fmla="*/ 189 w 228"/>
                <a:gd name="T29" fmla="*/ 176 h 217"/>
                <a:gd name="T30" fmla="*/ 209 w 228"/>
                <a:gd name="T31" fmla="*/ 184 h 217"/>
                <a:gd name="T32" fmla="*/ 228 w 228"/>
                <a:gd name="T33" fmla="*/ 193 h 217"/>
                <a:gd name="T34" fmla="*/ 218 w 228"/>
                <a:gd name="T35" fmla="*/ 197 h 217"/>
                <a:gd name="T36" fmla="*/ 207 w 228"/>
                <a:gd name="T37" fmla="*/ 199 h 217"/>
                <a:gd name="T38" fmla="*/ 197 w 228"/>
                <a:gd name="T39" fmla="*/ 202 h 217"/>
                <a:gd name="T40" fmla="*/ 186 w 228"/>
                <a:gd name="T41" fmla="*/ 205 h 217"/>
                <a:gd name="T42" fmla="*/ 175 w 228"/>
                <a:gd name="T43" fmla="*/ 208 h 217"/>
                <a:gd name="T44" fmla="*/ 165 w 228"/>
                <a:gd name="T45" fmla="*/ 212 h 217"/>
                <a:gd name="T46" fmla="*/ 153 w 228"/>
                <a:gd name="T47" fmla="*/ 214 h 217"/>
                <a:gd name="T48" fmla="*/ 143 w 228"/>
                <a:gd name="T49" fmla="*/ 217 h 217"/>
                <a:gd name="T50" fmla="*/ 126 w 228"/>
                <a:gd name="T51" fmla="*/ 212 h 217"/>
                <a:gd name="T52" fmla="*/ 107 w 228"/>
                <a:gd name="T53" fmla="*/ 207 h 217"/>
                <a:gd name="T54" fmla="*/ 90 w 228"/>
                <a:gd name="T55" fmla="*/ 201 h 217"/>
                <a:gd name="T56" fmla="*/ 72 w 228"/>
                <a:gd name="T57" fmla="*/ 195 h 217"/>
                <a:gd name="T58" fmla="*/ 53 w 228"/>
                <a:gd name="T59" fmla="*/ 191 h 217"/>
                <a:gd name="T60" fmla="*/ 36 w 228"/>
                <a:gd name="T61" fmla="*/ 185 h 217"/>
                <a:gd name="T62" fmla="*/ 17 w 228"/>
                <a:gd name="T63" fmla="*/ 181 h 217"/>
                <a:gd name="T64" fmla="*/ 0 w 228"/>
                <a:gd name="T65" fmla="*/ 175 h 217"/>
                <a:gd name="T66" fmla="*/ 6 w 228"/>
                <a:gd name="T67" fmla="*/ 131 h 217"/>
                <a:gd name="T68" fmla="*/ 13 w 228"/>
                <a:gd name="T69" fmla="*/ 87 h 217"/>
                <a:gd name="T70" fmla="*/ 19 w 228"/>
                <a:gd name="T71" fmla="*/ 43 h 217"/>
                <a:gd name="T72" fmla="*/ 24 w 228"/>
                <a:gd name="T73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17">
                  <a:moveTo>
                    <a:pt x="24" y="0"/>
                  </a:moveTo>
                  <a:lnTo>
                    <a:pt x="30" y="15"/>
                  </a:lnTo>
                  <a:lnTo>
                    <a:pt x="37" y="31"/>
                  </a:lnTo>
                  <a:lnTo>
                    <a:pt x="43" y="46"/>
                  </a:lnTo>
                  <a:lnTo>
                    <a:pt x="49" y="62"/>
                  </a:lnTo>
                  <a:lnTo>
                    <a:pt x="54" y="77"/>
                  </a:lnTo>
                  <a:lnTo>
                    <a:pt x="61" y="93"/>
                  </a:lnTo>
                  <a:lnTo>
                    <a:pt x="67" y="108"/>
                  </a:lnTo>
                  <a:lnTo>
                    <a:pt x="73" y="124"/>
                  </a:lnTo>
                  <a:lnTo>
                    <a:pt x="92" y="132"/>
                  </a:lnTo>
                  <a:lnTo>
                    <a:pt x="112" y="141"/>
                  </a:lnTo>
                  <a:lnTo>
                    <a:pt x="131" y="149"/>
                  </a:lnTo>
                  <a:lnTo>
                    <a:pt x="151" y="159"/>
                  </a:lnTo>
                  <a:lnTo>
                    <a:pt x="169" y="167"/>
                  </a:lnTo>
                  <a:lnTo>
                    <a:pt x="189" y="176"/>
                  </a:lnTo>
                  <a:lnTo>
                    <a:pt x="209" y="184"/>
                  </a:lnTo>
                  <a:lnTo>
                    <a:pt x="228" y="193"/>
                  </a:lnTo>
                  <a:lnTo>
                    <a:pt x="218" y="197"/>
                  </a:lnTo>
                  <a:lnTo>
                    <a:pt x="207" y="199"/>
                  </a:lnTo>
                  <a:lnTo>
                    <a:pt x="197" y="202"/>
                  </a:lnTo>
                  <a:lnTo>
                    <a:pt x="186" y="205"/>
                  </a:lnTo>
                  <a:lnTo>
                    <a:pt x="175" y="208"/>
                  </a:lnTo>
                  <a:lnTo>
                    <a:pt x="165" y="212"/>
                  </a:lnTo>
                  <a:lnTo>
                    <a:pt x="153" y="214"/>
                  </a:lnTo>
                  <a:lnTo>
                    <a:pt x="143" y="217"/>
                  </a:lnTo>
                  <a:lnTo>
                    <a:pt x="126" y="212"/>
                  </a:lnTo>
                  <a:lnTo>
                    <a:pt x="107" y="207"/>
                  </a:lnTo>
                  <a:lnTo>
                    <a:pt x="90" y="201"/>
                  </a:lnTo>
                  <a:lnTo>
                    <a:pt x="72" y="195"/>
                  </a:lnTo>
                  <a:lnTo>
                    <a:pt x="53" y="191"/>
                  </a:lnTo>
                  <a:lnTo>
                    <a:pt x="36" y="185"/>
                  </a:lnTo>
                  <a:lnTo>
                    <a:pt x="17" y="181"/>
                  </a:lnTo>
                  <a:lnTo>
                    <a:pt x="0" y="175"/>
                  </a:lnTo>
                  <a:lnTo>
                    <a:pt x="6" y="131"/>
                  </a:lnTo>
                  <a:lnTo>
                    <a:pt x="13" y="87"/>
                  </a:lnTo>
                  <a:lnTo>
                    <a:pt x="19" y="4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0" name="Freeform 206">
              <a:extLst>
                <a:ext uri="{FF2B5EF4-FFF2-40B4-BE49-F238E27FC236}">
                  <a16:creationId xmlns:a16="http://schemas.microsoft.com/office/drawing/2014/main" id="{F3A3161E-F7E7-4CAC-B2FF-C6D0F3D23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762"/>
              <a:ext cx="105" cy="107"/>
            </a:xfrm>
            <a:custGeom>
              <a:avLst/>
              <a:gdLst>
                <a:gd name="T0" fmla="*/ 7 w 211"/>
                <a:gd name="T1" fmla="*/ 0 h 214"/>
                <a:gd name="T2" fmla="*/ 13 w 211"/>
                <a:gd name="T3" fmla="*/ 16 h 214"/>
                <a:gd name="T4" fmla="*/ 20 w 211"/>
                <a:gd name="T5" fmla="*/ 31 h 214"/>
                <a:gd name="T6" fmla="*/ 26 w 211"/>
                <a:gd name="T7" fmla="*/ 47 h 214"/>
                <a:gd name="T8" fmla="*/ 32 w 211"/>
                <a:gd name="T9" fmla="*/ 62 h 214"/>
                <a:gd name="T10" fmla="*/ 37 w 211"/>
                <a:gd name="T11" fmla="*/ 78 h 214"/>
                <a:gd name="T12" fmla="*/ 44 w 211"/>
                <a:gd name="T13" fmla="*/ 93 h 214"/>
                <a:gd name="T14" fmla="*/ 50 w 211"/>
                <a:gd name="T15" fmla="*/ 109 h 214"/>
                <a:gd name="T16" fmla="*/ 56 w 211"/>
                <a:gd name="T17" fmla="*/ 125 h 214"/>
                <a:gd name="T18" fmla="*/ 75 w 211"/>
                <a:gd name="T19" fmla="*/ 133 h 214"/>
                <a:gd name="T20" fmla="*/ 95 w 211"/>
                <a:gd name="T21" fmla="*/ 141 h 214"/>
                <a:gd name="T22" fmla="*/ 114 w 211"/>
                <a:gd name="T23" fmla="*/ 151 h 214"/>
                <a:gd name="T24" fmla="*/ 134 w 211"/>
                <a:gd name="T25" fmla="*/ 159 h 214"/>
                <a:gd name="T26" fmla="*/ 152 w 211"/>
                <a:gd name="T27" fmla="*/ 168 h 214"/>
                <a:gd name="T28" fmla="*/ 172 w 211"/>
                <a:gd name="T29" fmla="*/ 176 h 214"/>
                <a:gd name="T30" fmla="*/ 192 w 211"/>
                <a:gd name="T31" fmla="*/ 185 h 214"/>
                <a:gd name="T32" fmla="*/ 211 w 211"/>
                <a:gd name="T33" fmla="*/ 193 h 214"/>
                <a:gd name="T34" fmla="*/ 201 w 211"/>
                <a:gd name="T35" fmla="*/ 195 h 214"/>
                <a:gd name="T36" fmla="*/ 190 w 211"/>
                <a:gd name="T37" fmla="*/ 198 h 214"/>
                <a:gd name="T38" fmla="*/ 180 w 211"/>
                <a:gd name="T39" fmla="*/ 201 h 214"/>
                <a:gd name="T40" fmla="*/ 170 w 211"/>
                <a:gd name="T41" fmla="*/ 204 h 214"/>
                <a:gd name="T42" fmla="*/ 158 w 211"/>
                <a:gd name="T43" fmla="*/ 206 h 214"/>
                <a:gd name="T44" fmla="*/ 148 w 211"/>
                <a:gd name="T45" fmla="*/ 208 h 214"/>
                <a:gd name="T46" fmla="*/ 137 w 211"/>
                <a:gd name="T47" fmla="*/ 212 h 214"/>
                <a:gd name="T48" fmla="*/ 127 w 211"/>
                <a:gd name="T49" fmla="*/ 214 h 214"/>
                <a:gd name="T50" fmla="*/ 111 w 211"/>
                <a:gd name="T51" fmla="*/ 208 h 214"/>
                <a:gd name="T52" fmla="*/ 95 w 211"/>
                <a:gd name="T53" fmla="*/ 202 h 214"/>
                <a:gd name="T54" fmla="*/ 80 w 211"/>
                <a:gd name="T55" fmla="*/ 198 h 214"/>
                <a:gd name="T56" fmla="*/ 64 w 211"/>
                <a:gd name="T57" fmla="*/ 192 h 214"/>
                <a:gd name="T58" fmla="*/ 48 w 211"/>
                <a:gd name="T59" fmla="*/ 186 h 214"/>
                <a:gd name="T60" fmla="*/ 33 w 211"/>
                <a:gd name="T61" fmla="*/ 182 h 214"/>
                <a:gd name="T62" fmla="*/ 17 w 211"/>
                <a:gd name="T63" fmla="*/ 176 h 214"/>
                <a:gd name="T64" fmla="*/ 0 w 211"/>
                <a:gd name="T65" fmla="*/ 170 h 214"/>
                <a:gd name="T66" fmla="*/ 3 w 211"/>
                <a:gd name="T67" fmla="*/ 127 h 214"/>
                <a:gd name="T68" fmla="*/ 4 w 211"/>
                <a:gd name="T69" fmla="*/ 85 h 214"/>
                <a:gd name="T70" fmla="*/ 6 w 211"/>
                <a:gd name="T71" fmla="*/ 42 h 214"/>
                <a:gd name="T72" fmla="*/ 7 w 211"/>
                <a:gd name="T73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1" h="214">
                  <a:moveTo>
                    <a:pt x="7" y="0"/>
                  </a:moveTo>
                  <a:lnTo>
                    <a:pt x="13" y="16"/>
                  </a:lnTo>
                  <a:lnTo>
                    <a:pt x="20" y="31"/>
                  </a:lnTo>
                  <a:lnTo>
                    <a:pt x="26" y="47"/>
                  </a:lnTo>
                  <a:lnTo>
                    <a:pt x="32" y="62"/>
                  </a:lnTo>
                  <a:lnTo>
                    <a:pt x="37" y="78"/>
                  </a:lnTo>
                  <a:lnTo>
                    <a:pt x="44" y="93"/>
                  </a:lnTo>
                  <a:lnTo>
                    <a:pt x="50" y="109"/>
                  </a:lnTo>
                  <a:lnTo>
                    <a:pt x="56" y="125"/>
                  </a:lnTo>
                  <a:lnTo>
                    <a:pt x="75" y="133"/>
                  </a:lnTo>
                  <a:lnTo>
                    <a:pt x="95" y="141"/>
                  </a:lnTo>
                  <a:lnTo>
                    <a:pt x="114" y="151"/>
                  </a:lnTo>
                  <a:lnTo>
                    <a:pt x="134" y="159"/>
                  </a:lnTo>
                  <a:lnTo>
                    <a:pt x="152" y="168"/>
                  </a:lnTo>
                  <a:lnTo>
                    <a:pt x="172" y="176"/>
                  </a:lnTo>
                  <a:lnTo>
                    <a:pt x="192" y="185"/>
                  </a:lnTo>
                  <a:lnTo>
                    <a:pt x="211" y="193"/>
                  </a:lnTo>
                  <a:lnTo>
                    <a:pt x="201" y="195"/>
                  </a:lnTo>
                  <a:lnTo>
                    <a:pt x="190" y="198"/>
                  </a:lnTo>
                  <a:lnTo>
                    <a:pt x="180" y="201"/>
                  </a:lnTo>
                  <a:lnTo>
                    <a:pt x="170" y="204"/>
                  </a:lnTo>
                  <a:lnTo>
                    <a:pt x="158" y="206"/>
                  </a:lnTo>
                  <a:lnTo>
                    <a:pt x="148" y="208"/>
                  </a:lnTo>
                  <a:lnTo>
                    <a:pt x="137" y="212"/>
                  </a:lnTo>
                  <a:lnTo>
                    <a:pt x="127" y="214"/>
                  </a:lnTo>
                  <a:lnTo>
                    <a:pt x="111" y="208"/>
                  </a:lnTo>
                  <a:lnTo>
                    <a:pt x="95" y="202"/>
                  </a:lnTo>
                  <a:lnTo>
                    <a:pt x="80" y="198"/>
                  </a:lnTo>
                  <a:lnTo>
                    <a:pt x="64" y="192"/>
                  </a:lnTo>
                  <a:lnTo>
                    <a:pt x="48" y="186"/>
                  </a:lnTo>
                  <a:lnTo>
                    <a:pt x="33" y="182"/>
                  </a:lnTo>
                  <a:lnTo>
                    <a:pt x="17" y="176"/>
                  </a:lnTo>
                  <a:lnTo>
                    <a:pt x="0" y="170"/>
                  </a:lnTo>
                  <a:lnTo>
                    <a:pt x="3" y="127"/>
                  </a:lnTo>
                  <a:lnTo>
                    <a:pt x="4" y="85"/>
                  </a:lnTo>
                  <a:lnTo>
                    <a:pt x="6" y="4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1" name="Freeform 207">
              <a:extLst>
                <a:ext uri="{FF2B5EF4-FFF2-40B4-BE49-F238E27FC236}">
                  <a16:creationId xmlns:a16="http://schemas.microsoft.com/office/drawing/2014/main" id="{8EFA0EBA-BBEC-4797-9566-01E8C53A8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" y="2762"/>
              <a:ext cx="102" cy="105"/>
            </a:xfrm>
            <a:custGeom>
              <a:avLst/>
              <a:gdLst>
                <a:gd name="T0" fmla="*/ 0 w 204"/>
                <a:gd name="T1" fmla="*/ 0 h 209"/>
                <a:gd name="T2" fmla="*/ 6 w 204"/>
                <a:gd name="T3" fmla="*/ 16 h 209"/>
                <a:gd name="T4" fmla="*/ 13 w 204"/>
                <a:gd name="T5" fmla="*/ 31 h 209"/>
                <a:gd name="T6" fmla="*/ 19 w 204"/>
                <a:gd name="T7" fmla="*/ 47 h 209"/>
                <a:gd name="T8" fmla="*/ 25 w 204"/>
                <a:gd name="T9" fmla="*/ 62 h 209"/>
                <a:gd name="T10" fmla="*/ 30 w 204"/>
                <a:gd name="T11" fmla="*/ 78 h 209"/>
                <a:gd name="T12" fmla="*/ 37 w 204"/>
                <a:gd name="T13" fmla="*/ 94 h 209"/>
                <a:gd name="T14" fmla="*/ 43 w 204"/>
                <a:gd name="T15" fmla="*/ 109 h 209"/>
                <a:gd name="T16" fmla="*/ 49 w 204"/>
                <a:gd name="T17" fmla="*/ 125 h 209"/>
                <a:gd name="T18" fmla="*/ 68 w 204"/>
                <a:gd name="T19" fmla="*/ 133 h 209"/>
                <a:gd name="T20" fmla="*/ 88 w 204"/>
                <a:gd name="T21" fmla="*/ 142 h 209"/>
                <a:gd name="T22" fmla="*/ 107 w 204"/>
                <a:gd name="T23" fmla="*/ 151 h 209"/>
                <a:gd name="T24" fmla="*/ 127 w 204"/>
                <a:gd name="T25" fmla="*/ 159 h 209"/>
                <a:gd name="T26" fmla="*/ 145 w 204"/>
                <a:gd name="T27" fmla="*/ 168 h 209"/>
                <a:gd name="T28" fmla="*/ 165 w 204"/>
                <a:gd name="T29" fmla="*/ 176 h 209"/>
                <a:gd name="T30" fmla="*/ 185 w 204"/>
                <a:gd name="T31" fmla="*/ 185 h 209"/>
                <a:gd name="T32" fmla="*/ 204 w 204"/>
                <a:gd name="T33" fmla="*/ 193 h 209"/>
                <a:gd name="T34" fmla="*/ 194 w 204"/>
                <a:gd name="T35" fmla="*/ 195 h 209"/>
                <a:gd name="T36" fmla="*/ 183 w 204"/>
                <a:gd name="T37" fmla="*/ 198 h 209"/>
                <a:gd name="T38" fmla="*/ 173 w 204"/>
                <a:gd name="T39" fmla="*/ 199 h 209"/>
                <a:gd name="T40" fmla="*/ 163 w 204"/>
                <a:gd name="T41" fmla="*/ 201 h 209"/>
                <a:gd name="T42" fmla="*/ 152 w 204"/>
                <a:gd name="T43" fmla="*/ 204 h 209"/>
                <a:gd name="T44" fmla="*/ 142 w 204"/>
                <a:gd name="T45" fmla="*/ 205 h 209"/>
                <a:gd name="T46" fmla="*/ 130 w 204"/>
                <a:gd name="T47" fmla="*/ 207 h 209"/>
                <a:gd name="T48" fmla="*/ 120 w 204"/>
                <a:gd name="T49" fmla="*/ 209 h 209"/>
                <a:gd name="T50" fmla="*/ 106 w 204"/>
                <a:gd name="T51" fmla="*/ 204 h 209"/>
                <a:gd name="T52" fmla="*/ 94 w 204"/>
                <a:gd name="T53" fmla="*/ 199 h 209"/>
                <a:gd name="T54" fmla="*/ 80 w 204"/>
                <a:gd name="T55" fmla="*/ 193 h 209"/>
                <a:gd name="T56" fmla="*/ 66 w 204"/>
                <a:gd name="T57" fmla="*/ 187 h 209"/>
                <a:gd name="T58" fmla="*/ 52 w 204"/>
                <a:gd name="T59" fmla="*/ 183 h 209"/>
                <a:gd name="T60" fmla="*/ 38 w 204"/>
                <a:gd name="T61" fmla="*/ 177 h 209"/>
                <a:gd name="T62" fmla="*/ 26 w 204"/>
                <a:gd name="T63" fmla="*/ 171 h 209"/>
                <a:gd name="T64" fmla="*/ 12 w 204"/>
                <a:gd name="T65" fmla="*/ 166 h 209"/>
                <a:gd name="T66" fmla="*/ 10 w 204"/>
                <a:gd name="T67" fmla="*/ 124 h 209"/>
                <a:gd name="T68" fmla="*/ 6 w 204"/>
                <a:gd name="T69" fmla="*/ 83 h 209"/>
                <a:gd name="T70" fmla="*/ 4 w 204"/>
                <a:gd name="T71" fmla="*/ 41 h 209"/>
                <a:gd name="T72" fmla="*/ 0 w 204"/>
                <a:gd name="T7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9">
                  <a:moveTo>
                    <a:pt x="0" y="0"/>
                  </a:moveTo>
                  <a:lnTo>
                    <a:pt x="6" y="16"/>
                  </a:lnTo>
                  <a:lnTo>
                    <a:pt x="13" y="31"/>
                  </a:lnTo>
                  <a:lnTo>
                    <a:pt x="19" y="47"/>
                  </a:lnTo>
                  <a:lnTo>
                    <a:pt x="25" y="62"/>
                  </a:lnTo>
                  <a:lnTo>
                    <a:pt x="30" y="78"/>
                  </a:lnTo>
                  <a:lnTo>
                    <a:pt x="37" y="94"/>
                  </a:lnTo>
                  <a:lnTo>
                    <a:pt x="43" y="109"/>
                  </a:lnTo>
                  <a:lnTo>
                    <a:pt x="49" y="125"/>
                  </a:lnTo>
                  <a:lnTo>
                    <a:pt x="68" y="133"/>
                  </a:lnTo>
                  <a:lnTo>
                    <a:pt x="88" y="142"/>
                  </a:lnTo>
                  <a:lnTo>
                    <a:pt x="107" y="151"/>
                  </a:lnTo>
                  <a:lnTo>
                    <a:pt x="127" y="159"/>
                  </a:lnTo>
                  <a:lnTo>
                    <a:pt x="145" y="168"/>
                  </a:lnTo>
                  <a:lnTo>
                    <a:pt x="165" y="176"/>
                  </a:lnTo>
                  <a:lnTo>
                    <a:pt x="185" y="185"/>
                  </a:lnTo>
                  <a:lnTo>
                    <a:pt x="204" y="193"/>
                  </a:lnTo>
                  <a:lnTo>
                    <a:pt x="194" y="195"/>
                  </a:lnTo>
                  <a:lnTo>
                    <a:pt x="183" y="198"/>
                  </a:lnTo>
                  <a:lnTo>
                    <a:pt x="173" y="199"/>
                  </a:lnTo>
                  <a:lnTo>
                    <a:pt x="163" y="201"/>
                  </a:lnTo>
                  <a:lnTo>
                    <a:pt x="152" y="204"/>
                  </a:lnTo>
                  <a:lnTo>
                    <a:pt x="142" y="205"/>
                  </a:lnTo>
                  <a:lnTo>
                    <a:pt x="130" y="207"/>
                  </a:lnTo>
                  <a:lnTo>
                    <a:pt x="120" y="209"/>
                  </a:lnTo>
                  <a:lnTo>
                    <a:pt x="106" y="204"/>
                  </a:lnTo>
                  <a:lnTo>
                    <a:pt x="94" y="199"/>
                  </a:lnTo>
                  <a:lnTo>
                    <a:pt x="80" y="193"/>
                  </a:lnTo>
                  <a:lnTo>
                    <a:pt x="66" y="187"/>
                  </a:lnTo>
                  <a:lnTo>
                    <a:pt x="52" y="183"/>
                  </a:lnTo>
                  <a:lnTo>
                    <a:pt x="38" y="177"/>
                  </a:lnTo>
                  <a:lnTo>
                    <a:pt x="26" y="171"/>
                  </a:lnTo>
                  <a:lnTo>
                    <a:pt x="12" y="166"/>
                  </a:lnTo>
                  <a:lnTo>
                    <a:pt x="10" y="124"/>
                  </a:lnTo>
                  <a:lnTo>
                    <a:pt x="6" y="83"/>
                  </a:lnTo>
                  <a:lnTo>
                    <a:pt x="4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2" name="Freeform 208">
              <a:extLst>
                <a:ext uri="{FF2B5EF4-FFF2-40B4-BE49-F238E27FC236}">
                  <a16:creationId xmlns:a16="http://schemas.microsoft.com/office/drawing/2014/main" id="{E4AD428F-E49B-4D6E-AD24-4F5C413A1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" y="2762"/>
              <a:ext cx="102" cy="103"/>
            </a:xfrm>
            <a:custGeom>
              <a:avLst/>
              <a:gdLst>
                <a:gd name="T0" fmla="*/ 0 w 204"/>
                <a:gd name="T1" fmla="*/ 0 h 206"/>
                <a:gd name="T2" fmla="*/ 49 w 204"/>
                <a:gd name="T3" fmla="*/ 125 h 206"/>
                <a:gd name="T4" fmla="*/ 204 w 204"/>
                <a:gd name="T5" fmla="*/ 193 h 206"/>
                <a:gd name="T6" fmla="*/ 120 w 204"/>
                <a:gd name="T7" fmla="*/ 206 h 206"/>
                <a:gd name="T8" fmla="*/ 30 w 204"/>
                <a:gd name="T9" fmla="*/ 161 h 206"/>
                <a:gd name="T10" fmla="*/ 0 w 204"/>
                <a:gd name="T1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206">
                  <a:moveTo>
                    <a:pt x="0" y="0"/>
                  </a:moveTo>
                  <a:lnTo>
                    <a:pt x="49" y="125"/>
                  </a:lnTo>
                  <a:lnTo>
                    <a:pt x="204" y="193"/>
                  </a:lnTo>
                  <a:lnTo>
                    <a:pt x="120" y="206"/>
                  </a:lnTo>
                  <a:lnTo>
                    <a:pt x="3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3" name="Freeform 209">
              <a:extLst>
                <a:ext uri="{FF2B5EF4-FFF2-40B4-BE49-F238E27FC236}">
                  <a16:creationId xmlns:a16="http://schemas.microsoft.com/office/drawing/2014/main" id="{E006E9C3-32D9-4BC3-92D6-FF942CCA3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648"/>
              <a:ext cx="90" cy="144"/>
            </a:xfrm>
            <a:custGeom>
              <a:avLst/>
              <a:gdLst>
                <a:gd name="T0" fmla="*/ 23 w 180"/>
                <a:gd name="T1" fmla="*/ 0 h 290"/>
                <a:gd name="T2" fmla="*/ 71 w 180"/>
                <a:gd name="T3" fmla="*/ 147 h 290"/>
                <a:gd name="T4" fmla="*/ 180 w 180"/>
                <a:gd name="T5" fmla="*/ 290 h 290"/>
                <a:gd name="T6" fmla="*/ 95 w 180"/>
                <a:gd name="T7" fmla="*/ 265 h 290"/>
                <a:gd name="T8" fmla="*/ 0 w 180"/>
                <a:gd name="T9" fmla="*/ 73 h 290"/>
                <a:gd name="T10" fmla="*/ 23 w 180"/>
                <a:gd name="T11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290">
                  <a:moveTo>
                    <a:pt x="23" y="0"/>
                  </a:moveTo>
                  <a:lnTo>
                    <a:pt x="71" y="147"/>
                  </a:lnTo>
                  <a:lnTo>
                    <a:pt x="180" y="290"/>
                  </a:lnTo>
                  <a:lnTo>
                    <a:pt x="95" y="265"/>
                  </a:lnTo>
                  <a:lnTo>
                    <a:pt x="0" y="7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4" name="Freeform 210">
              <a:extLst>
                <a:ext uri="{FF2B5EF4-FFF2-40B4-BE49-F238E27FC236}">
                  <a16:creationId xmlns:a16="http://schemas.microsoft.com/office/drawing/2014/main" id="{F9F181F5-EC6A-46C3-A0A0-FFFA11B08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81"/>
              <a:ext cx="114" cy="217"/>
            </a:xfrm>
            <a:custGeom>
              <a:avLst/>
              <a:gdLst>
                <a:gd name="T0" fmla="*/ 59 w 228"/>
                <a:gd name="T1" fmla="*/ 0 h 433"/>
                <a:gd name="T2" fmla="*/ 168 w 228"/>
                <a:gd name="T3" fmla="*/ 121 h 433"/>
                <a:gd name="T4" fmla="*/ 228 w 228"/>
                <a:gd name="T5" fmla="*/ 169 h 433"/>
                <a:gd name="T6" fmla="*/ 191 w 228"/>
                <a:gd name="T7" fmla="*/ 279 h 433"/>
                <a:gd name="T8" fmla="*/ 111 w 228"/>
                <a:gd name="T9" fmla="*/ 433 h 433"/>
                <a:gd name="T10" fmla="*/ 131 w 228"/>
                <a:gd name="T11" fmla="*/ 303 h 433"/>
                <a:gd name="T12" fmla="*/ 155 w 228"/>
                <a:gd name="T13" fmla="*/ 157 h 433"/>
                <a:gd name="T14" fmla="*/ 0 w 228"/>
                <a:gd name="T15" fmla="*/ 24 h 433"/>
                <a:gd name="T16" fmla="*/ 59 w 228"/>
                <a:gd name="T1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433">
                  <a:moveTo>
                    <a:pt x="59" y="0"/>
                  </a:moveTo>
                  <a:lnTo>
                    <a:pt x="168" y="121"/>
                  </a:lnTo>
                  <a:lnTo>
                    <a:pt x="228" y="169"/>
                  </a:lnTo>
                  <a:lnTo>
                    <a:pt x="191" y="279"/>
                  </a:lnTo>
                  <a:lnTo>
                    <a:pt x="111" y="433"/>
                  </a:lnTo>
                  <a:lnTo>
                    <a:pt x="131" y="303"/>
                  </a:lnTo>
                  <a:lnTo>
                    <a:pt x="155" y="157"/>
                  </a:lnTo>
                  <a:lnTo>
                    <a:pt x="0" y="2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5" name="Freeform 211">
              <a:extLst>
                <a:ext uri="{FF2B5EF4-FFF2-40B4-BE49-F238E27FC236}">
                  <a16:creationId xmlns:a16="http://schemas.microsoft.com/office/drawing/2014/main" id="{DC9AEA7D-BE4A-44A5-8E73-B52647298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1" y="2339"/>
              <a:ext cx="182" cy="303"/>
            </a:xfrm>
            <a:custGeom>
              <a:avLst/>
              <a:gdLst>
                <a:gd name="T0" fmla="*/ 64 w 364"/>
                <a:gd name="T1" fmla="*/ 48 h 605"/>
                <a:gd name="T2" fmla="*/ 231 w 364"/>
                <a:gd name="T3" fmla="*/ 0 h 605"/>
                <a:gd name="T4" fmla="*/ 364 w 364"/>
                <a:gd name="T5" fmla="*/ 229 h 605"/>
                <a:gd name="T6" fmla="*/ 291 w 364"/>
                <a:gd name="T7" fmla="*/ 326 h 605"/>
                <a:gd name="T8" fmla="*/ 268 w 364"/>
                <a:gd name="T9" fmla="*/ 471 h 605"/>
                <a:gd name="T10" fmla="*/ 17 w 364"/>
                <a:gd name="T11" fmla="*/ 605 h 605"/>
                <a:gd name="T12" fmla="*/ 5 w 364"/>
                <a:gd name="T13" fmla="*/ 541 h 605"/>
                <a:gd name="T14" fmla="*/ 0 w 364"/>
                <a:gd name="T15" fmla="*/ 470 h 605"/>
                <a:gd name="T16" fmla="*/ 2 w 364"/>
                <a:gd name="T17" fmla="*/ 394 h 605"/>
                <a:gd name="T18" fmla="*/ 8 w 364"/>
                <a:gd name="T19" fmla="*/ 316 h 605"/>
                <a:gd name="T20" fmla="*/ 19 w 364"/>
                <a:gd name="T21" fmla="*/ 239 h 605"/>
                <a:gd name="T22" fmla="*/ 33 w 364"/>
                <a:gd name="T23" fmla="*/ 167 h 605"/>
                <a:gd name="T24" fmla="*/ 48 w 364"/>
                <a:gd name="T25" fmla="*/ 102 h 605"/>
                <a:gd name="T26" fmla="*/ 64 w 364"/>
                <a:gd name="T27" fmla="*/ 48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4" h="605">
                  <a:moveTo>
                    <a:pt x="64" y="48"/>
                  </a:moveTo>
                  <a:lnTo>
                    <a:pt x="231" y="0"/>
                  </a:lnTo>
                  <a:lnTo>
                    <a:pt x="364" y="229"/>
                  </a:lnTo>
                  <a:lnTo>
                    <a:pt x="291" y="326"/>
                  </a:lnTo>
                  <a:lnTo>
                    <a:pt x="268" y="471"/>
                  </a:lnTo>
                  <a:lnTo>
                    <a:pt x="17" y="605"/>
                  </a:lnTo>
                  <a:lnTo>
                    <a:pt x="5" y="541"/>
                  </a:lnTo>
                  <a:lnTo>
                    <a:pt x="0" y="470"/>
                  </a:lnTo>
                  <a:lnTo>
                    <a:pt x="2" y="394"/>
                  </a:lnTo>
                  <a:lnTo>
                    <a:pt x="8" y="316"/>
                  </a:lnTo>
                  <a:lnTo>
                    <a:pt x="19" y="239"/>
                  </a:lnTo>
                  <a:lnTo>
                    <a:pt x="33" y="167"/>
                  </a:lnTo>
                  <a:lnTo>
                    <a:pt x="48" y="102"/>
                  </a:lnTo>
                  <a:lnTo>
                    <a:pt x="64" y="48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6" name="Freeform 212">
              <a:extLst>
                <a:ext uri="{FF2B5EF4-FFF2-40B4-BE49-F238E27FC236}">
                  <a16:creationId xmlns:a16="http://schemas.microsoft.com/office/drawing/2014/main" id="{73F6FA52-109F-4E61-9F31-D3C6A25CC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2182"/>
              <a:ext cx="120" cy="236"/>
            </a:xfrm>
            <a:custGeom>
              <a:avLst/>
              <a:gdLst>
                <a:gd name="T0" fmla="*/ 0 w 238"/>
                <a:gd name="T1" fmla="*/ 0 h 471"/>
                <a:gd name="T2" fmla="*/ 94 w 238"/>
                <a:gd name="T3" fmla="*/ 36 h 471"/>
                <a:gd name="T4" fmla="*/ 191 w 238"/>
                <a:gd name="T5" fmla="*/ 194 h 471"/>
                <a:gd name="T6" fmla="*/ 238 w 238"/>
                <a:gd name="T7" fmla="*/ 471 h 471"/>
                <a:gd name="T8" fmla="*/ 119 w 238"/>
                <a:gd name="T9" fmla="*/ 302 h 471"/>
                <a:gd name="T10" fmla="*/ 71 w 238"/>
                <a:gd name="T11" fmla="*/ 133 h 471"/>
                <a:gd name="T12" fmla="*/ 0 w 238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471">
                  <a:moveTo>
                    <a:pt x="0" y="0"/>
                  </a:moveTo>
                  <a:lnTo>
                    <a:pt x="94" y="36"/>
                  </a:lnTo>
                  <a:lnTo>
                    <a:pt x="191" y="194"/>
                  </a:lnTo>
                  <a:lnTo>
                    <a:pt x="238" y="471"/>
                  </a:lnTo>
                  <a:lnTo>
                    <a:pt x="119" y="302"/>
                  </a:lnTo>
                  <a:lnTo>
                    <a:pt x="71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7" name="Freeform 213">
              <a:extLst>
                <a:ext uri="{FF2B5EF4-FFF2-40B4-BE49-F238E27FC236}">
                  <a16:creationId xmlns:a16="http://schemas.microsoft.com/office/drawing/2014/main" id="{EAF090A1-E41D-4D79-AEC8-7ACB51CD3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2286"/>
              <a:ext cx="257" cy="305"/>
            </a:xfrm>
            <a:custGeom>
              <a:avLst/>
              <a:gdLst>
                <a:gd name="T0" fmla="*/ 177 w 514"/>
                <a:gd name="T1" fmla="*/ 0 h 609"/>
                <a:gd name="T2" fmla="*/ 430 w 514"/>
                <a:gd name="T3" fmla="*/ 131 h 609"/>
                <a:gd name="T4" fmla="*/ 514 w 514"/>
                <a:gd name="T5" fmla="*/ 191 h 609"/>
                <a:gd name="T6" fmla="*/ 461 w 514"/>
                <a:gd name="T7" fmla="*/ 329 h 609"/>
                <a:gd name="T8" fmla="*/ 419 w 514"/>
                <a:gd name="T9" fmla="*/ 518 h 609"/>
                <a:gd name="T10" fmla="*/ 130 w 514"/>
                <a:gd name="T11" fmla="*/ 609 h 609"/>
                <a:gd name="T12" fmla="*/ 109 w 514"/>
                <a:gd name="T13" fmla="*/ 590 h 609"/>
                <a:gd name="T14" fmla="*/ 87 w 514"/>
                <a:gd name="T15" fmla="*/ 567 h 609"/>
                <a:gd name="T16" fmla="*/ 67 w 514"/>
                <a:gd name="T17" fmla="*/ 539 h 609"/>
                <a:gd name="T18" fmla="*/ 48 w 514"/>
                <a:gd name="T19" fmla="*/ 509 h 609"/>
                <a:gd name="T20" fmla="*/ 32 w 514"/>
                <a:gd name="T21" fmla="*/ 477 h 609"/>
                <a:gd name="T22" fmla="*/ 18 w 514"/>
                <a:gd name="T23" fmla="*/ 441 h 609"/>
                <a:gd name="T24" fmla="*/ 8 w 514"/>
                <a:gd name="T25" fmla="*/ 403 h 609"/>
                <a:gd name="T26" fmla="*/ 2 w 514"/>
                <a:gd name="T27" fmla="*/ 363 h 609"/>
                <a:gd name="T28" fmla="*/ 0 w 514"/>
                <a:gd name="T29" fmla="*/ 321 h 609"/>
                <a:gd name="T30" fmla="*/ 4 w 514"/>
                <a:gd name="T31" fmla="*/ 277 h 609"/>
                <a:gd name="T32" fmla="*/ 13 w 514"/>
                <a:gd name="T33" fmla="*/ 232 h 609"/>
                <a:gd name="T34" fmla="*/ 31 w 514"/>
                <a:gd name="T35" fmla="*/ 187 h 609"/>
                <a:gd name="T36" fmla="*/ 54 w 514"/>
                <a:gd name="T37" fmla="*/ 140 h 609"/>
                <a:gd name="T38" fmla="*/ 86 w 514"/>
                <a:gd name="T39" fmla="*/ 94 h 609"/>
                <a:gd name="T40" fmla="*/ 127 w 514"/>
                <a:gd name="T41" fmla="*/ 47 h 609"/>
                <a:gd name="T42" fmla="*/ 177 w 514"/>
                <a:gd name="T43" fmla="*/ 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4" h="609">
                  <a:moveTo>
                    <a:pt x="177" y="0"/>
                  </a:moveTo>
                  <a:lnTo>
                    <a:pt x="430" y="131"/>
                  </a:lnTo>
                  <a:lnTo>
                    <a:pt x="514" y="191"/>
                  </a:lnTo>
                  <a:lnTo>
                    <a:pt x="461" y="329"/>
                  </a:lnTo>
                  <a:lnTo>
                    <a:pt x="419" y="518"/>
                  </a:lnTo>
                  <a:lnTo>
                    <a:pt x="130" y="609"/>
                  </a:lnTo>
                  <a:lnTo>
                    <a:pt x="109" y="590"/>
                  </a:lnTo>
                  <a:lnTo>
                    <a:pt x="87" y="567"/>
                  </a:lnTo>
                  <a:lnTo>
                    <a:pt x="67" y="539"/>
                  </a:lnTo>
                  <a:lnTo>
                    <a:pt x="48" y="509"/>
                  </a:lnTo>
                  <a:lnTo>
                    <a:pt x="32" y="477"/>
                  </a:lnTo>
                  <a:lnTo>
                    <a:pt x="18" y="441"/>
                  </a:lnTo>
                  <a:lnTo>
                    <a:pt x="8" y="403"/>
                  </a:lnTo>
                  <a:lnTo>
                    <a:pt x="2" y="363"/>
                  </a:lnTo>
                  <a:lnTo>
                    <a:pt x="0" y="321"/>
                  </a:lnTo>
                  <a:lnTo>
                    <a:pt x="4" y="277"/>
                  </a:lnTo>
                  <a:lnTo>
                    <a:pt x="13" y="232"/>
                  </a:lnTo>
                  <a:lnTo>
                    <a:pt x="31" y="187"/>
                  </a:lnTo>
                  <a:lnTo>
                    <a:pt x="54" y="140"/>
                  </a:lnTo>
                  <a:lnTo>
                    <a:pt x="86" y="94"/>
                  </a:lnTo>
                  <a:lnTo>
                    <a:pt x="127" y="47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8" name="Freeform 214">
              <a:extLst>
                <a:ext uri="{FF2B5EF4-FFF2-40B4-BE49-F238E27FC236}">
                  <a16:creationId xmlns:a16="http://schemas.microsoft.com/office/drawing/2014/main" id="{294531ED-7B8E-4593-A85F-BC6540978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2236"/>
              <a:ext cx="209" cy="236"/>
            </a:xfrm>
            <a:custGeom>
              <a:avLst/>
              <a:gdLst>
                <a:gd name="T0" fmla="*/ 419 w 419"/>
                <a:gd name="T1" fmla="*/ 49 h 473"/>
                <a:gd name="T2" fmla="*/ 288 w 419"/>
                <a:gd name="T3" fmla="*/ 412 h 473"/>
                <a:gd name="T4" fmla="*/ 156 w 419"/>
                <a:gd name="T5" fmla="*/ 412 h 473"/>
                <a:gd name="T6" fmla="*/ 0 w 419"/>
                <a:gd name="T7" fmla="*/ 473 h 473"/>
                <a:gd name="T8" fmla="*/ 4 w 419"/>
                <a:gd name="T9" fmla="*/ 443 h 473"/>
                <a:gd name="T10" fmla="*/ 8 w 419"/>
                <a:gd name="T11" fmla="*/ 412 h 473"/>
                <a:gd name="T12" fmla="*/ 15 w 419"/>
                <a:gd name="T13" fmla="*/ 378 h 473"/>
                <a:gd name="T14" fmla="*/ 23 w 419"/>
                <a:gd name="T15" fmla="*/ 343 h 473"/>
                <a:gd name="T16" fmla="*/ 34 w 419"/>
                <a:gd name="T17" fmla="*/ 307 h 473"/>
                <a:gd name="T18" fmla="*/ 46 w 419"/>
                <a:gd name="T19" fmla="*/ 271 h 473"/>
                <a:gd name="T20" fmla="*/ 61 w 419"/>
                <a:gd name="T21" fmla="*/ 236 h 473"/>
                <a:gd name="T22" fmla="*/ 80 w 419"/>
                <a:gd name="T23" fmla="*/ 200 h 473"/>
                <a:gd name="T24" fmla="*/ 100 w 419"/>
                <a:gd name="T25" fmla="*/ 165 h 473"/>
                <a:gd name="T26" fmla="*/ 126 w 419"/>
                <a:gd name="T27" fmla="*/ 133 h 473"/>
                <a:gd name="T28" fmla="*/ 153 w 419"/>
                <a:gd name="T29" fmla="*/ 103 h 473"/>
                <a:gd name="T30" fmla="*/ 186 w 419"/>
                <a:gd name="T31" fmla="*/ 75 h 473"/>
                <a:gd name="T32" fmla="*/ 223 w 419"/>
                <a:gd name="T33" fmla="*/ 50 h 473"/>
                <a:gd name="T34" fmla="*/ 263 w 419"/>
                <a:gd name="T35" fmla="*/ 29 h 473"/>
                <a:gd name="T36" fmla="*/ 309 w 419"/>
                <a:gd name="T37" fmla="*/ 13 h 473"/>
                <a:gd name="T38" fmla="*/ 360 w 419"/>
                <a:gd name="T39" fmla="*/ 0 h 473"/>
                <a:gd name="T40" fmla="*/ 419 w 419"/>
                <a:gd name="T41" fmla="*/ 4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9" h="473">
                  <a:moveTo>
                    <a:pt x="419" y="49"/>
                  </a:moveTo>
                  <a:lnTo>
                    <a:pt x="288" y="412"/>
                  </a:lnTo>
                  <a:lnTo>
                    <a:pt x="156" y="412"/>
                  </a:lnTo>
                  <a:lnTo>
                    <a:pt x="0" y="473"/>
                  </a:lnTo>
                  <a:lnTo>
                    <a:pt x="4" y="443"/>
                  </a:lnTo>
                  <a:lnTo>
                    <a:pt x="8" y="412"/>
                  </a:lnTo>
                  <a:lnTo>
                    <a:pt x="15" y="378"/>
                  </a:lnTo>
                  <a:lnTo>
                    <a:pt x="23" y="343"/>
                  </a:lnTo>
                  <a:lnTo>
                    <a:pt x="34" y="307"/>
                  </a:lnTo>
                  <a:lnTo>
                    <a:pt x="46" y="271"/>
                  </a:lnTo>
                  <a:lnTo>
                    <a:pt x="61" y="236"/>
                  </a:lnTo>
                  <a:lnTo>
                    <a:pt x="80" y="200"/>
                  </a:lnTo>
                  <a:lnTo>
                    <a:pt x="100" y="165"/>
                  </a:lnTo>
                  <a:lnTo>
                    <a:pt x="126" y="133"/>
                  </a:lnTo>
                  <a:lnTo>
                    <a:pt x="153" y="103"/>
                  </a:lnTo>
                  <a:lnTo>
                    <a:pt x="186" y="75"/>
                  </a:lnTo>
                  <a:lnTo>
                    <a:pt x="223" y="50"/>
                  </a:lnTo>
                  <a:lnTo>
                    <a:pt x="263" y="29"/>
                  </a:lnTo>
                  <a:lnTo>
                    <a:pt x="309" y="13"/>
                  </a:lnTo>
                  <a:lnTo>
                    <a:pt x="360" y="0"/>
                  </a:lnTo>
                  <a:lnTo>
                    <a:pt x="419" y="49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9" name="Freeform 215">
              <a:extLst>
                <a:ext uri="{FF2B5EF4-FFF2-40B4-BE49-F238E27FC236}">
                  <a16:creationId xmlns:a16="http://schemas.microsoft.com/office/drawing/2014/main" id="{40681FEF-B0A8-4473-AA88-12AF259E7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" y="2490"/>
              <a:ext cx="170" cy="260"/>
            </a:xfrm>
            <a:custGeom>
              <a:avLst/>
              <a:gdLst>
                <a:gd name="T0" fmla="*/ 185 w 340"/>
                <a:gd name="T1" fmla="*/ 0 h 518"/>
                <a:gd name="T2" fmla="*/ 281 w 340"/>
                <a:gd name="T3" fmla="*/ 158 h 518"/>
                <a:gd name="T4" fmla="*/ 340 w 340"/>
                <a:gd name="T5" fmla="*/ 230 h 518"/>
                <a:gd name="T6" fmla="*/ 256 w 340"/>
                <a:gd name="T7" fmla="*/ 387 h 518"/>
                <a:gd name="T8" fmla="*/ 209 w 340"/>
                <a:gd name="T9" fmla="*/ 509 h 518"/>
                <a:gd name="T10" fmla="*/ 89 w 340"/>
                <a:gd name="T11" fmla="*/ 518 h 518"/>
                <a:gd name="T12" fmla="*/ 49 w 340"/>
                <a:gd name="T13" fmla="*/ 464 h 518"/>
                <a:gd name="T14" fmla="*/ 23 w 340"/>
                <a:gd name="T15" fmla="*/ 402 h 518"/>
                <a:gd name="T16" fmla="*/ 6 w 340"/>
                <a:gd name="T17" fmla="*/ 333 h 518"/>
                <a:gd name="T18" fmla="*/ 0 w 340"/>
                <a:gd name="T19" fmla="*/ 261 h 518"/>
                <a:gd name="T20" fmla="*/ 0 w 340"/>
                <a:gd name="T21" fmla="*/ 191 h 518"/>
                <a:gd name="T22" fmla="*/ 4 w 340"/>
                <a:gd name="T23" fmla="*/ 125 h 518"/>
                <a:gd name="T24" fmla="*/ 12 w 340"/>
                <a:gd name="T25" fmla="*/ 67 h 518"/>
                <a:gd name="T26" fmla="*/ 21 w 340"/>
                <a:gd name="T27" fmla="*/ 19 h 518"/>
                <a:gd name="T28" fmla="*/ 185 w 340"/>
                <a:gd name="T29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0" h="518">
                  <a:moveTo>
                    <a:pt x="185" y="0"/>
                  </a:moveTo>
                  <a:lnTo>
                    <a:pt x="281" y="158"/>
                  </a:lnTo>
                  <a:lnTo>
                    <a:pt x="340" y="230"/>
                  </a:lnTo>
                  <a:lnTo>
                    <a:pt x="256" y="387"/>
                  </a:lnTo>
                  <a:lnTo>
                    <a:pt x="209" y="509"/>
                  </a:lnTo>
                  <a:lnTo>
                    <a:pt x="89" y="518"/>
                  </a:lnTo>
                  <a:lnTo>
                    <a:pt x="49" y="464"/>
                  </a:lnTo>
                  <a:lnTo>
                    <a:pt x="23" y="402"/>
                  </a:lnTo>
                  <a:lnTo>
                    <a:pt x="6" y="333"/>
                  </a:lnTo>
                  <a:lnTo>
                    <a:pt x="0" y="261"/>
                  </a:lnTo>
                  <a:lnTo>
                    <a:pt x="0" y="191"/>
                  </a:lnTo>
                  <a:lnTo>
                    <a:pt x="4" y="125"/>
                  </a:lnTo>
                  <a:lnTo>
                    <a:pt x="12" y="67"/>
                  </a:lnTo>
                  <a:lnTo>
                    <a:pt x="21" y="19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0" name="Freeform 216">
              <a:extLst>
                <a:ext uri="{FF2B5EF4-FFF2-40B4-BE49-F238E27FC236}">
                  <a16:creationId xmlns:a16="http://schemas.microsoft.com/office/drawing/2014/main" id="{6F52B98D-47BA-414E-A94E-FB2E06F2B7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433"/>
              <a:ext cx="117" cy="190"/>
            </a:xfrm>
            <a:custGeom>
              <a:avLst/>
              <a:gdLst>
                <a:gd name="T0" fmla="*/ 224 w 235"/>
                <a:gd name="T1" fmla="*/ 88 h 382"/>
                <a:gd name="T2" fmla="*/ 127 w 235"/>
                <a:gd name="T3" fmla="*/ 343 h 382"/>
                <a:gd name="T4" fmla="*/ 0 w 235"/>
                <a:gd name="T5" fmla="*/ 382 h 382"/>
                <a:gd name="T6" fmla="*/ 107 w 235"/>
                <a:gd name="T7" fmla="*/ 304 h 382"/>
                <a:gd name="T8" fmla="*/ 235 w 235"/>
                <a:gd name="T9" fmla="*/ 0 h 382"/>
                <a:gd name="T10" fmla="*/ 224 w 235"/>
                <a:gd name="T11" fmla="*/ 8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5" h="382">
                  <a:moveTo>
                    <a:pt x="224" y="88"/>
                  </a:moveTo>
                  <a:lnTo>
                    <a:pt x="127" y="343"/>
                  </a:lnTo>
                  <a:lnTo>
                    <a:pt x="0" y="382"/>
                  </a:lnTo>
                  <a:lnTo>
                    <a:pt x="107" y="304"/>
                  </a:lnTo>
                  <a:lnTo>
                    <a:pt x="235" y="0"/>
                  </a:lnTo>
                  <a:lnTo>
                    <a:pt x="224" y="88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1" name="Freeform 217">
              <a:extLst>
                <a:ext uri="{FF2B5EF4-FFF2-40B4-BE49-F238E27FC236}">
                  <a16:creationId xmlns:a16="http://schemas.microsoft.com/office/drawing/2014/main" id="{70AB401E-EE3C-4143-B4B6-51433E180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2589"/>
              <a:ext cx="190" cy="249"/>
            </a:xfrm>
            <a:custGeom>
              <a:avLst/>
              <a:gdLst>
                <a:gd name="T0" fmla="*/ 235 w 380"/>
                <a:gd name="T1" fmla="*/ 0 h 498"/>
                <a:gd name="T2" fmla="*/ 380 w 380"/>
                <a:gd name="T3" fmla="*/ 166 h 498"/>
                <a:gd name="T4" fmla="*/ 321 w 380"/>
                <a:gd name="T5" fmla="*/ 370 h 498"/>
                <a:gd name="T6" fmla="*/ 283 w 380"/>
                <a:gd name="T7" fmla="*/ 419 h 498"/>
                <a:gd name="T8" fmla="*/ 147 w 380"/>
                <a:gd name="T9" fmla="*/ 498 h 498"/>
                <a:gd name="T10" fmla="*/ 88 w 380"/>
                <a:gd name="T11" fmla="*/ 468 h 498"/>
                <a:gd name="T12" fmla="*/ 66 w 380"/>
                <a:gd name="T13" fmla="*/ 452 h 498"/>
                <a:gd name="T14" fmla="*/ 47 w 380"/>
                <a:gd name="T15" fmla="*/ 428 h 498"/>
                <a:gd name="T16" fmla="*/ 32 w 380"/>
                <a:gd name="T17" fmla="*/ 396 h 498"/>
                <a:gd name="T18" fmla="*/ 20 w 380"/>
                <a:gd name="T19" fmla="*/ 355 h 498"/>
                <a:gd name="T20" fmla="*/ 11 w 380"/>
                <a:gd name="T21" fmla="*/ 302 h 498"/>
                <a:gd name="T22" fmla="*/ 4 w 380"/>
                <a:gd name="T23" fmla="*/ 235 h 498"/>
                <a:gd name="T24" fmla="*/ 1 w 380"/>
                <a:gd name="T25" fmla="*/ 154 h 498"/>
                <a:gd name="T26" fmla="*/ 0 w 380"/>
                <a:gd name="T27" fmla="*/ 58 h 498"/>
                <a:gd name="T28" fmla="*/ 235 w 380"/>
                <a:gd name="T29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0" h="498">
                  <a:moveTo>
                    <a:pt x="235" y="0"/>
                  </a:moveTo>
                  <a:lnTo>
                    <a:pt x="380" y="166"/>
                  </a:lnTo>
                  <a:lnTo>
                    <a:pt x="321" y="370"/>
                  </a:lnTo>
                  <a:lnTo>
                    <a:pt x="283" y="419"/>
                  </a:lnTo>
                  <a:lnTo>
                    <a:pt x="147" y="498"/>
                  </a:lnTo>
                  <a:lnTo>
                    <a:pt x="88" y="468"/>
                  </a:lnTo>
                  <a:lnTo>
                    <a:pt x="66" y="452"/>
                  </a:lnTo>
                  <a:lnTo>
                    <a:pt x="47" y="428"/>
                  </a:lnTo>
                  <a:lnTo>
                    <a:pt x="32" y="396"/>
                  </a:lnTo>
                  <a:lnTo>
                    <a:pt x="20" y="355"/>
                  </a:lnTo>
                  <a:lnTo>
                    <a:pt x="11" y="302"/>
                  </a:lnTo>
                  <a:lnTo>
                    <a:pt x="4" y="235"/>
                  </a:lnTo>
                  <a:lnTo>
                    <a:pt x="1" y="154"/>
                  </a:lnTo>
                  <a:lnTo>
                    <a:pt x="0" y="58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2" name="Freeform 218">
              <a:extLst>
                <a:ext uri="{FF2B5EF4-FFF2-40B4-BE49-F238E27FC236}">
                  <a16:creationId xmlns:a16="http://schemas.microsoft.com/office/drawing/2014/main" id="{A82F8C61-D2EF-4104-9031-EFA3BA41C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153"/>
              <a:ext cx="161" cy="177"/>
            </a:xfrm>
            <a:custGeom>
              <a:avLst/>
              <a:gdLst>
                <a:gd name="T0" fmla="*/ 206 w 323"/>
                <a:gd name="T1" fmla="*/ 20 h 353"/>
                <a:gd name="T2" fmla="*/ 284 w 323"/>
                <a:gd name="T3" fmla="*/ 138 h 353"/>
                <a:gd name="T4" fmla="*/ 323 w 323"/>
                <a:gd name="T5" fmla="*/ 285 h 353"/>
                <a:gd name="T6" fmla="*/ 235 w 323"/>
                <a:gd name="T7" fmla="*/ 324 h 353"/>
                <a:gd name="T8" fmla="*/ 128 w 323"/>
                <a:gd name="T9" fmla="*/ 353 h 353"/>
                <a:gd name="T10" fmla="*/ 97 w 323"/>
                <a:gd name="T11" fmla="*/ 327 h 353"/>
                <a:gd name="T12" fmla="*/ 68 w 323"/>
                <a:gd name="T13" fmla="*/ 292 h 353"/>
                <a:gd name="T14" fmla="*/ 43 w 323"/>
                <a:gd name="T15" fmla="*/ 253 h 353"/>
                <a:gd name="T16" fmla="*/ 22 w 323"/>
                <a:gd name="T17" fmla="*/ 209 h 353"/>
                <a:gd name="T18" fmla="*/ 8 w 323"/>
                <a:gd name="T19" fmla="*/ 161 h 353"/>
                <a:gd name="T20" fmla="*/ 0 w 323"/>
                <a:gd name="T21" fmla="*/ 109 h 353"/>
                <a:gd name="T22" fmla="*/ 1 w 323"/>
                <a:gd name="T23" fmla="*/ 56 h 353"/>
                <a:gd name="T24" fmla="*/ 12 w 323"/>
                <a:gd name="T25" fmla="*/ 0 h 353"/>
                <a:gd name="T26" fmla="*/ 206 w 323"/>
                <a:gd name="T2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353">
                  <a:moveTo>
                    <a:pt x="206" y="20"/>
                  </a:moveTo>
                  <a:lnTo>
                    <a:pt x="284" y="138"/>
                  </a:lnTo>
                  <a:lnTo>
                    <a:pt x="323" y="285"/>
                  </a:lnTo>
                  <a:lnTo>
                    <a:pt x="235" y="324"/>
                  </a:lnTo>
                  <a:lnTo>
                    <a:pt x="128" y="353"/>
                  </a:lnTo>
                  <a:lnTo>
                    <a:pt x="97" y="327"/>
                  </a:lnTo>
                  <a:lnTo>
                    <a:pt x="68" y="292"/>
                  </a:lnTo>
                  <a:lnTo>
                    <a:pt x="43" y="253"/>
                  </a:lnTo>
                  <a:lnTo>
                    <a:pt x="22" y="209"/>
                  </a:lnTo>
                  <a:lnTo>
                    <a:pt x="8" y="161"/>
                  </a:lnTo>
                  <a:lnTo>
                    <a:pt x="0" y="109"/>
                  </a:lnTo>
                  <a:lnTo>
                    <a:pt x="1" y="56"/>
                  </a:lnTo>
                  <a:lnTo>
                    <a:pt x="12" y="0"/>
                  </a:lnTo>
                  <a:lnTo>
                    <a:pt x="206" y="2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3" name="Freeform 219">
              <a:extLst>
                <a:ext uri="{FF2B5EF4-FFF2-40B4-BE49-F238E27FC236}">
                  <a16:creationId xmlns:a16="http://schemas.microsoft.com/office/drawing/2014/main" id="{AC77B37F-68E3-449B-B6EC-0BEBB4AF5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2163"/>
              <a:ext cx="107" cy="176"/>
            </a:xfrm>
            <a:custGeom>
              <a:avLst/>
              <a:gdLst>
                <a:gd name="T0" fmla="*/ 97 w 213"/>
                <a:gd name="T1" fmla="*/ 20 h 353"/>
                <a:gd name="T2" fmla="*/ 194 w 213"/>
                <a:gd name="T3" fmla="*/ 187 h 353"/>
                <a:gd name="T4" fmla="*/ 213 w 213"/>
                <a:gd name="T5" fmla="*/ 314 h 353"/>
                <a:gd name="T6" fmla="*/ 0 w 213"/>
                <a:gd name="T7" fmla="*/ 353 h 353"/>
                <a:gd name="T8" fmla="*/ 68 w 213"/>
                <a:gd name="T9" fmla="*/ 314 h 353"/>
                <a:gd name="T10" fmla="*/ 185 w 213"/>
                <a:gd name="T11" fmla="*/ 274 h 353"/>
                <a:gd name="T12" fmla="*/ 117 w 213"/>
                <a:gd name="T13" fmla="*/ 108 h 353"/>
                <a:gd name="T14" fmla="*/ 49 w 213"/>
                <a:gd name="T15" fmla="*/ 0 h 353"/>
                <a:gd name="T16" fmla="*/ 97 w 213"/>
                <a:gd name="T17" fmla="*/ 2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353">
                  <a:moveTo>
                    <a:pt x="97" y="20"/>
                  </a:moveTo>
                  <a:lnTo>
                    <a:pt x="194" y="187"/>
                  </a:lnTo>
                  <a:lnTo>
                    <a:pt x="213" y="314"/>
                  </a:lnTo>
                  <a:lnTo>
                    <a:pt x="0" y="353"/>
                  </a:lnTo>
                  <a:lnTo>
                    <a:pt x="68" y="314"/>
                  </a:lnTo>
                  <a:lnTo>
                    <a:pt x="185" y="274"/>
                  </a:lnTo>
                  <a:lnTo>
                    <a:pt x="117" y="108"/>
                  </a:lnTo>
                  <a:lnTo>
                    <a:pt x="49" y="0"/>
                  </a:lnTo>
                  <a:lnTo>
                    <a:pt x="97" y="2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4" name="Freeform 220">
              <a:extLst>
                <a:ext uri="{FF2B5EF4-FFF2-40B4-BE49-F238E27FC236}">
                  <a16:creationId xmlns:a16="http://schemas.microsoft.com/office/drawing/2014/main" id="{7FD83175-6D06-4AF7-B82E-33ABB2B13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026"/>
              <a:ext cx="279" cy="204"/>
            </a:xfrm>
            <a:custGeom>
              <a:avLst/>
              <a:gdLst>
                <a:gd name="T0" fmla="*/ 0 w 559"/>
                <a:gd name="T1" fmla="*/ 268 h 407"/>
                <a:gd name="T2" fmla="*/ 326 w 559"/>
                <a:gd name="T3" fmla="*/ 407 h 407"/>
                <a:gd name="T4" fmla="*/ 403 w 559"/>
                <a:gd name="T5" fmla="*/ 387 h 407"/>
                <a:gd name="T6" fmla="*/ 458 w 559"/>
                <a:gd name="T7" fmla="*/ 276 h 407"/>
                <a:gd name="T8" fmla="*/ 559 w 559"/>
                <a:gd name="T9" fmla="*/ 131 h 407"/>
                <a:gd name="T10" fmla="*/ 458 w 559"/>
                <a:gd name="T11" fmla="*/ 30 h 407"/>
                <a:gd name="T12" fmla="*/ 380 w 559"/>
                <a:gd name="T13" fmla="*/ 18 h 407"/>
                <a:gd name="T14" fmla="*/ 314 w 559"/>
                <a:gd name="T15" fmla="*/ 10 h 407"/>
                <a:gd name="T16" fmla="*/ 255 w 559"/>
                <a:gd name="T17" fmla="*/ 4 h 407"/>
                <a:gd name="T18" fmla="*/ 204 w 559"/>
                <a:gd name="T19" fmla="*/ 1 h 407"/>
                <a:gd name="T20" fmla="*/ 160 w 559"/>
                <a:gd name="T21" fmla="*/ 0 h 407"/>
                <a:gd name="T22" fmla="*/ 124 w 559"/>
                <a:gd name="T23" fmla="*/ 3 h 407"/>
                <a:gd name="T24" fmla="*/ 94 w 559"/>
                <a:gd name="T25" fmla="*/ 10 h 407"/>
                <a:gd name="T26" fmla="*/ 68 w 559"/>
                <a:gd name="T27" fmla="*/ 21 h 407"/>
                <a:gd name="T28" fmla="*/ 49 w 559"/>
                <a:gd name="T29" fmla="*/ 34 h 407"/>
                <a:gd name="T30" fmla="*/ 34 w 559"/>
                <a:gd name="T31" fmla="*/ 53 h 407"/>
                <a:gd name="T32" fmla="*/ 22 w 559"/>
                <a:gd name="T33" fmla="*/ 76 h 407"/>
                <a:gd name="T34" fmla="*/ 14 w 559"/>
                <a:gd name="T35" fmla="*/ 105 h 407"/>
                <a:gd name="T36" fmla="*/ 8 w 559"/>
                <a:gd name="T37" fmla="*/ 137 h 407"/>
                <a:gd name="T38" fmla="*/ 4 w 559"/>
                <a:gd name="T39" fmla="*/ 175 h 407"/>
                <a:gd name="T40" fmla="*/ 1 w 559"/>
                <a:gd name="T41" fmla="*/ 219 h 407"/>
                <a:gd name="T42" fmla="*/ 0 w 559"/>
                <a:gd name="T43" fmla="*/ 26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9" h="407">
                  <a:moveTo>
                    <a:pt x="0" y="268"/>
                  </a:moveTo>
                  <a:lnTo>
                    <a:pt x="326" y="407"/>
                  </a:lnTo>
                  <a:lnTo>
                    <a:pt x="403" y="387"/>
                  </a:lnTo>
                  <a:lnTo>
                    <a:pt x="458" y="276"/>
                  </a:lnTo>
                  <a:lnTo>
                    <a:pt x="559" y="131"/>
                  </a:lnTo>
                  <a:lnTo>
                    <a:pt x="458" y="30"/>
                  </a:lnTo>
                  <a:lnTo>
                    <a:pt x="380" y="18"/>
                  </a:lnTo>
                  <a:lnTo>
                    <a:pt x="314" y="10"/>
                  </a:lnTo>
                  <a:lnTo>
                    <a:pt x="255" y="4"/>
                  </a:lnTo>
                  <a:lnTo>
                    <a:pt x="204" y="1"/>
                  </a:lnTo>
                  <a:lnTo>
                    <a:pt x="160" y="0"/>
                  </a:lnTo>
                  <a:lnTo>
                    <a:pt x="124" y="3"/>
                  </a:lnTo>
                  <a:lnTo>
                    <a:pt x="94" y="10"/>
                  </a:lnTo>
                  <a:lnTo>
                    <a:pt x="68" y="21"/>
                  </a:lnTo>
                  <a:lnTo>
                    <a:pt x="49" y="34"/>
                  </a:lnTo>
                  <a:lnTo>
                    <a:pt x="34" y="53"/>
                  </a:lnTo>
                  <a:lnTo>
                    <a:pt x="22" y="76"/>
                  </a:lnTo>
                  <a:lnTo>
                    <a:pt x="14" y="105"/>
                  </a:lnTo>
                  <a:lnTo>
                    <a:pt x="8" y="137"/>
                  </a:lnTo>
                  <a:lnTo>
                    <a:pt x="4" y="175"/>
                  </a:lnTo>
                  <a:lnTo>
                    <a:pt x="1" y="219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5" name="Freeform 221">
              <a:extLst>
                <a:ext uri="{FF2B5EF4-FFF2-40B4-BE49-F238E27FC236}">
                  <a16:creationId xmlns:a16="http://schemas.microsoft.com/office/drawing/2014/main" id="{DD334188-00D3-4CDC-84E4-9CA73238B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623"/>
              <a:ext cx="166" cy="196"/>
            </a:xfrm>
            <a:custGeom>
              <a:avLst/>
              <a:gdLst>
                <a:gd name="T0" fmla="*/ 118 w 332"/>
                <a:gd name="T1" fmla="*/ 60 h 393"/>
                <a:gd name="T2" fmla="*/ 332 w 332"/>
                <a:gd name="T3" fmla="*/ 0 h 393"/>
                <a:gd name="T4" fmla="*/ 332 w 332"/>
                <a:gd name="T5" fmla="*/ 60 h 393"/>
                <a:gd name="T6" fmla="*/ 226 w 332"/>
                <a:gd name="T7" fmla="*/ 237 h 393"/>
                <a:gd name="T8" fmla="*/ 118 w 332"/>
                <a:gd name="T9" fmla="*/ 352 h 393"/>
                <a:gd name="T10" fmla="*/ 59 w 332"/>
                <a:gd name="T11" fmla="*/ 393 h 393"/>
                <a:gd name="T12" fmla="*/ 0 w 332"/>
                <a:gd name="T13" fmla="*/ 363 h 393"/>
                <a:gd name="T14" fmla="*/ 118 w 332"/>
                <a:gd name="T15" fmla="*/ 6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2" h="393">
                  <a:moveTo>
                    <a:pt x="118" y="60"/>
                  </a:moveTo>
                  <a:lnTo>
                    <a:pt x="332" y="0"/>
                  </a:lnTo>
                  <a:lnTo>
                    <a:pt x="332" y="60"/>
                  </a:lnTo>
                  <a:lnTo>
                    <a:pt x="226" y="237"/>
                  </a:lnTo>
                  <a:lnTo>
                    <a:pt x="118" y="352"/>
                  </a:lnTo>
                  <a:lnTo>
                    <a:pt x="59" y="393"/>
                  </a:lnTo>
                  <a:lnTo>
                    <a:pt x="0" y="363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6" name="Freeform 222">
              <a:extLst>
                <a:ext uri="{FF2B5EF4-FFF2-40B4-BE49-F238E27FC236}">
                  <a16:creationId xmlns:a16="http://schemas.microsoft.com/office/drawing/2014/main" id="{878170DF-F2BB-4C78-8988-572CD64B7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2288"/>
              <a:ext cx="249" cy="301"/>
            </a:xfrm>
            <a:custGeom>
              <a:avLst/>
              <a:gdLst>
                <a:gd name="T0" fmla="*/ 184 w 498"/>
                <a:gd name="T1" fmla="*/ 8 h 603"/>
                <a:gd name="T2" fmla="*/ 215 w 498"/>
                <a:gd name="T3" fmla="*/ 24 h 603"/>
                <a:gd name="T4" fmla="*/ 246 w 498"/>
                <a:gd name="T5" fmla="*/ 39 h 603"/>
                <a:gd name="T6" fmla="*/ 276 w 498"/>
                <a:gd name="T7" fmla="*/ 55 h 603"/>
                <a:gd name="T8" fmla="*/ 307 w 498"/>
                <a:gd name="T9" fmla="*/ 72 h 603"/>
                <a:gd name="T10" fmla="*/ 337 w 498"/>
                <a:gd name="T11" fmla="*/ 88 h 603"/>
                <a:gd name="T12" fmla="*/ 368 w 498"/>
                <a:gd name="T13" fmla="*/ 103 h 603"/>
                <a:gd name="T14" fmla="*/ 399 w 498"/>
                <a:gd name="T15" fmla="*/ 119 h 603"/>
                <a:gd name="T16" fmla="*/ 425 w 498"/>
                <a:gd name="T17" fmla="*/ 134 h 603"/>
                <a:gd name="T18" fmla="*/ 445 w 498"/>
                <a:gd name="T19" fmla="*/ 149 h 603"/>
                <a:gd name="T20" fmla="*/ 467 w 498"/>
                <a:gd name="T21" fmla="*/ 165 h 603"/>
                <a:gd name="T22" fmla="*/ 488 w 498"/>
                <a:gd name="T23" fmla="*/ 180 h 603"/>
                <a:gd name="T24" fmla="*/ 493 w 498"/>
                <a:gd name="T25" fmla="*/ 204 h 603"/>
                <a:gd name="T26" fmla="*/ 480 w 498"/>
                <a:gd name="T27" fmla="*/ 239 h 603"/>
                <a:gd name="T28" fmla="*/ 467 w 498"/>
                <a:gd name="T29" fmla="*/ 273 h 603"/>
                <a:gd name="T30" fmla="*/ 455 w 498"/>
                <a:gd name="T31" fmla="*/ 308 h 603"/>
                <a:gd name="T32" fmla="*/ 443 w 498"/>
                <a:gd name="T33" fmla="*/ 349 h 603"/>
                <a:gd name="T34" fmla="*/ 431 w 498"/>
                <a:gd name="T35" fmla="*/ 397 h 603"/>
                <a:gd name="T36" fmla="*/ 420 w 498"/>
                <a:gd name="T37" fmla="*/ 443 h 603"/>
                <a:gd name="T38" fmla="*/ 408 w 498"/>
                <a:gd name="T39" fmla="*/ 490 h 603"/>
                <a:gd name="T40" fmla="*/ 385 w 498"/>
                <a:gd name="T41" fmla="*/ 520 h 603"/>
                <a:gd name="T42" fmla="*/ 350 w 498"/>
                <a:gd name="T43" fmla="*/ 531 h 603"/>
                <a:gd name="T44" fmla="*/ 314 w 498"/>
                <a:gd name="T45" fmla="*/ 542 h 603"/>
                <a:gd name="T46" fmla="*/ 278 w 498"/>
                <a:gd name="T47" fmla="*/ 553 h 603"/>
                <a:gd name="T48" fmla="*/ 243 w 498"/>
                <a:gd name="T49" fmla="*/ 564 h 603"/>
                <a:gd name="T50" fmla="*/ 207 w 498"/>
                <a:gd name="T51" fmla="*/ 575 h 603"/>
                <a:gd name="T52" fmla="*/ 171 w 498"/>
                <a:gd name="T53" fmla="*/ 586 h 603"/>
                <a:gd name="T54" fmla="*/ 136 w 498"/>
                <a:gd name="T55" fmla="*/ 597 h 603"/>
                <a:gd name="T56" fmla="*/ 99 w 498"/>
                <a:gd name="T57" fmla="*/ 583 h 603"/>
                <a:gd name="T58" fmla="*/ 61 w 498"/>
                <a:gd name="T59" fmla="*/ 533 h 603"/>
                <a:gd name="T60" fmla="*/ 28 w 498"/>
                <a:gd name="T61" fmla="*/ 470 h 603"/>
                <a:gd name="T62" fmla="*/ 7 w 498"/>
                <a:gd name="T63" fmla="*/ 397 h 603"/>
                <a:gd name="T64" fmla="*/ 0 w 498"/>
                <a:gd name="T65" fmla="*/ 316 h 603"/>
                <a:gd name="T66" fmla="*/ 15 w 498"/>
                <a:gd name="T67" fmla="*/ 228 h 603"/>
                <a:gd name="T68" fmla="*/ 53 w 498"/>
                <a:gd name="T69" fmla="*/ 138 h 603"/>
                <a:gd name="T70" fmla="*/ 122 w 498"/>
                <a:gd name="T71" fmla="*/ 46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98" h="603">
                  <a:moveTo>
                    <a:pt x="169" y="0"/>
                  </a:moveTo>
                  <a:lnTo>
                    <a:pt x="184" y="8"/>
                  </a:lnTo>
                  <a:lnTo>
                    <a:pt x="200" y="16"/>
                  </a:lnTo>
                  <a:lnTo>
                    <a:pt x="215" y="24"/>
                  </a:lnTo>
                  <a:lnTo>
                    <a:pt x="230" y="32"/>
                  </a:lnTo>
                  <a:lnTo>
                    <a:pt x="246" y="39"/>
                  </a:lnTo>
                  <a:lnTo>
                    <a:pt x="261" y="47"/>
                  </a:lnTo>
                  <a:lnTo>
                    <a:pt x="276" y="55"/>
                  </a:lnTo>
                  <a:lnTo>
                    <a:pt x="292" y="64"/>
                  </a:lnTo>
                  <a:lnTo>
                    <a:pt x="307" y="72"/>
                  </a:lnTo>
                  <a:lnTo>
                    <a:pt x="322" y="80"/>
                  </a:lnTo>
                  <a:lnTo>
                    <a:pt x="337" y="88"/>
                  </a:lnTo>
                  <a:lnTo>
                    <a:pt x="353" y="95"/>
                  </a:lnTo>
                  <a:lnTo>
                    <a:pt x="368" y="103"/>
                  </a:lnTo>
                  <a:lnTo>
                    <a:pt x="383" y="111"/>
                  </a:lnTo>
                  <a:lnTo>
                    <a:pt x="399" y="119"/>
                  </a:lnTo>
                  <a:lnTo>
                    <a:pt x="414" y="127"/>
                  </a:lnTo>
                  <a:lnTo>
                    <a:pt x="425" y="134"/>
                  </a:lnTo>
                  <a:lnTo>
                    <a:pt x="435" y="142"/>
                  </a:lnTo>
                  <a:lnTo>
                    <a:pt x="445" y="149"/>
                  </a:lnTo>
                  <a:lnTo>
                    <a:pt x="457" y="157"/>
                  </a:lnTo>
                  <a:lnTo>
                    <a:pt x="467" y="165"/>
                  </a:lnTo>
                  <a:lnTo>
                    <a:pt x="478" y="172"/>
                  </a:lnTo>
                  <a:lnTo>
                    <a:pt x="488" y="180"/>
                  </a:lnTo>
                  <a:lnTo>
                    <a:pt x="498" y="187"/>
                  </a:lnTo>
                  <a:lnTo>
                    <a:pt x="493" y="204"/>
                  </a:lnTo>
                  <a:lnTo>
                    <a:pt x="486" y="221"/>
                  </a:lnTo>
                  <a:lnTo>
                    <a:pt x="480" y="239"/>
                  </a:lnTo>
                  <a:lnTo>
                    <a:pt x="474" y="256"/>
                  </a:lnTo>
                  <a:lnTo>
                    <a:pt x="467" y="273"/>
                  </a:lnTo>
                  <a:lnTo>
                    <a:pt x="461" y="291"/>
                  </a:lnTo>
                  <a:lnTo>
                    <a:pt x="455" y="308"/>
                  </a:lnTo>
                  <a:lnTo>
                    <a:pt x="449" y="325"/>
                  </a:lnTo>
                  <a:lnTo>
                    <a:pt x="443" y="349"/>
                  </a:lnTo>
                  <a:lnTo>
                    <a:pt x="437" y="372"/>
                  </a:lnTo>
                  <a:lnTo>
                    <a:pt x="431" y="397"/>
                  </a:lnTo>
                  <a:lnTo>
                    <a:pt x="426" y="420"/>
                  </a:lnTo>
                  <a:lnTo>
                    <a:pt x="420" y="443"/>
                  </a:lnTo>
                  <a:lnTo>
                    <a:pt x="414" y="467"/>
                  </a:lnTo>
                  <a:lnTo>
                    <a:pt x="408" y="490"/>
                  </a:lnTo>
                  <a:lnTo>
                    <a:pt x="403" y="514"/>
                  </a:lnTo>
                  <a:lnTo>
                    <a:pt x="385" y="520"/>
                  </a:lnTo>
                  <a:lnTo>
                    <a:pt x="367" y="526"/>
                  </a:lnTo>
                  <a:lnTo>
                    <a:pt x="350" y="531"/>
                  </a:lnTo>
                  <a:lnTo>
                    <a:pt x="331" y="536"/>
                  </a:lnTo>
                  <a:lnTo>
                    <a:pt x="314" y="542"/>
                  </a:lnTo>
                  <a:lnTo>
                    <a:pt x="296" y="548"/>
                  </a:lnTo>
                  <a:lnTo>
                    <a:pt x="278" y="553"/>
                  </a:lnTo>
                  <a:lnTo>
                    <a:pt x="261" y="558"/>
                  </a:lnTo>
                  <a:lnTo>
                    <a:pt x="243" y="564"/>
                  </a:lnTo>
                  <a:lnTo>
                    <a:pt x="225" y="570"/>
                  </a:lnTo>
                  <a:lnTo>
                    <a:pt x="207" y="575"/>
                  </a:lnTo>
                  <a:lnTo>
                    <a:pt x="190" y="581"/>
                  </a:lnTo>
                  <a:lnTo>
                    <a:pt x="171" y="586"/>
                  </a:lnTo>
                  <a:lnTo>
                    <a:pt x="154" y="591"/>
                  </a:lnTo>
                  <a:lnTo>
                    <a:pt x="136" y="597"/>
                  </a:lnTo>
                  <a:lnTo>
                    <a:pt x="118" y="603"/>
                  </a:lnTo>
                  <a:lnTo>
                    <a:pt x="99" y="583"/>
                  </a:lnTo>
                  <a:lnTo>
                    <a:pt x="79" y="560"/>
                  </a:lnTo>
                  <a:lnTo>
                    <a:pt x="61" y="533"/>
                  </a:lnTo>
                  <a:lnTo>
                    <a:pt x="43" y="503"/>
                  </a:lnTo>
                  <a:lnTo>
                    <a:pt x="28" y="470"/>
                  </a:lnTo>
                  <a:lnTo>
                    <a:pt x="16" y="435"/>
                  </a:lnTo>
                  <a:lnTo>
                    <a:pt x="7" y="397"/>
                  </a:lnTo>
                  <a:lnTo>
                    <a:pt x="1" y="357"/>
                  </a:lnTo>
                  <a:lnTo>
                    <a:pt x="0" y="316"/>
                  </a:lnTo>
                  <a:lnTo>
                    <a:pt x="4" y="273"/>
                  </a:lnTo>
                  <a:lnTo>
                    <a:pt x="15" y="228"/>
                  </a:lnTo>
                  <a:lnTo>
                    <a:pt x="31" y="183"/>
                  </a:lnTo>
                  <a:lnTo>
                    <a:pt x="53" y="138"/>
                  </a:lnTo>
                  <a:lnTo>
                    <a:pt x="84" y="92"/>
                  </a:lnTo>
                  <a:lnTo>
                    <a:pt x="122" y="46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7" name="Freeform 223">
              <a:extLst>
                <a:ext uri="{FF2B5EF4-FFF2-40B4-BE49-F238E27FC236}">
                  <a16:creationId xmlns:a16="http://schemas.microsoft.com/office/drawing/2014/main" id="{3A8E8794-50DB-4B8C-9ABA-294DE35A4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" y="2290"/>
              <a:ext cx="241" cy="298"/>
            </a:xfrm>
            <a:custGeom>
              <a:avLst/>
              <a:gdLst>
                <a:gd name="T0" fmla="*/ 176 w 481"/>
                <a:gd name="T1" fmla="*/ 8 h 596"/>
                <a:gd name="T2" fmla="*/ 206 w 481"/>
                <a:gd name="T3" fmla="*/ 23 h 596"/>
                <a:gd name="T4" fmla="*/ 235 w 481"/>
                <a:gd name="T5" fmla="*/ 38 h 596"/>
                <a:gd name="T6" fmla="*/ 265 w 481"/>
                <a:gd name="T7" fmla="*/ 53 h 596"/>
                <a:gd name="T8" fmla="*/ 295 w 481"/>
                <a:gd name="T9" fmla="*/ 68 h 596"/>
                <a:gd name="T10" fmla="*/ 324 w 481"/>
                <a:gd name="T11" fmla="*/ 84 h 596"/>
                <a:gd name="T12" fmla="*/ 353 w 481"/>
                <a:gd name="T13" fmla="*/ 99 h 596"/>
                <a:gd name="T14" fmla="*/ 382 w 481"/>
                <a:gd name="T15" fmla="*/ 114 h 596"/>
                <a:gd name="T16" fmla="*/ 408 w 481"/>
                <a:gd name="T17" fmla="*/ 129 h 596"/>
                <a:gd name="T18" fmla="*/ 428 w 481"/>
                <a:gd name="T19" fmla="*/ 144 h 596"/>
                <a:gd name="T20" fmla="*/ 450 w 481"/>
                <a:gd name="T21" fmla="*/ 160 h 596"/>
                <a:gd name="T22" fmla="*/ 471 w 481"/>
                <a:gd name="T23" fmla="*/ 175 h 596"/>
                <a:gd name="T24" fmla="*/ 476 w 481"/>
                <a:gd name="T25" fmla="*/ 199 h 596"/>
                <a:gd name="T26" fmla="*/ 464 w 481"/>
                <a:gd name="T27" fmla="*/ 234 h 596"/>
                <a:gd name="T28" fmla="*/ 452 w 481"/>
                <a:gd name="T29" fmla="*/ 268 h 596"/>
                <a:gd name="T30" fmla="*/ 441 w 481"/>
                <a:gd name="T31" fmla="*/ 303 h 596"/>
                <a:gd name="T32" fmla="*/ 429 w 481"/>
                <a:gd name="T33" fmla="*/ 344 h 596"/>
                <a:gd name="T34" fmla="*/ 417 w 481"/>
                <a:gd name="T35" fmla="*/ 392 h 596"/>
                <a:gd name="T36" fmla="*/ 404 w 481"/>
                <a:gd name="T37" fmla="*/ 438 h 596"/>
                <a:gd name="T38" fmla="*/ 391 w 481"/>
                <a:gd name="T39" fmla="*/ 485 h 596"/>
                <a:gd name="T40" fmla="*/ 368 w 481"/>
                <a:gd name="T41" fmla="*/ 515 h 596"/>
                <a:gd name="T42" fmla="*/ 334 w 481"/>
                <a:gd name="T43" fmla="*/ 525 h 596"/>
                <a:gd name="T44" fmla="*/ 298 w 481"/>
                <a:gd name="T45" fmla="*/ 536 h 596"/>
                <a:gd name="T46" fmla="*/ 264 w 481"/>
                <a:gd name="T47" fmla="*/ 547 h 596"/>
                <a:gd name="T48" fmla="*/ 229 w 481"/>
                <a:gd name="T49" fmla="*/ 558 h 596"/>
                <a:gd name="T50" fmla="*/ 195 w 481"/>
                <a:gd name="T51" fmla="*/ 569 h 596"/>
                <a:gd name="T52" fmla="*/ 159 w 481"/>
                <a:gd name="T53" fmla="*/ 579 h 596"/>
                <a:gd name="T54" fmla="*/ 124 w 481"/>
                <a:gd name="T55" fmla="*/ 590 h 596"/>
                <a:gd name="T56" fmla="*/ 89 w 481"/>
                <a:gd name="T57" fmla="*/ 576 h 596"/>
                <a:gd name="T58" fmla="*/ 53 w 481"/>
                <a:gd name="T59" fmla="*/ 525 h 596"/>
                <a:gd name="T60" fmla="*/ 24 w 481"/>
                <a:gd name="T61" fmla="*/ 463 h 596"/>
                <a:gd name="T62" fmla="*/ 5 w 481"/>
                <a:gd name="T63" fmla="*/ 389 h 596"/>
                <a:gd name="T64" fmla="*/ 0 w 481"/>
                <a:gd name="T65" fmla="*/ 310 h 596"/>
                <a:gd name="T66" fmla="*/ 14 w 481"/>
                <a:gd name="T67" fmla="*/ 223 h 596"/>
                <a:gd name="T68" fmla="*/ 51 w 481"/>
                <a:gd name="T69" fmla="*/ 135 h 596"/>
                <a:gd name="T70" fmla="*/ 116 w 481"/>
                <a:gd name="T71" fmla="*/ 4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81" h="596">
                  <a:moveTo>
                    <a:pt x="161" y="0"/>
                  </a:moveTo>
                  <a:lnTo>
                    <a:pt x="176" y="8"/>
                  </a:lnTo>
                  <a:lnTo>
                    <a:pt x="191" y="15"/>
                  </a:lnTo>
                  <a:lnTo>
                    <a:pt x="206" y="23"/>
                  </a:lnTo>
                  <a:lnTo>
                    <a:pt x="221" y="30"/>
                  </a:lnTo>
                  <a:lnTo>
                    <a:pt x="235" y="38"/>
                  </a:lnTo>
                  <a:lnTo>
                    <a:pt x="250" y="45"/>
                  </a:lnTo>
                  <a:lnTo>
                    <a:pt x="265" y="53"/>
                  </a:lnTo>
                  <a:lnTo>
                    <a:pt x="280" y="61"/>
                  </a:lnTo>
                  <a:lnTo>
                    <a:pt x="295" y="68"/>
                  </a:lnTo>
                  <a:lnTo>
                    <a:pt x="309" y="76"/>
                  </a:lnTo>
                  <a:lnTo>
                    <a:pt x="324" y="84"/>
                  </a:lnTo>
                  <a:lnTo>
                    <a:pt x="338" y="91"/>
                  </a:lnTo>
                  <a:lnTo>
                    <a:pt x="353" y="99"/>
                  </a:lnTo>
                  <a:lnTo>
                    <a:pt x="367" y="107"/>
                  </a:lnTo>
                  <a:lnTo>
                    <a:pt x="382" y="114"/>
                  </a:lnTo>
                  <a:lnTo>
                    <a:pt x="397" y="122"/>
                  </a:lnTo>
                  <a:lnTo>
                    <a:pt x="408" y="129"/>
                  </a:lnTo>
                  <a:lnTo>
                    <a:pt x="418" y="137"/>
                  </a:lnTo>
                  <a:lnTo>
                    <a:pt x="428" y="144"/>
                  </a:lnTo>
                  <a:lnTo>
                    <a:pt x="440" y="152"/>
                  </a:lnTo>
                  <a:lnTo>
                    <a:pt x="450" y="160"/>
                  </a:lnTo>
                  <a:lnTo>
                    <a:pt x="461" y="167"/>
                  </a:lnTo>
                  <a:lnTo>
                    <a:pt x="471" y="175"/>
                  </a:lnTo>
                  <a:lnTo>
                    <a:pt x="481" y="182"/>
                  </a:lnTo>
                  <a:lnTo>
                    <a:pt x="476" y="199"/>
                  </a:lnTo>
                  <a:lnTo>
                    <a:pt x="470" y="216"/>
                  </a:lnTo>
                  <a:lnTo>
                    <a:pt x="464" y="234"/>
                  </a:lnTo>
                  <a:lnTo>
                    <a:pt x="458" y="251"/>
                  </a:lnTo>
                  <a:lnTo>
                    <a:pt x="452" y="268"/>
                  </a:lnTo>
                  <a:lnTo>
                    <a:pt x="447" y="286"/>
                  </a:lnTo>
                  <a:lnTo>
                    <a:pt x="441" y="303"/>
                  </a:lnTo>
                  <a:lnTo>
                    <a:pt x="435" y="320"/>
                  </a:lnTo>
                  <a:lnTo>
                    <a:pt x="429" y="344"/>
                  </a:lnTo>
                  <a:lnTo>
                    <a:pt x="423" y="367"/>
                  </a:lnTo>
                  <a:lnTo>
                    <a:pt x="417" y="392"/>
                  </a:lnTo>
                  <a:lnTo>
                    <a:pt x="411" y="415"/>
                  </a:lnTo>
                  <a:lnTo>
                    <a:pt x="404" y="438"/>
                  </a:lnTo>
                  <a:lnTo>
                    <a:pt x="398" y="462"/>
                  </a:lnTo>
                  <a:lnTo>
                    <a:pt x="391" y="485"/>
                  </a:lnTo>
                  <a:lnTo>
                    <a:pt x="386" y="509"/>
                  </a:lnTo>
                  <a:lnTo>
                    <a:pt x="368" y="515"/>
                  </a:lnTo>
                  <a:lnTo>
                    <a:pt x="351" y="520"/>
                  </a:lnTo>
                  <a:lnTo>
                    <a:pt x="334" y="525"/>
                  </a:lnTo>
                  <a:lnTo>
                    <a:pt x="315" y="531"/>
                  </a:lnTo>
                  <a:lnTo>
                    <a:pt x="298" y="536"/>
                  </a:lnTo>
                  <a:lnTo>
                    <a:pt x="281" y="541"/>
                  </a:lnTo>
                  <a:lnTo>
                    <a:pt x="264" y="547"/>
                  </a:lnTo>
                  <a:lnTo>
                    <a:pt x="246" y="552"/>
                  </a:lnTo>
                  <a:lnTo>
                    <a:pt x="229" y="558"/>
                  </a:lnTo>
                  <a:lnTo>
                    <a:pt x="212" y="563"/>
                  </a:lnTo>
                  <a:lnTo>
                    <a:pt x="195" y="569"/>
                  </a:lnTo>
                  <a:lnTo>
                    <a:pt x="177" y="574"/>
                  </a:lnTo>
                  <a:lnTo>
                    <a:pt x="159" y="579"/>
                  </a:lnTo>
                  <a:lnTo>
                    <a:pt x="142" y="585"/>
                  </a:lnTo>
                  <a:lnTo>
                    <a:pt x="124" y="590"/>
                  </a:lnTo>
                  <a:lnTo>
                    <a:pt x="107" y="596"/>
                  </a:lnTo>
                  <a:lnTo>
                    <a:pt x="89" y="576"/>
                  </a:lnTo>
                  <a:lnTo>
                    <a:pt x="70" y="552"/>
                  </a:lnTo>
                  <a:lnTo>
                    <a:pt x="53" y="525"/>
                  </a:lnTo>
                  <a:lnTo>
                    <a:pt x="38" y="495"/>
                  </a:lnTo>
                  <a:lnTo>
                    <a:pt x="24" y="463"/>
                  </a:lnTo>
                  <a:lnTo>
                    <a:pt x="13" y="427"/>
                  </a:lnTo>
                  <a:lnTo>
                    <a:pt x="5" y="389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3" y="267"/>
                  </a:lnTo>
                  <a:lnTo>
                    <a:pt x="14" y="223"/>
                  </a:lnTo>
                  <a:lnTo>
                    <a:pt x="29" y="180"/>
                  </a:lnTo>
                  <a:lnTo>
                    <a:pt x="51" y="135"/>
                  </a:lnTo>
                  <a:lnTo>
                    <a:pt x="81" y="90"/>
                  </a:lnTo>
                  <a:lnTo>
                    <a:pt x="116" y="45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8" name="Freeform 224">
              <a:extLst>
                <a:ext uri="{FF2B5EF4-FFF2-40B4-BE49-F238E27FC236}">
                  <a16:creationId xmlns:a16="http://schemas.microsoft.com/office/drawing/2014/main" id="{7A553D58-C4B8-446C-BC40-ED07B0D61A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7" y="2292"/>
              <a:ext cx="232" cy="295"/>
            </a:xfrm>
            <a:custGeom>
              <a:avLst/>
              <a:gdLst>
                <a:gd name="T0" fmla="*/ 167 w 465"/>
                <a:gd name="T1" fmla="*/ 8 h 590"/>
                <a:gd name="T2" fmla="*/ 196 w 465"/>
                <a:gd name="T3" fmla="*/ 23 h 590"/>
                <a:gd name="T4" fmla="*/ 225 w 465"/>
                <a:gd name="T5" fmla="*/ 38 h 590"/>
                <a:gd name="T6" fmla="*/ 253 w 465"/>
                <a:gd name="T7" fmla="*/ 52 h 590"/>
                <a:gd name="T8" fmla="*/ 281 w 465"/>
                <a:gd name="T9" fmla="*/ 67 h 590"/>
                <a:gd name="T10" fmla="*/ 310 w 465"/>
                <a:gd name="T11" fmla="*/ 82 h 590"/>
                <a:gd name="T12" fmla="*/ 339 w 465"/>
                <a:gd name="T13" fmla="*/ 97 h 590"/>
                <a:gd name="T14" fmla="*/ 367 w 465"/>
                <a:gd name="T15" fmla="*/ 112 h 590"/>
                <a:gd name="T16" fmla="*/ 392 w 465"/>
                <a:gd name="T17" fmla="*/ 126 h 590"/>
                <a:gd name="T18" fmla="*/ 412 w 465"/>
                <a:gd name="T19" fmla="*/ 141 h 590"/>
                <a:gd name="T20" fmla="*/ 434 w 465"/>
                <a:gd name="T21" fmla="*/ 157 h 590"/>
                <a:gd name="T22" fmla="*/ 455 w 465"/>
                <a:gd name="T23" fmla="*/ 172 h 590"/>
                <a:gd name="T24" fmla="*/ 460 w 465"/>
                <a:gd name="T25" fmla="*/ 196 h 590"/>
                <a:gd name="T26" fmla="*/ 449 w 465"/>
                <a:gd name="T27" fmla="*/ 231 h 590"/>
                <a:gd name="T28" fmla="*/ 439 w 465"/>
                <a:gd name="T29" fmla="*/ 265 h 590"/>
                <a:gd name="T30" fmla="*/ 428 w 465"/>
                <a:gd name="T31" fmla="*/ 300 h 590"/>
                <a:gd name="T32" fmla="*/ 416 w 465"/>
                <a:gd name="T33" fmla="*/ 341 h 590"/>
                <a:gd name="T34" fmla="*/ 403 w 465"/>
                <a:gd name="T35" fmla="*/ 389 h 590"/>
                <a:gd name="T36" fmla="*/ 389 w 465"/>
                <a:gd name="T37" fmla="*/ 435 h 590"/>
                <a:gd name="T38" fmla="*/ 377 w 465"/>
                <a:gd name="T39" fmla="*/ 482 h 590"/>
                <a:gd name="T40" fmla="*/ 352 w 465"/>
                <a:gd name="T41" fmla="*/ 512 h 590"/>
                <a:gd name="T42" fmla="*/ 319 w 465"/>
                <a:gd name="T43" fmla="*/ 522 h 590"/>
                <a:gd name="T44" fmla="*/ 284 w 465"/>
                <a:gd name="T45" fmla="*/ 533 h 590"/>
                <a:gd name="T46" fmla="*/ 250 w 465"/>
                <a:gd name="T47" fmla="*/ 543 h 590"/>
                <a:gd name="T48" fmla="*/ 217 w 465"/>
                <a:gd name="T49" fmla="*/ 553 h 590"/>
                <a:gd name="T50" fmla="*/ 182 w 465"/>
                <a:gd name="T51" fmla="*/ 564 h 590"/>
                <a:gd name="T52" fmla="*/ 147 w 465"/>
                <a:gd name="T53" fmla="*/ 574 h 590"/>
                <a:gd name="T54" fmla="*/ 114 w 465"/>
                <a:gd name="T55" fmla="*/ 585 h 590"/>
                <a:gd name="T56" fmla="*/ 79 w 465"/>
                <a:gd name="T57" fmla="*/ 571 h 590"/>
                <a:gd name="T58" fmla="*/ 47 w 465"/>
                <a:gd name="T59" fmla="*/ 520 h 590"/>
                <a:gd name="T60" fmla="*/ 21 w 465"/>
                <a:gd name="T61" fmla="*/ 458 h 590"/>
                <a:gd name="T62" fmla="*/ 3 w 465"/>
                <a:gd name="T63" fmla="*/ 385 h 590"/>
                <a:gd name="T64" fmla="*/ 0 w 465"/>
                <a:gd name="T65" fmla="*/ 306 h 590"/>
                <a:gd name="T66" fmla="*/ 14 w 465"/>
                <a:gd name="T67" fmla="*/ 220 h 590"/>
                <a:gd name="T68" fmla="*/ 50 w 465"/>
                <a:gd name="T69" fmla="*/ 133 h 590"/>
                <a:gd name="T70" fmla="*/ 112 w 465"/>
                <a:gd name="T71" fmla="*/ 4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5" h="590">
                  <a:moveTo>
                    <a:pt x="153" y="0"/>
                  </a:moveTo>
                  <a:lnTo>
                    <a:pt x="167" y="8"/>
                  </a:lnTo>
                  <a:lnTo>
                    <a:pt x="182" y="15"/>
                  </a:lnTo>
                  <a:lnTo>
                    <a:pt x="196" y="23"/>
                  </a:lnTo>
                  <a:lnTo>
                    <a:pt x="211" y="30"/>
                  </a:lnTo>
                  <a:lnTo>
                    <a:pt x="225" y="38"/>
                  </a:lnTo>
                  <a:lnTo>
                    <a:pt x="238" y="45"/>
                  </a:lnTo>
                  <a:lnTo>
                    <a:pt x="253" y="52"/>
                  </a:lnTo>
                  <a:lnTo>
                    <a:pt x="267" y="60"/>
                  </a:lnTo>
                  <a:lnTo>
                    <a:pt x="281" y="67"/>
                  </a:lnTo>
                  <a:lnTo>
                    <a:pt x="296" y="75"/>
                  </a:lnTo>
                  <a:lnTo>
                    <a:pt x="310" y="82"/>
                  </a:lnTo>
                  <a:lnTo>
                    <a:pt x="325" y="89"/>
                  </a:lnTo>
                  <a:lnTo>
                    <a:pt x="339" y="97"/>
                  </a:lnTo>
                  <a:lnTo>
                    <a:pt x="352" y="104"/>
                  </a:lnTo>
                  <a:lnTo>
                    <a:pt x="367" y="112"/>
                  </a:lnTo>
                  <a:lnTo>
                    <a:pt x="381" y="119"/>
                  </a:lnTo>
                  <a:lnTo>
                    <a:pt x="392" y="126"/>
                  </a:lnTo>
                  <a:lnTo>
                    <a:pt x="402" y="134"/>
                  </a:lnTo>
                  <a:lnTo>
                    <a:pt x="412" y="141"/>
                  </a:lnTo>
                  <a:lnTo>
                    <a:pt x="424" y="149"/>
                  </a:lnTo>
                  <a:lnTo>
                    <a:pt x="434" y="157"/>
                  </a:lnTo>
                  <a:lnTo>
                    <a:pt x="445" y="164"/>
                  </a:lnTo>
                  <a:lnTo>
                    <a:pt x="455" y="172"/>
                  </a:lnTo>
                  <a:lnTo>
                    <a:pt x="465" y="179"/>
                  </a:lnTo>
                  <a:lnTo>
                    <a:pt x="460" y="196"/>
                  </a:lnTo>
                  <a:lnTo>
                    <a:pt x="455" y="213"/>
                  </a:lnTo>
                  <a:lnTo>
                    <a:pt x="449" y="231"/>
                  </a:lnTo>
                  <a:lnTo>
                    <a:pt x="445" y="248"/>
                  </a:lnTo>
                  <a:lnTo>
                    <a:pt x="439" y="265"/>
                  </a:lnTo>
                  <a:lnTo>
                    <a:pt x="434" y="283"/>
                  </a:lnTo>
                  <a:lnTo>
                    <a:pt x="428" y="300"/>
                  </a:lnTo>
                  <a:lnTo>
                    <a:pt x="423" y="317"/>
                  </a:lnTo>
                  <a:lnTo>
                    <a:pt x="416" y="341"/>
                  </a:lnTo>
                  <a:lnTo>
                    <a:pt x="410" y="364"/>
                  </a:lnTo>
                  <a:lnTo>
                    <a:pt x="403" y="389"/>
                  </a:lnTo>
                  <a:lnTo>
                    <a:pt x="396" y="412"/>
                  </a:lnTo>
                  <a:lnTo>
                    <a:pt x="389" y="435"/>
                  </a:lnTo>
                  <a:lnTo>
                    <a:pt x="382" y="459"/>
                  </a:lnTo>
                  <a:lnTo>
                    <a:pt x="377" y="482"/>
                  </a:lnTo>
                  <a:lnTo>
                    <a:pt x="370" y="506"/>
                  </a:lnTo>
                  <a:lnTo>
                    <a:pt x="352" y="512"/>
                  </a:lnTo>
                  <a:lnTo>
                    <a:pt x="335" y="517"/>
                  </a:lnTo>
                  <a:lnTo>
                    <a:pt x="319" y="522"/>
                  </a:lnTo>
                  <a:lnTo>
                    <a:pt x="302" y="527"/>
                  </a:lnTo>
                  <a:lnTo>
                    <a:pt x="284" y="533"/>
                  </a:lnTo>
                  <a:lnTo>
                    <a:pt x="267" y="537"/>
                  </a:lnTo>
                  <a:lnTo>
                    <a:pt x="250" y="543"/>
                  </a:lnTo>
                  <a:lnTo>
                    <a:pt x="234" y="548"/>
                  </a:lnTo>
                  <a:lnTo>
                    <a:pt x="217" y="553"/>
                  </a:lnTo>
                  <a:lnTo>
                    <a:pt x="199" y="559"/>
                  </a:lnTo>
                  <a:lnTo>
                    <a:pt x="182" y="564"/>
                  </a:lnTo>
                  <a:lnTo>
                    <a:pt x="165" y="570"/>
                  </a:lnTo>
                  <a:lnTo>
                    <a:pt x="147" y="574"/>
                  </a:lnTo>
                  <a:lnTo>
                    <a:pt x="131" y="580"/>
                  </a:lnTo>
                  <a:lnTo>
                    <a:pt x="114" y="585"/>
                  </a:lnTo>
                  <a:lnTo>
                    <a:pt x="97" y="590"/>
                  </a:lnTo>
                  <a:lnTo>
                    <a:pt x="79" y="571"/>
                  </a:lnTo>
                  <a:lnTo>
                    <a:pt x="63" y="547"/>
                  </a:lnTo>
                  <a:lnTo>
                    <a:pt x="47" y="520"/>
                  </a:lnTo>
                  <a:lnTo>
                    <a:pt x="33" y="490"/>
                  </a:lnTo>
                  <a:lnTo>
                    <a:pt x="21" y="458"/>
                  </a:lnTo>
                  <a:lnTo>
                    <a:pt x="12" y="423"/>
                  </a:lnTo>
                  <a:lnTo>
                    <a:pt x="3" y="385"/>
                  </a:lnTo>
                  <a:lnTo>
                    <a:pt x="0" y="346"/>
                  </a:lnTo>
                  <a:lnTo>
                    <a:pt x="0" y="306"/>
                  </a:lnTo>
                  <a:lnTo>
                    <a:pt x="5" y="263"/>
                  </a:lnTo>
                  <a:lnTo>
                    <a:pt x="14" y="220"/>
                  </a:lnTo>
                  <a:lnTo>
                    <a:pt x="29" y="177"/>
                  </a:lnTo>
                  <a:lnTo>
                    <a:pt x="50" y="133"/>
                  </a:lnTo>
                  <a:lnTo>
                    <a:pt x="77" y="88"/>
                  </a:lnTo>
                  <a:lnTo>
                    <a:pt x="112" y="4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9" name="Freeform 225">
              <a:extLst>
                <a:ext uri="{FF2B5EF4-FFF2-40B4-BE49-F238E27FC236}">
                  <a16:creationId xmlns:a16="http://schemas.microsoft.com/office/drawing/2014/main" id="{B91592B9-6B8B-4931-9E30-FFD1FCDCA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294"/>
              <a:ext cx="224" cy="292"/>
            </a:xfrm>
            <a:custGeom>
              <a:avLst/>
              <a:gdLst>
                <a:gd name="T0" fmla="*/ 159 w 449"/>
                <a:gd name="T1" fmla="*/ 7 h 583"/>
                <a:gd name="T2" fmla="*/ 187 w 449"/>
                <a:gd name="T3" fmla="*/ 22 h 583"/>
                <a:gd name="T4" fmla="*/ 214 w 449"/>
                <a:gd name="T5" fmla="*/ 36 h 583"/>
                <a:gd name="T6" fmla="*/ 242 w 449"/>
                <a:gd name="T7" fmla="*/ 49 h 583"/>
                <a:gd name="T8" fmla="*/ 268 w 449"/>
                <a:gd name="T9" fmla="*/ 64 h 583"/>
                <a:gd name="T10" fmla="*/ 296 w 449"/>
                <a:gd name="T11" fmla="*/ 78 h 583"/>
                <a:gd name="T12" fmla="*/ 324 w 449"/>
                <a:gd name="T13" fmla="*/ 92 h 583"/>
                <a:gd name="T14" fmla="*/ 351 w 449"/>
                <a:gd name="T15" fmla="*/ 107 h 583"/>
                <a:gd name="T16" fmla="*/ 376 w 449"/>
                <a:gd name="T17" fmla="*/ 121 h 583"/>
                <a:gd name="T18" fmla="*/ 396 w 449"/>
                <a:gd name="T19" fmla="*/ 136 h 583"/>
                <a:gd name="T20" fmla="*/ 418 w 449"/>
                <a:gd name="T21" fmla="*/ 152 h 583"/>
                <a:gd name="T22" fmla="*/ 439 w 449"/>
                <a:gd name="T23" fmla="*/ 167 h 583"/>
                <a:gd name="T24" fmla="*/ 445 w 449"/>
                <a:gd name="T25" fmla="*/ 191 h 583"/>
                <a:gd name="T26" fmla="*/ 435 w 449"/>
                <a:gd name="T27" fmla="*/ 226 h 583"/>
                <a:gd name="T28" fmla="*/ 426 w 449"/>
                <a:gd name="T29" fmla="*/ 260 h 583"/>
                <a:gd name="T30" fmla="*/ 416 w 449"/>
                <a:gd name="T31" fmla="*/ 295 h 583"/>
                <a:gd name="T32" fmla="*/ 404 w 449"/>
                <a:gd name="T33" fmla="*/ 336 h 583"/>
                <a:gd name="T34" fmla="*/ 389 w 449"/>
                <a:gd name="T35" fmla="*/ 384 h 583"/>
                <a:gd name="T36" fmla="*/ 374 w 449"/>
                <a:gd name="T37" fmla="*/ 430 h 583"/>
                <a:gd name="T38" fmla="*/ 361 w 449"/>
                <a:gd name="T39" fmla="*/ 477 h 583"/>
                <a:gd name="T40" fmla="*/ 336 w 449"/>
                <a:gd name="T41" fmla="*/ 506 h 583"/>
                <a:gd name="T42" fmla="*/ 303 w 449"/>
                <a:gd name="T43" fmla="*/ 516 h 583"/>
                <a:gd name="T44" fmla="*/ 270 w 449"/>
                <a:gd name="T45" fmla="*/ 527 h 583"/>
                <a:gd name="T46" fmla="*/ 236 w 449"/>
                <a:gd name="T47" fmla="*/ 537 h 583"/>
                <a:gd name="T48" fmla="*/ 203 w 449"/>
                <a:gd name="T49" fmla="*/ 547 h 583"/>
                <a:gd name="T50" fmla="*/ 169 w 449"/>
                <a:gd name="T51" fmla="*/ 558 h 583"/>
                <a:gd name="T52" fmla="*/ 136 w 449"/>
                <a:gd name="T53" fmla="*/ 568 h 583"/>
                <a:gd name="T54" fmla="*/ 103 w 449"/>
                <a:gd name="T55" fmla="*/ 578 h 583"/>
                <a:gd name="T56" fmla="*/ 70 w 449"/>
                <a:gd name="T57" fmla="*/ 563 h 583"/>
                <a:gd name="T58" fmla="*/ 42 w 449"/>
                <a:gd name="T59" fmla="*/ 513 h 583"/>
                <a:gd name="T60" fmla="*/ 17 w 449"/>
                <a:gd name="T61" fmla="*/ 450 h 583"/>
                <a:gd name="T62" fmla="*/ 2 w 449"/>
                <a:gd name="T63" fmla="*/ 379 h 583"/>
                <a:gd name="T64" fmla="*/ 1 w 449"/>
                <a:gd name="T65" fmla="*/ 299 h 583"/>
                <a:gd name="T66" fmla="*/ 15 w 449"/>
                <a:gd name="T67" fmla="*/ 215 h 583"/>
                <a:gd name="T68" fmla="*/ 49 w 449"/>
                <a:gd name="T69" fmla="*/ 129 h 583"/>
                <a:gd name="T70" fmla="*/ 106 w 449"/>
                <a:gd name="T71" fmla="*/ 42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9" h="583">
                  <a:moveTo>
                    <a:pt x="145" y="0"/>
                  </a:moveTo>
                  <a:lnTo>
                    <a:pt x="159" y="7"/>
                  </a:lnTo>
                  <a:lnTo>
                    <a:pt x="173" y="14"/>
                  </a:lnTo>
                  <a:lnTo>
                    <a:pt x="187" y="22"/>
                  </a:lnTo>
                  <a:lnTo>
                    <a:pt x="201" y="29"/>
                  </a:lnTo>
                  <a:lnTo>
                    <a:pt x="214" y="36"/>
                  </a:lnTo>
                  <a:lnTo>
                    <a:pt x="228" y="42"/>
                  </a:lnTo>
                  <a:lnTo>
                    <a:pt x="242" y="49"/>
                  </a:lnTo>
                  <a:lnTo>
                    <a:pt x="256" y="56"/>
                  </a:lnTo>
                  <a:lnTo>
                    <a:pt x="268" y="64"/>
                  </a:lnTo>
                  <a:lnTo>
                    <a:pt x="282" y="71"/>
                  </a:lnTo>
                  <a:lnTo>
                    <a:pt x="296" y="78"/>
                  </a:lnTo>
                  <a:lnTo>
                    <a:pt x="310" y="85"/>
                  </a:lnTo>
                  <a:lnTo>
                    <a:pt x="324" y="92"/>
                  </a:lnTo>
                  <a:lnTo>
                    <a:pt x="338" y="100"/>
                  </a:lnTo>
                  <a:lnTo>
                    <a:pt x="351" y="107"/>
                  </a:lnTo>
                  <a:lnTo>
                    <a:pt x="365" y="114"/>
                  </a:lnTo>
                  <a:lnTo>
                    <a:pt x="376" y="121"/>
                  </a:lnTo>
                  <a:lnTo>
                    <a:pt x="386" y="129"/>
                  </a:lnTo>
                  <a:lnTo>
                    <a:pt x="396" y="136"/>
                  </a:lnTo>
                  <a:lnTo>
                    <a:pt x="408" y="144"/>
                  </a:lnTo>
                  <a:lnTo>
                    <a:pt x="418" y="152"/>
                  </a:lnTo>
                  <a:lnTo>
                    <a:pt x="429" y="159"/>
                  </a:lnTo>
                  <a:lnTo>
                    <a:pt x="439" y="167"/>
                  </a:lnTo>
                  <a:lnTo>
                    <a:pt x="449" y="174"/>
                  </a:lnTo>
                  <a:lnTo>
                    <a:pt x="445" y="191"/>
                  </a:lnTo>
                  <a:lnTo>
                    <a:pt x="440" y="208"/>
                  </a:lnTo>
                  <a:lnTo>
                    <a:pt x="435" y="226"/>
                  </a:lnTo>
                  <a:lnTo>
                    <a:pt x="431" y="243"/>
                  </a:lnTo>
                  <a:lnTo>
                    <a:pt x="426" y="260"/>
                  </a:lnTo>
                  <a:lnTo>
                    <a:pt x="422" y="278"/>
                  </a:lnTo>
                  <a:lnTo>
                    <a:pt x="416" y="295"/>
                  </a:lnTo>
                  <a:lnTo>
                    <a:pt x="411" y="312"/>
                  </a:lnTo>
                  <a:lnTo>
                    <a:pt x="404" y="336"/>
                  </a:lnTo>
                  <a:lnTo>
                    <a:pt x="396" y="359"/>
                  </a:lnTo>
                  <a:lnTo>
                    <a:pt x="389" y="384"/>
                  </a:lnTo>
                  <a:lnTo>
                    <a:pt x="382" y="407"/>
                  </a:lnTo>
                  <a:lnTo>
                    <a:pt x="374" y="430"/>
                  </a:lnTo>
                  <a:lnTo>
                    <a:pt x="368" y="454"/>
                  </a:lnTo>
                  <a:lnTo>
                    <a:pt x="361" y="477"/>
                  </a:lnTo>
                  <a:lnTo>
                    <a:pt x="354" y="501"/>
                  </a:lnTo>
                  <a:lnTo>
                    <a:pt x="336" y="506"/>
                  </a:lnTo>
                  <a:lnTo>
                    <a:pt x="320" y="512"/>
                  </a:lnTo>
                  <a:lnTo>
                    <a:pt x="303" y="516"/>
                  </a:lnTo>
                  <a:lnTo>
                    <a:pt x="287" y="522"/>
                  </a:lnTo>
                  <a:lnTo>
                    <a:pt x="270" y="527"/>
                  </a:lnTo>
                  <a:lnTo>
                    <a:pt x="254" y="532"/>
                  </a:lnTo>
                  <a:lnTo>
                    <a:pt x="236" y="537"/>
                  </a:lnTo>
                  <a:lnTo>
                    <a:pt x="220" y="542"/>
                  </a:lnTo>
                  <a:lnTo>
                    <a:pt x="203" y="547"/>
                  </a:lnTo>
                  <a:lnTo>
                    <a:pt x="186" y="552"/>
                  </a:lnTo>
                  <a:lnTo>
                    <a:pt x="169" y="558"/>
                  </a:lnTo>
                  <a:lnTo>
                    <a:pt x="152" y="562"/>
                  </a:lnTo>
                  <a:lnTo>
                    <a:pt x="136" y="568"/>
                  </a:lnTo>
                  <a:lnTo>
                    <a:pt x="119" y="573"/>
                  </a:lnTo>
                  <a:lnTo>
                    <a:pt x="103" y="578"/>
                  </a:lnTo>
                  <a:lnTo>
                    <a:pt x="85" y="583"/>
                  </a:lnTo>
                  <a:lnTo>
                    <a:pt x="70" y="563"/>
                  </a:lnTo>
                  <a:lnTo>
                    <a:pt x="55" y="539"/>
                  </a:lnTo>
                  <a:lnTo>
                    <a:pt x="42" y="513"/>
                  </a:lnTo>
                  <a:lnTo>
                    <a:pt x="29" y="483"/>
                  </a:lnTo>
                  <a:lnTo>
                    <a:pt x="17" y="450"/>
                  </a:lnTo>
                  <a:lnTo>
                    <a:pt x="9" y="416"/>
                  </a:lnTo>
                  <a:lnTo>
                    <a:pt x="2" y="379"/>
                  </a:lnTo>
                  <a:lnTo>
                    <a:pt x="0" y="340"/>
                  </a:lnTo>
                  <a:lnTo>
                    <a:pt x="1" y="299"/>
                  </a:lnTo>
                  <a:lnTo>
                    <a:pt x="6" y="258"/>
                  </a:lnTo>
                  <a:lnTo>
                    <a:pt x="15" y="215"/>
                  </a:lnTo>
                  <a:lnTo>
                    <a:pt x="29" y="173"/>
                  </a:lnTo>
                  <a:lnTo>
                    <a:pt x="49" y="129"/>
                  </a:lnTo>
                  <a:lnTo>
                    <a:pt x="75" y="85"/>
                  </a:lnTo>
                  <a:lnTo>
                    <a:pt x="106" y="4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0" name="Freeform 226">
              <a:extLst>
                <a:ext uri="{FF2B5EF4-FFF2-40B4-BE49-F238E27FC236}">
                  <a16:creationId xmlns:a16="http://schemas.microsoft.com/office/drawing/2014/main" id="{AF2A8ABD-280F-4C73-9B26-4C423C373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2297"/>
              <a:ext cx="217" cy="288"/>
            </a:xfrm>
            <a:custGeom>
              <a:avLst/>
              <a:gdLst>
                <a:gd name="T0" fmla="*/ 152 w 434"/>
                <a:gd name="T1" fmla="*/ 7 h 577"/>
                <a:gd name="T2" fmla="*/ 179 w 434"/>
                <a:gd name="T3" fmla="*/ 21 h 577"/>
                <a:gd name="T4" fmla="*/ 205 w 434"/>
                <a:gd name="T5" fmla="*/ 34 h 577"/>
                <a:gd name="T6" fmla="*/ 232 w 434"/>
                <a:gd name="T7" fmla="*/ 48 h 577"/>
                <a:gd name="T8" fmla="*/ 258 w 434"/>
                <a:gd name="T9" fmla="*/ 62 h 577"/>
                <a:gd name="T10" fmla="*/ 285 w 434"/>
                <a:gd name="T11" fmla="*/ 75 h 577"/>
                <a:gd name="T12" fmla="*/ 311 w 434"/>
                <a:gd name="T13" fmla="*/ 89 h 577"/>
                <a:gd name="T14" fmla="*/ 338 w 434"/>
                <a:gd name="T15" fmla="*/ 103 h 577"/>
                <a:gd name="T16" fmla="*/ 361 w 434"/>
                <a:gd name="T17" fmla="*/ 117 h 577"/>
                <a:gd name="T18" fmla="*/ 381 w 434"/>
                <a:gd name="T19" fmla="*/ 132 h 577"/>
                <a:gd name="T20" fmla="*/ 403 w 434"/>
                <a:gd name="T21" fmla="*/ 148 h 577"/>
                <a:gd name="T22" fmla="*/ 424 w 434"/>
                <a:gd name="T23" fmla="*/ 163 h 577"/>
                <a:gd name="T24" fmla="*/ 430 w 434"/>
                <a:gd name="T25" fmla="*/ 187 h 577"/>
                <a:gd name="T26" fmla="*/ 422 w 434"/>
                <a:gd name="T27" fmla="*/ 222 h 577"/>
                <a:gd name="T28" fmla="*/ 412 w 434"/>
                <a:gd name="T29" fmla="*/ 256 h 577"/>
                <a:gd name="T30" fmla="*/ 404 w 434"/>
                <a:gd name="T31" fmla="*/ 291 h 577"/>
                <a:gd name="T32" fmla="*/ 392 w 434"/>
                <a:gd name="T33" fmla="*/ 332 h 577"/>
                <a:gd name="T34" fmla="*/ 377 w 434"/>
                <a:gd name="T35" fmla="*/ 380 h 577"/>
                <a:gd name="T36" fmla="*/ 361 w 434"/>
                <a:gd name="T37" fmla="*/ 426 h 577"/>
                <a:gd name="T38" fmla="*/ 346 w 434"/>
                <a:gd name="T39" fmla="*/ 473 h 577"/>
                <a:gd name="T40" fmla="*/ 323 w 434"/>
                <a:gd name="T41" fmla="*/ 502 h 577"/>
                <a:gd name="T42" fmla="*/ 289 w 434"/>
                <a:gd name="T43" fmla="*/ 512 h 577"/>
                <a:gd name="T44" fmla="*/ 257 w 434"/>
                <a:gd name="T45" fmla="*/ 523 h 577"/>
                <a:gd name="T46" fmla="*/ 224 w 434"/>
                <a:gd name="T47" fmla="*/ 532 h 577"/>
                <a:gd name="T48" fmla="*/ 191 w 434"/>
                <a:gd name="T49" fmla="*/ 542 h 577"/>
                <a:gd name="T50" fmla="*/ 158 w 434"/>
                <a:gd name="T51" fmla="*/ 551 h 577"/>
                <a:gd name="T52" fmla="*/ 126 w 434"/>
                <a:gd name="T53" fmla="*/ 562 h 577"/>
                <a:gd name="T54" fmla="*/ 92 w 434"/>
                <a:gd name="T55" fmla="*/ 572 h 577"/>
                <a:gd name="T56" fmla="*/ 62 w 434"/>
                <a:gd name="T57" fmla="*/ 557 h 577"/>
                <a:gd name="T58" fmla="*/ 36 w 434"/>
                <a:gd name="T59" fmla="*/ 506 h 577"/>
                <a:gd name="T60" fmla="*/ 15 w 434"/>
                <a:gd name="T61" fmla="*/ 444 h 577"/>
                <a:gd name="T62" fmla="*/ 2 w 434"/>
                <a:gd name="T63" fmla="*/ 373 h 577"/>
                <a:gd name="T64" fmla="*/ 1 w 434"/>
                <a:gd name="T65" fmla="*/ 294 h 577"/>
                <a:gd name="T66" fmla="*/ 16 w 434"/>
                <a:gd name="T67" fmla="*/ 211 h 577"/>
                <a:gd name="T68" fmla="*/ 48 w 434"/>
                <a:gd name="T69" fmla="*/ 126 h 577"/>
                <a:gd name="T70" fmla="*/ 103 w 434"/>
                <a:gd name="T71" fmla="*/ 42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4" h="577">
                  <a:moveTo>
                    <a:pt x="138" y="0"/>
                  </a:moveTo>
                  <a:lnTo>
                    <a:pt x="152" y="7"/>
                  </a:lnTo>
                  <a:lnTo>
                    <a:pt x="165" y="14"/>
                  </a:lnTo>
                  <a:lnTo>
                    <a:pt x="179" y="21"/>
                  </a:lnTo>
                  <a:lnTo>
                    <a:pt x="191" y="27"/>
                  </a:lnTo>
                  <a:lnTo>
                    <a:pt x="205" y="34"/>
                  </a:lnTo>
                  <a:lnTo>
                    <a:pt x="218" y="41"/>
                  </a:lnTo>
                  <a:lnTo>
                    <a:pt x="232" y="48"/>
                  </a:lnTo>
                  <a:lnTo>
                    <a:pt x="244" y="55"/>
                  </a:lnTo>
                  <a:lnTo>
                    <a:pt x="258" y="62"/>
                  </a:lnTo>
                  <a:lnTo>
                    <a:pt x="271" y="68"/>
                  </a:lnTo>
                  <a:lnTo>
                    <a:pt x="285" y="75"/>
                  </a:lnTo>
                  <a:lnTo>
                    <a:pt x="297" y="82"/>
                  </a:lnTo>
                  <a:lnTo>
                    <a:pt x="311" y="89"/>
                  </a:lnTo>
                  <a:lnTo>
                    <a:pt x="324" y="96"/>
                  </a:lnTo>
                  <a:lnTo>
                    <a:pt x="338" y="103"/>
                  </a:lnTo>
                  <a:lnTo>
                    <a:pt x="350" y="110"/>
                  </a:lnTo>
                  <a:lnTo>
                    <a:pt x="361" y="117"/>
                  </a:lnTo>
                  <a:lnTo>
                    <a:pt x="371" y="125"/>
                  </a:lnTo>
                  <a:lnTo>
                    <a:pt x="381" y="132"/>
                  </a:lnTo>
                  <a:lnTo>
                    <a:pt x="393" y="140"/>
                  </a:lnTo>
                  <a:lnTo>
                    <a:pt x="403" y="148"/>
                  </a:lnTo>
                  <a:lnTo>
                    <a:pt x="414" y="155"/>
                  </a:lnTo>
                  <a:lnTo>
                    <a:pt x="424" y="163"/>
                  </a:lnTo>
                  <a:lnTo>
                    <a:pt x="434" y="170"/>
                  </a:lnTo>
                  <a:lnTo>
                    <a:pt x="430" y="187"/>
                  </a:lnTo>
                  <a:lnTo>
                    <a:pt x="426" y="204"/>
                  </a:lnTo>
                  <a:lnTo>
                    <a:pt x="422" y="222"/>
                  </a:lnTo>
                  <a:lnTo>
                    <a:pt x="417" y="239"/>
                  </a:lnTo>
                  <a:lnTo>
                    <a:pt x="412" y="256"/>
                  </a:lnTo>
                  <a:lnTo>
                    <a:pt x="409" y="274"/>
                  </a:lnTo>
                  <a:lnTo>
                    <a:pt x="404" y="291"/>
                  </a:lnTo>
                  <a:lnTo>
                    <a:pt x="400" y="308"/>
                  </a:lnTo>
                  <a:lnTo>
                    <a:pt x="392" y="332"/>
                  </a:lnTo>
                  <a:lnTo>
                    <a:pt x="385" y="355"/>
                  </a:lnTo>
                  <a:lnTo>
                    <a:pt x="377" y="380"/>
                  </a:lnTo>
                  <a:lnTo>
                    <a:pt x="369" y="403"/>
                  </a:lnTo>
                  <a:lnTo>
                    <a:pt x="361" y="426"/>
                  </a:lnTo>
                  <a:lnTo>
                    <a:pt x="354" y="450"/>
                  </a:lnTo>
                  <a:lnTo>
                    <a:pt x="346" y="473"/>
                  </a:lnTo>
                  <a:lnTo>
                    <a:pt x="339" y="497"/>
                  </a:lnTo>
                  <a:lnTo>
                    <a:pt x="323" y="502"/>
                  </a:lnTo>
                  <a:lnTo>
                    <a:pt x="306" y="508"/>
                  </a:lnTo>
                  <a:lnTo>
                    <a:pt x="289" y="512"/>
                  </a:lnTo>
                  <a:lnTo>
                    <a:pt x="273" y="517"/>
                  </a:lnTo>
                  <a:lnTo>
                    <a:pt x="257" y="523"/>
                  </a:lnTo>
                  <a:lnTo>
                    <a:pt x="241" y="527"/>
                  </a:lnTo>
                  <a:lnTo>
                    <a:pt x="224" y="532"/>
                  </a:lnTo>
                  <a:lnTo>
                    <a:pt x="207" y="536"/>
                  </a:lnTo>
                  <a:lnTo>
                    <a:pt x="191" y="542"/>
                  </a:lnTo>
                  <a:lnTo>
                    <a:pt x="175" y="547"/>
                  </a:lnTo>
                  <a:lnTo>
                    <a:pt x="158" y="551"/>
                  </a:lnTo>
                  <a:lnTo>
                    <a:pt x="142" y="557"/>
                  </a:lnTo>
                  <a:lnTo>
                    <a:pt x="126" y="562"/>
                  </a:lnTo>
                  <a:lnTo>
                    <a:pt x="110" y="566"/>
                  </a:lnTo>
                  <a:lnTo>
                    <a:pt x="92" y="572"/>
                  </a:lnTo>
                  <a:lnTo>
                    <a:pt x="76" y="577"/>
                  </a:lnTo>
                  <a:lnTo>
                    <a:pt x="62" y="557"/>
                  </a:lnTo>
                  <a:lnTo>
                    <a:pt x="48" y="533"/>
                  </a:lnTo>
                  <a:lnTo>
                    <a:pt x="36" y="506"/>
                  </a:lnTo>
                  <a:lnTo>
                    <a:pt x="24" y="476"/>
                  </a:lnTo>
                  <a:lnTo>
                    <a:pt x="15" y="444"/>
                  </a:lnTo>
                  <a:lnTo>
                    <a:pt x="8" y="410"/>
                  </a:lnTo>
                  <a:lnTo>
                    <a:pt x="2" y="373"/>
                  </a:lnTo>
                  <a:lnTo>
                    <a:pt x="0" y="335"/>
                  </a:lnTo>
                  <a:lnTo>
                    <a:pt x="1" y="294"/>
                  </a:lnTo>
                  <a:lnTo>
                    <a:pt x="7" y="253"/>
                  </a:lnTo>
                  <a:lnTo>
                    <a:pt x="16" y="211"/>
                  </a:lnTo>
                  <a:lnTo>
                    <a:pt x="30" y="169"/>
                  </a:lnTo>
                  <a:lnTo>
                    <a:pt x="48" y="126"/>
                  </a:lnTo>
                  <a:lnTo>
                    <a:pt x="73" y="83"/>
                  </a:lnTo>
                  <a:lnTo>
                    <a:pt x="103" y="42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1" name="Freeform 227">
              <a:extLst>
                <a:ext uri="{FF2B5EF4-FFF2-40B4-BE49-F238E27FC236}">
                  <a16:creationId xmlns:a16="http://schemas.microsoft.com/office/drawing/2014/main" id="{0AC9DB51-B8DC-43A0-B6E1-6AAAF303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2298"/>
              <a:ext cx="208" cy="286"/>
            </a:xfrm>
            <a:custGeom>
              <a:avLst/>
              <a:gdLst>
                <a:gd name="T0" fmla="*/ 143 w 417"/>
                <a:gd name="T1" fmla="*/ 7 h 572"/>
                <a:gd name="T2" fmla="*/ 169 w 417"/>
                <a:gd name="T3" fmla="*/ 19 h 572"/>
                <a:gd name="T4" fmla="*/ 194 w 417"/>
                <a:gd name="T5" fmla="*/ 33 h 572"/>
                <a:gd name="T6" fmla="*/ 219 w 417"/>
                <a:gd name="T7" fmla="*/ 46 h 572"/>
                <a:gd name="T8" fmla="*/ 245 w 417"/>
                <a:gd name="T9" fmla="*/ 60 h 572"/>
                <a:gd name="T10" fmla="*/ 270 w 417"/>
                <a:gd name="T11" fmla="*/ 72 h 572"/>
                <a:gd name="T12" fmla="*/ 295 w 417"/>
                <a:gd name="T13" fmla="*/ 86 h 572"/>
                <a:gd name="T14" fmla="*/ 321 w 417"/>
                <a:gd name="T15" fmla="*/ 99 h 572"/>
                <a:gd name="T16" fmla="*/ 344 w 417"/>
                <a:gd name="T17" fmla="*/ 113 h 572"/>
                <a:gd name="T18" fmla="*/ 364 w 417"/>
                <a:gd name="T19" fmla="*/ 128 h 572"/>
                <a:gd name="T20" fmla="*/ 386 w 417"/>
                <a:gd name="T21" fmla="*/ 144 h 572"/>
                <a:gd name="T22" fmla="*/ 407 w 417"/>
                <a:gd name="T23" fmla="*/ 159 h 572"/>
                <a:gd name="T24" fmla="*/ 409 w 417"/>
                <a:gd name="T25" fmla="*/ 200 h 572"/>
                <a:gd name="T26" fmla="*/ 394 w 417"/>
                <a:gd name="T27" fmla="*/ 270 h 572"/>
                <a:gd name="T28" fmla="*/ 378 w 417"/>
                <a:gd name="T29" fmla="*/ 328 h 572"/>
                <a:gd name="T30" fmla="*/ 362 w 417"/>
                <a:gd name="T31" fmla="*/ 376 h 572"/>
                <a:gd name="T32" fmla="*/ 346 w 417"/>
                <a:gd name="T33" fmla="*/ 422 h 572"/>
                <a:gd name="T34" fmla="*/ 330 w 417"/>
                <a:gd name="T35" fmla="*/ 469 h 572"/>
                <a:gd name="T36" fmla="*/ 306 w 417"/>
                <a:gd name="T37" fmla="*/ 498 h 572"/>
                <a:gd name="T38" fmla="*/ 273 w 417"/>
                <a:gd name="T39" fmla="*/ 507 h 572"/>
                <a:gd name="T40" fmla="*/ 241 w 417"/>
                <a:gd name="T41" fmla="*/ 517 h 572"/>
                <a:gd name="T42" fmla="*/ 209 w 417"/>
                <a:gd name="T43" fmla="*/ 527 h 572"/>
                <a:gd name="T44" fmla="*/ 177 w 417"/>
                <a:gd name="T45" fmla="*/ 537 h 572"/>
                <a:gd name="T46" fmla="*/ 144 w 417"/>
                <a:gd name="T47" fmla="*/ 546 h 572"/>
                <a:gd name="T48" fmla="*/ 113 w 417"/>
                <a:gd name="T49" fmla="*/ 557 h 572"/>
                <a:gd name="T50" fmla="*/ 81 w 417"/>
                <a:gd name="T51" fmla="*/ 567 h 572"/>
                <a:gd name="T52" fmla="*/ 52 w 417"/>
                <a:gd name="T53" fmla="*/ 551 h 572"/>
                <a:gd name="T54" fmla="*/ 29 w 417"/>
                <a:gd name="T55" fmla="*/ 501 h 572"/>
                <a:gd name="T56" fmla="*/ 12 w 417"/>
                <a:gd name="T57" fmla="*/ 439 h 572"/>
                <a:gd name="T58" fmla="*/ 2 w 417"/>
                <a:gd name="T59" fmla="*/ 368 h 572"/>
                <a:gd name="T60" fmla="*/ 2 w 417"/>
                <a:gd name="T61" fmla="*/ 289 h 572"/>
                <a:gd name="T62" fmla="*/ 17 w 417"/>
                <a:gd name="T63" fmla="*/ 207 h 572"/>
                <a:gd name="T64" fmla="*/ 46 w 417"/>
                <a:gd name="T65" fmla="*/ 123 h 572"/>
                <a:gd name="T66" fmla="*/ 97 w 417"/>
                <a:gd name="T67" fmla="*/ 4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572">
                  <a:moveTo>
                    <a:pt x="131" y="0"/>
                  </a:moveTo>
                  <a:lnTo>
                    <a:pt x="143" y="7"/>
                  </a:lnTo>
                  <a:lnTo>
                    <a:pt x="156" y="14"/>
                  </a:lnTo>
                  <a:lnTo>
                    <a:pt x="169" y="19"/>
                  </a:lnTo>
                  <a:lnTo>
                    <a:pt x="181" y="26"/>
                  </a:lnTo>
                  <a:lnTo>
                    <a:pt x="194" y="33"/>
                  </a:lnTo>
                  <a:lnTo>
                    <a:pt x="207" y="40"/>
                  </a:lnTo>
                  <a:lnTo>
                    <a:pt x="219" y="46"/>
                  </a:lnTo>
                  <a:lnTo>
                    <a:pt x="232" y="53"/>
                  </a:lnTo>
                  <a:lnTo>
                    <a:pt x="245" y="60"/>
                  </a:lnTo>
                  <a:lnTo>
                    <a:pt x="257" y="66"/>
                  </a:lnTo>
                  <a:lnTo>
                    <a:pt x="270" y="72"/>
                  </a:lnTo>
                  <a:lnTo>
                    <a:pt x="283" y="79"/>
                  </a:lnTo>
                  <a:lnTo>
                    <a:pt x="295" y="86"/>
                  </a:lnTo>
                  <a:lnTo>
                    <a:pt x="308" y="92"/>
                  </a:lnTo>
                  <a:lnTo>
                    <a:pt x="321" y="99"/>
                  </a:lnTo>
                  <a:lnTo>
                    <a:pt x="333" y="106"/>
                  </a:lnTo>
                  <a:lnTo>
                    <a:pt x="344" y="113"/>
                  </a:lnTo>
                  <a:lnTo>
                    <a:pt x="354" y="121"/>
                  </a:lnTo>
                  <a:lnTo>
                    <a:pt x="364" y="128"/>
                  </a:lnTo>
                  <a:lnTo>
                    <a:pt x="376" y="136"/>
                  </a:lnTo>
                  <a:lnTo>
                    <a:pt x="386" y="144"/>
                  </a:lnTo>
                  <a:lnTo>
                    <a:pt x="397" y="151"/>
                  </a:lnTo>
                  <a:lnTo>
                    <a:pt x="407" y="159"/>
                  </a:lnTo>
                  <a:lnTo>
                    <a:pt x="417" y="166"/>
                  </a:lnTo>
                  <a:lnTo>
                    <a:pt x="409" y="200"/>
                  </a:lnTo>
                  <a:lnTo>
                    <a:pt x="402" y="235"/>
                  </a:lnTo>
                  <a:lnTo>
                    <a:pt x="394" y="270"/>
                  </a:lnTo>
                  <a:lnTo>
                    <a:pt x="386" y="304"/>
                  </a:lnTo>
                  <a:lnTo>
                    <a:pt x="378" y="328"/>
                  </a:lnTo>
                  <a:lnTo>
                    <a:pt x="370" y="351"/>
                  </a:lnTo>
                  <a:lnTo>
                    <a:pt x="362" y="376"/>
                  </a:lnTo>
                  <a:lnTo>
                    <a:pt x="354" y="399"/>
                  </a:lnTo>
                  <a:lnTo>
                    <a:pt x="346" y="422"/>
                  </a:lnTo>
                  <a:lnTo>
                    <a:pt x="338" y="446"/>
                  </a:lnTo>
                  <a:lnTo>
                    <a:pt x="330" y="469"/>
                  </a:lnTo>
                  <a:lnTo>
                    <a:pt x="322" y="493"/>
                  </a:lnTo>
                  <a:lnTo>
                    <a:pt x="306" y="498"/>
                  </a:lnTo>
                  <a:lnTo>
                    <a:pt x="289" y="502"/>
                  </a:lnTo>
                  <a:lnTo>
                    <a:pt x="273" y="507"/>
                  </a:lnTo>
                  <a:lnTo>
                    <a:pt x="257" y="513"/>
                  </a:lnTo>
                  <a:lnTo>
                    <a:pt x="241" y="517"/>
                  </a:lnTo>
                  <a:lnTo>
                    <a:pt x="225" y="522"/>
                  </a:lnTo>
                  <a:lnTo>
                    <a:pt x="209" y="527"/>
                  </a:lnTo>
                  <a:lnTo>
                    <a:pt x="193" y="532"/>
                  </a:lnTo>
                  <a:lnTo>
                    <a:pt x="177" y="537"/>
                  </a:lnTo>
                  <a:lnTo>
                    <a:pt x="160" y="542"/>
                  </a:lnTo>
                  <a:lnTo>
                    <a:pt x="144" y="546"/>
                  </a:lnTo>
                  <a:lnTo>
                    <a:pt x="129" y="552"/>
                  </a:lnTo>
                  <a:lnTo>
                    <a:pt x="113" y="557"/>
                  </a:lnTo>
                  <a:lnTo>
                    <a:pt x="97" y="561"/>
                  </a:lnTo>
                  <a:lnTo>
                    <a:pt x="81" y="567"/>
                  </a:lnTo>
                  <a:lnTo>
                    <a:pt x="65" y="572"/>
                  </a:lnTo>
                  <a:lnTo>
                    <a:pt x="52" y="551"/>
                  </a:lnTo>
                  <a:lnTo>
                    <a:pt x="41" y="528"/>
                  </a:lnTo>
                  <a:lnTo>
                    <a:pt x="29" y="501"/>
                  </a:lnTo>
                  <a:lnTo>
                    <a:pt x="20" y="471"/>
                  </a:lnTo>
                  <a:lnTo>
                    <a:pt x="12" y="439"/>
                  </a:lnTo>
                  <a:lnTo>
                    <a:pt x="5" y="403"/>
                  </a:lnTo>
                  <a:lnTo>
                    <a:pt x="2" y="368"/>
                  </a:lnTo>
                  <a:lnTo>
                    <a:pt x="0" y="328"/>
                  </a:lnTo>
                  <a:lnTo>
                    <a:pt x="2" y="289"/>
                  </a:lnTo>
                  <a:lnTo>
                    <a:pt x="7" y="249"/>
                  </a:lnTo>
                  <a:lnTo>
                    <a:pt x="17" y="207"/>
                  </a:lnTo>
                  <a:lnTo>
                    <a:pt x="29" y="166"/>
                  </a:lnTo>
                  <a:lnTo>
                    <a:pt x="46" y="123"/>
                  </a:lnTo>
                  <a:lnTo>
                    <a:pt x="70" y="82"/>
                  </a:lnTo>
                  <a:lnTo>
                    <a:pt x="97" y="4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2" name="Freeform 228">
              <a:extLst>
                <a:ext uri="{FF2B5EF4-FFF2-40B4-BE49-F238E27FC236}">
                  <a16:creationId xmlns:a16="http://schemas.microsoft.com/office/drawing/2014/main" id="{6DFC42D0-63B1-4EBD-AB93-9C33E92A1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2301"/>
              <a:ext cx="200" cy="282"/>
            </a:xfrm>
            <a:custGeom>
              <a:avLst/>
              <a:gdLst>
                <a:gd name="T0" fmla="*/ 122 w 400"/>
                <a:gd name="T1" fmla="*/ 0 h 565"/>
                <a:gd name="T2" fmla="*/ 134 w 400"/>
                <a:gd name="T3" fmla="*/ 6 h 565"/>
                <a:gd name="T4" fmla="*/ 146 w 400"/>
                <a:gd name="T5" fmla="*/ 13 h 565"/>
                <a:gd name="T6" fmla="*/ 158 w 400"/>
                <a:gd name="T7" fmla="*/ 19 h 565"/>
                <a:gd name="T8" fmla="*/ 170 w 400"/>
                <a:gd name="T9" fmla="*/ 26 h 565"/>
                <a:gd name="T10" fmla="*/ 183 w 400"/>
                <a:gd name="T11" fmla="*/ 32 h 565"/>
                <a:gd name="T12" fmla="*/ 194 w 400"/>
                <a:gd name="T13" fmla="*/ 39 h 565"/>
                <a:gd name="T14" fmla="*/ 207 w 400"/>
                <a:gd name="T15" fmla="*/ 44 h 565"/>
                <a:gd name="T16" fmla="*/ 219 w 400"/>
                <a:gd name="T17" fmla="*/ 51 h 565"/>
                <a:gd name="T18" fmla="*/ 231 w 400"/>
                <a:gd name="T19" fmla="*/ 58 h 565"/>
                <a:gd name="T20" fmla="*/ 244 w 400"/>
                <a:gd name="T21" fmla="*/ 64 h 565"/>
                <a:gd name="T22" fmla="*/ 255 w 400"/>
                <a:gd name="T23" fmla="*/ 71 h 565"/>
                <a:gd name="T24" fmla="*/ 268 w 400"/>
                <a:gd name="T25" fmla="*/ 77 h 565"/>
                <a:gd name="T26" fmla="*/ 279 w 400"/>
                <a:gd name="T27" fmla="*/ 83 h 565"/>
                <a:gd name="T28" fmla="*/ 292 w 400"/>
                <a:gd name="T29" fmla="*/ 89 h 565"/>
                <a:gd name="T30" fmla="*/ 304 w 400"/>
                <a:gd name="T31" fmla="*/ 96 h 565"/>
                <a:gd name="T32" fmla="*/ 316 w 400"/>
                <a:gd name="T33" fmla="*/ 102 h 565"/>
                <a:gd name="T34" fmla="*/ 327 w 400"/>
                <a:gd name="T35" fmla="*/ 109 h 565"/>
                <a:gd name="T36" fmla="*/ 337 w 400"/>
                <a:gd name="T37" fmla="*/ 117 h 565"/>
                <a:gd name="T38" fmla="*/ 347 w 400"/>
                <a:gd name="T39" fmla="*/ 124 h 565"/>
                <a:gd name="T40" fmla="*/ 359 w 400"/>
                <a:gd name="T41" fmla="*/ 132 h 565"/>
                <a:gd name="T42" fmla="*/ 369 w 400"/>
                <a:gd name="T43" fmla="*/ 140 h 565"/>
                <a:gd name="T44" fmla="*/ 380 w 400"/>
                <a:gd name="T45" fmla="*/ 147 h 565"/>
                <a:gd name="T46" fmla="*/ 390 w 400"/>
                <a:gd name="T47" fmla="*/ 155 h 565"/>
                <a:gd name="T48" fmla="*/ 400 w 400"/>
                <a:gd name="T49" fmla="*/ 162 h 565"/>
                <a:gd name="T50" fmla="*/ 393 w 400"/>
                <a:gd name="T51" fmla="*/ 196 h 565"/>
                <a:gd name="T52" fmla="*/ 386 w 400"/>
                <a:gd name="T53" fmla="*/ 231 h 565"/>
                <a:gd name="T54" fmla="*/ 380 w 400"/>
                <a:gd name="T55" fmla="*/ 266 h 565"/>
                <a:gd name="T56" fmla="*/ 373 w 400"/>
                <a:gd name="T57" fmla="*/ 300 h 565"/>
                <a:gd name="T58" fmla="*/ 365 w 400"/>
                <a:gd name="T59" fmla="*/ 324 h 565"/>
                <a:gd name="T60" fmla="*/ 357 w 400"/>
                <a:gd name="T61" fmla="*/ 347 h 565"/>
                <a:gd name="T62" fmla="*/ 347 w 400"/>
                <a:gd name="T63" fmla="*/ 372 h 565"/>
                <a:gd name="T64" fmla="*/ 339 w 400"/>
                <a:gd name="T65" fmla="*/ 395 h 565"/>
                <a:gd name="T66" fmla="*/ 330 w 400"/>
                <a:gd name="T67" fmla="*/ 418 h 565"/>
                <a:gd name="T68" fmla="*/ 322 w 400"/>
                <a:gd name="T69" fmla="*/ 442 h 565"/>
                <a:gd name="T70" fmla="*/ 313 w 400"/>
                <a:gd name="T71" fmla="*/ 465 h 565"/>
                <a:gd name="T72" fmla="*/ 305 w 400"/>
                <a:gd name="T73" fmla="*/ 489 h 565"/>
                <a:gd name="T74" fmla="*/ 289 w 400"/>
                <a:gd name="T75" fmla="*/ 494 h 565"/>
                <a:gd name="T76" fmla="*/ 274 w 400"/>
                <a:gd name="T77" fmla="*/ 498 h 565"/>
                <a:gd name="T78" fmla="*/ 257 w 400"/>
                <a:gd name="T79" fmla="*/ 503 h 565"/>
                <a:gd name="T80" fmla="*/ 241 w 400"/>
                <a:gd name="T81" fmla="*/ 508 h 565"/>
                <a:gd name="T82" fmla="*/ 226 w 400"/>
                <a:gd name="T83" fmla="*/ 513 h 565"/>
                <a:gd name="T84" fmla="*/ 210 w 400"/>
                <a:gd name="T85" fmla="*/ 518 h 565"/>
                <a:gd name="T86" fmla="*/ 194 w 400"/>
                <a:gd name="T87" fmla="*/ 523 h 565"/>
                <a:gd name="T88" fmla="*/ 179 w 400"/>
                <a:gd name="T89" fmla="*/ 527 h 565"/>
                <a:gd name="T90" fmla="*/ 163 w 400"/>
                <a:gd name="T91" fmla="*/ 532 h 565"/>
                <a:gd name="T92" fmla="*/ 147 w 400"/>
                <a:gd name="T93" fmla="*/ 536 h 565"/>
                <a:gd name="T94" fmla="*/ 132 w 400"/>
                <a:gd name="T95" fmla="*/ 541 h 565"/>
                <a:gd name="T96" fmla="*/ 116 w 400"/>
                <a:gd name="T97" fmla="*/ 546 h 565"/>
                <a:gd name="T98" fmla="*/ 101 w 400"/>
                <a:gd name="T99" fmla="*/ 551 h 565"/>
                <a:gd name="T100" fmla="*/ 85 w 400"/>
                <a:gd name="T101" fmla="*/ 556 h 565"/>
                <a:gd name="T102" fmla="*/ 70 w 400"/>
                <a:gd name="T103" fmla="*/ 561 h 565"/>
                <a:gd name="T104" fmla="*/ 54 w 400"/>
                <a:gd name="T105" fmla="*/ 565 h 565"/>
                <a:gd name="T106" fmla="*/ 32 w 400"/>
                <a:gd name="T107" fmla="*/ 521 h 565"/>
                <a:gd name="T108" fmla="*/ 14 w 400"/>
                <a:gd name="T109" fmla="*/ 465 h 565"/>
                <a:gd name="T110" fmla="*/ 2 w 400"/>
                <a:gd name="T111" fmla="*/ 398 h 565"/>
                <a:gd name="T112" fmla="*/ 0 w 400"/>
                <a:gd name="T113" fmla="*/ 323 h 565"/>
                <a:gd name="T114" fmla="*/ 6 w 400"/>
                <a:gd name="T115" fmla="*/ 244 h 565"/>
                <a:gd name="T116" fmla="*/ 28 w 400"/>
                <a:gd name="T117" fmla="*/ 162 h 565"/>
                <a:gd name="T118" fmla="*/ 65 w 400"/>
                <a:gd name="T119" fmla="*/ 80 h 565"/>
                <a:gd name="T120" fmla="*/ 122 w 400"/>
                <a:gd name="T121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0" h="565">
                  <a:moveTo>
                    <a:pt x="122" y="0"/>
                  </a:moveTo>
                  <a:lnTo>
                    <a:pt x="134" y="6"/>
                  </a:lnTo>
                  <a:lnTo>
                    <a:pt x="146" y="13"/>
                  </a:lnTo>
                  <a:lnTo>
                    <a:pt x="158" y="19"/>
                  </a:lnTo>
                  <a:lnTo>
                    <a:pt x="170" y="26"/>
                  </a:lnTo>
                  <a:lnTo>
                    <a:pt x="183" y="32"/>
                  </a:lnTo>
                  <a:lnTo>
                    <a:pt x="194" y="39"/>
                  </a:lnTo>
                  <a:lnTo>
                    <a:pt x="207" y="44"/>
                  </a:lnTo>
                  <a:lnTo>
                    <a:pt x="219" y="51"/>
                  </a:lnTo>
                  <a:lnTo>
                    <a:pt x="231" y="58"/>
                  </a:lnTo>
                  <a:lnTo>
                    <a:pt x="244" y="64"/>
                  </a:lnTo>
                  <a:lnTo>
                    <a:pt x="255" y="71"/>
                  </a:lnTo>
                  <a:lnTo>
                    <a:pt x="268" y="77"/>
                  </a:lnTo>
                  <a:lnTo>
                    <a:pt x="279" y="83"/>
                  </a:lnTo>
                  <a:lnTo>
                    <a:pt x="292" y="89"/>
                  </a:lnTo>
                  <a:lnTo>
                    <a:pt x="304" y="96"/>
                  </a:lnTo>
                  <a:lnTo>
                    <a:pt x="316" y="102"/>
                  </a:lnTo>
                  <a:lnTo>
                    <a:pt x="327" y="109"/>
                  </a:lnTo>
                  <a:lnTo>
                    <a:pt x="337" y="117"/>
                  </a:lnTo>
                  <a:lnTo>
                    <a:pt x="347" y="124"/>
                  </a:lnTo>
                  <a:lnTo>
                    <a:pt x="359" y="132"/>
                  </a:lnTo>
                  <a:lnTo>
                    <a:pt x="369" y="140"/>
                  </a:lnTo>
                  <a:lnTo>
                    <a:pt x="380" y="147"/>
                  </a:lnTo>
                  <a:lnTo>
                    <a:pt x="390" y="155"/>
                  </a:lnTo>
                  <a:lnTo>
                    <a:pt x="400" y="162"/>
                  </a:lnTo>
                  <a:lnTo>
                    <a:pt x="393" y="196"/>
                  </a:lnTo>
                  <a:lnTo>
                    <a:pt x="386" y="231"/>
                  </a:lnTo>
                  <a:lnTo>
                    <a:pt x="380" y="266"/>
                  </a:lnTo>
                  <a:lnTo>
                    <a:pt x="373" y="300"/>
                  </a:lnTo>
                  <a:lnTo>
                    <a:pt x="365" y="324"/>
                  </a:lnTo>
                  <a:lnTo>
                    <a:pt x="357" y="347"/>
                  </a:lnTo>
                  <a:lnTo>
                    <a:pt x="347" y="372"/>
                  </a:lnTo>
                  <a:lnTo>
                    <a:pt x="339" y="395"/>
                  </a:lnTo>
                  <a:lnTo>
                    <a:pt x="330" y="418"/>
                  </a:lnTo>
                  <a:lnTo>
                    <a:pt x="322" y="442"/>
                  </a:lnTo>
                  <a:lnTo>
                    <a:pt x="313" y="465"/>
                  </a:lnTo>
                  <a:lnTo>
                    <a:pt x="305" y="489"/>
                  </a:lnTo>
                  <a:lnTo>
                    <a:pt x="289" y="494"/>
                  </a:lnTo>
                  <a:lnTo>
                    <a:pt x="274" y="498"/>
                  </a:lnTo>
                  <a:lnTo>
                    <a:pt x="257" y="503"/>
                  </a:lnTo>
                  <a:lnTo>
                    <a:pt x="241" y="508"/>
                  </a:lnTo>
                  <a:lnTo>
                    <a:pt x="226" y="513"/>
                  </a:lnTo>
                  <a:lnTo>
                    <a:pt x="210" y="518"/>
                  </a:lnTo>
                  <a:lnTo>
                    <a:pt x="194" y="523"/>
                  </a:lnTo>
                  <a:lnTo>
                    <a:pt x="179" y="527"/>
                  </a:lnTo>
                  <a:lnTo>
                    <a:pt x="163" y="532"/>
                  </a:lnTo>
                  <a:lnTo>
                    <a:pt x="147" y="536"/>
                  </a:lnTo>
                  <a:lnTo>
                    <a:pt x="132" y="541"/>
                  </a:lnTo>
                  <a:lnTo>
                    <a:pt x="116" y="546"/>
                  </a:lnTo>
                  <a:lnTo>
                    <a:pt x="101" y="551"/>
                  </a:lnTo>
                  <a:lnTo>
                    <a:pt x="85" y="556"/>
                  </a:lnTo>
                  <a:lnTo>
                    <a:pt x="70" y="561"/>
                  </a:lnTo>
                  <a:lnTo>
                    <a:pt x="54" y="565"/>
                  </a:lnTo>
                  <a:lnTo>
                    <a:pt x="32" y="521"/>
                  </a:lnTo>
                  <a:lnTo>
                    <a:pt x="14" y="465"/>
                  </a:lnTo>
                  <a:lnTo>
                    <a:pt x="2" y="398"/>
                  </a:lnTo>
                  <a:lnTo>
                    <a:pt x="0" y="323"/>
                  </a:lnTo>
                  <a:lnTo>
                    <a:pt x="6" y="244"/>
                  </a:lnTo>
                  <a:lnTo>
                    <a:pt x="28" y="162"/>
                  </a:lnTo>
                  <a:lnTo>
                    <a:pt x="65" y="8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3" name="Freeform 229">
              <a:extLst>
                <a:ext uri="{FF2B5EF4-FFF2-40B4-BE49-F238E27FC236}">
                  <a16:creationId xmlns:a16="http://schemas.microsoft.com/office/drawing/2014/main" id="{0BDFCD5D-C3AC-4222-AE76-3688CE09C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303"/>
              <a:ext cx="193" cy="279"/>
            </a:xfrm>
            <a:custGeom>
              <a:avLst/>
              <a:gdLst>
                <a:gd name="T0" fmla="*/ 116 w 386"/>
                <a:gd name="T1" fmla="*/ 0 h 558"/>
                <a:gd name="T2" fmla="*/ 127 w 386"/>
                <a:gd name="T3" fmla="*/ 6 h 558"/>
                <a:gd name="T4" fmla="*/ 139 w 386"/>
                <a:gd name="T5" fmla="*/ 12 h 558"/>
                <a:gd name="T6" fmla="*/ 150 w 386"/>
                <a:gd name="T7" fmla="*/ 19 h 558"/>
                <a:gd name="T8" fmla="*/ 163 w 386"/>
                <a:gd name="T9" fmla="*/ 24 h 558"/>
                <a:gd name="T10" fmla="*/ 174 w 386"/>
                <a:gd name="T11" fmla="*/ 30 h 558"/>
                <a:gd name="T12" fmla="*/ 186 w 386"/>
                <a:gd name="T13" fmla="*/ 36 h 558"/>
                <a:gd name="T14" fmla="*/ 197 w 386"/>
                <a:gd name="T15" fmla="*/ 43 h 558"/>
                <a:gd name="T16" fmla="*/ 209 w 386"/>
                <a:gd name="T17" fmla="*/ 49 h 558"/>
                <a:gd name="T18" fmla="*/ 220 w 386"/>
                <a:gd name="T19" fmla="*/ 54 h 558"/>
                <a:gd name="T20" fmla="*/ 232 w 386"/>
                <a:gd name="T21" fmla="*/ 60 h 558"/>
                <a:gd name="T22" fmla="*/ 243 w 386"/>
                <a:gd name="T23" fmla="*/ 67 h 558"/>
                <a:gd name="T24" fmla="*/ 256 w 386"/>
                <a:gd name="T25" fmla="*/ 73 h 558"/>
                <a:gd name="T26" fmla="*/ 268 w 386"/>
                <a:gd name="T27" fmla="*/ 78 h 558"/>
                <a:gd name="T28" fmla="*/ 279 w 386"/>
                <a:gd name="T29" fmla="*/ 84 h 558"/>
                <a:gd name="T30" fmla="*/ 291 w 386"/>
                <a:gd name="T31" fmla="*/ 91 h 558"/>
                <a:gd name="T32" fmla="*/ 302 w 386"/>
                <a:gd name="T33" fmla="*/ 97 h 558"/>
                <a:gd name="T34" fmla="*/ 313 w 386"/>
                <a:gd name="T35" fmla="*/ 104 h 558"/>
                <a:gd name="T36" fmla="*/ 323 w 386"/>
                <a:gd name="T37" fmla="*/ 112 h 558"/>
                <a:gd name="T38" fmla="*/ 333 w 386"/>
                <a:gd name="T39" fmla="*/ 119 h 558"/>
                <a:gd name="T40" fmla="*/ 345 w 386"/>
                <a:gd name="T41" fmla="*/ 127 h 558"/>
                <a:gd name="T42" fmla="*/ 355 w 386"/>
                <a:gd name="T43" fmla="*/ 135 h 558"/>
                <a:gd name="T44" fmla="*/ 366 w 386"/>
                <a:gd name="T45" fmla="*/ 142 h 558"/>
                <a:gd name="T46" fmla="*/ 376 w 386"/>
                <a:gd name="T47" fmla="*/ 150 h 558"/>
                <a:gd name="T48" fmla="*/ 386 w 386"/>
                <a:gd name="T49" fmla="*/ 157 h 558"/>
                <a:gd name="T50" fmla="*/ 381 w 386"/>
                <a:gd name="T51" fmla="*/ 191 h 558"/>
                <a:gd name="T52" fmla="*/ 375 w 386"/>
                <a:gd name="T53" fmla="*/ 226 h 558"/>
                <a:gd name="T54" fmla="*/ 369 w 386"/>
                <a:gd name="T55" fmla="*/ 261 h 558"/>
                <a:gd name="T56" fmla="*/ 363 w 386"/>
                <a:gd name="T57" fmla="*/ 295 h 558"/>
                <a:gd name="T58" fmla="*/ 354 w 386"/>
                <a:gd name="T59" fmla="*/ 319 h 558"/>
                <a:gd name="T60" fmla="*/ 345 w 386"/>
                <a:gd name="T61" fmla="*/ 342 h 558"/>
                <a:gd name="T62" fmla="*/ 337 w 386"/>
                <a:gd name="T63" fmla="*/ 367 h 558"/>
                <a:gd name="T64" fmla="*/ 328 w 386"/>
                <a:gd name="T65" fmla="*/ 390 h 558"/>
                <a:gd name="T66" fmla="*/ 318 w 386"/>
                <a:gd name="T67" fmla="*/ 413 h 558"/>
                <a:gd name="T68" fmla="*/ 309 w 386"/>
                <a:gd name="T69" fmla="*/ 437 h 558"/>
                <a:gd name="T70" fmla="*/ 300 w 386"/>
                <a:gd name="T71" fmla="*/ 460 h 558"/>
                <a:gd name="T72" fmla="*/ 291 w 386"/>
                <a:gd name="T73" fmla="*/ 484 h 558"/>
                <a:gd name="T74" fmla="*/ 276 w 386"/>
                <a:gd name="T75" fmla="*/ 489 h 558"/>
                <a:gd name="T76" fmla="*/ 260 w 386"/>
                <a:gd name="T77" fmla="*/ 493 h 558"/>
                <a:gd name="T78" fmla="*/ 245 w 386"/>
                <a:gd name="T79" fmla="*/ 498 h 558"/>
                <a:gd name="T80" fmla="*/ 230 w 386"/>
                <a:gd name="T81" fmla="*/ 503 h 558"/>
                <a:gd name="T82" fmla="*/ 214 w 386"/>
                <a:gd name="T83" fmla="*/ 507 h 558"/>
                <a:gd name="T84" fmla="*/ 199 w 386"/>
                <a:gd name="T85" fmla="*/ 512 h 558"/>
                <a:gd name="T86" fmla="*/ 182 w 386"/>
                <a:gd name="T87" fmla="*/ 516 h 558"/>
                <a:gd name="T88" fmla="*/ 167 w 386"/>
                <a:gd name="T89" fmla="*/ 521 h 558"/>
                <a:gd name="T90" fmla="*/ 153 w 386"/>
                <a:gd name="T91" fmla="*/ 526 h 558"/>
                <a:gd name="T92" fmla="*/ 136 w 386"/>
                <a:gd name="T93" fmla="*/ 530 h 558"/>
                <a:gd name="T94" fmla="*/ 121 w 386"/>
                <a:gd name="T95" fmla="*/ 535 h 558"/>
                <a:gd name="T96" fmla="*/ 105 w 386"/>
                <a:gd name="T97" fmla="*/ 540 h 558"/>
                <a:gd name="T98" fmla="*/ 90 w 386"/>
                <a:gd name="T99" fmla="*/ 544 h 558"/>
                <a:gd name="T100" fmla="*/ 75 w 386"/>
                <a:gd name="T101" fmla="*/ 549 h 558"/>
                <a:gd name="T102" fmla="*/ 59 w 386"/>
                <a:gd name="T103" fmla="*/ 553 h 558"/>
                <a:gd name="T104" fmla="*/ 44 w 386"/>
                <a:gd name="T105" fmla="*/ 558 h 558"/>
                <a:gd name="T106" fmla="*/ 26 w 386"/>
                <a:gd name="T107" fmla="*/ 514 h 558"/>
                <a:gd name="T108" fmla="*/ 11 w 386"/>
                <a:gd name="T109" fmla="*/ 458 h 558"/>
                <a:gd name="T110" fmla="*/ 2 w 386"/>
                <a:gd name="T111" fmla="*/ 391 h 558"/>
                <a:gd name="T112" fmla="*/ 0 w 386"/>
                <a:gd name="T113" fmla="*/ 317 h 558"/>
                <a:gd name="T114" fmla="*/ 9 w 386"/>
                <a:gd name="T115" fmla="*/ 239 h 558"/>
                <a:gd name="T116" fmla="*/ 29 w 386"/>
                <a:gd name="T117" fmla="*/ 158 h 558"/>
                <a:gd name="T118" fmla="*/ 65 w 386"/>
                <a:gd name="T119" fmla="*/ 77 h 558"/>
                <a:gd name="T120" fmla="*/ 116 w 386"/>
                <a:gd name="T121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6" h="558">
                  <a:moveTo>
                    <a:pt x="116" y="0"/>
                  </a:moveTo>
                  <a:lnTo>
                    <a:pt x="127" y="6"/>
                  </a:lnTo>
                  <a:lnTo>
                    <a:pt x="139" y="12"/>
                  </a:lnTo>
                  <a:lnTo>
                    <a:pt x="150" y="19"/>
                  </a:lnTo>
                  <a:lnTo>
                    <a:pt x="163" y="24"/>
                  </a:lnTo>
                  <a:lnTo>
                    <a:pt x="174" y="30"/>
                  </a:lnTo>
                  <a:lnTo>
                    <a:pt x="186" y="36"/>
                  </a:lnTo>
                  <a:lnTo>
                    <a:pt x="197" y="43"/>
                  </a:lnTo>
                  <a:lnTo>
                    <a:pt x="209" y="49"/>
                  </a:lnTo>
                  <a:lnTo>
                    <a:pt x="220" y="54"/>
                  </a:lnTo>
                  <a:lnTo>
                    <a:pt x="232" y="60"/>
                  </a:lnTo>
                  <a:lnTo>
                    <a:pt x="243" y="67"/>
                  </a:lnTo>
                  <a:lnTo>
                    <a:pt x="256" y="73"/>
                  </a:lnTo>
                  <a:lnTo>
                    <a:pt x="268" y="78"/>
                  </a:lnTo>
                  <a:lnTo>
                    <a:pt x="279" y="84"/>
                  </a:lnTo>
                  <a:lnTo>
                    <a:pt x="291" y="91"/>
                  </a:lnTo>
                  <a:lnTo>
                    <a:pt x="302" y="97"/>
                  </a:lnTo>
                  <a:lnTo>
                    <a:pt x="313" y="104"/>
                  </a:lnTo>
                  <a:lnTo>
                    <a:pt x="323" y="112"/>
                  </a:lnTo>
                  <a:lnTo>
                    <a:pt x="333" y="119"/>
                  </a:lnTo>
                  <a:lnTo>
                    <a:pt x="345" y="127"/>
                  </a:lnTo>
                  <a:lnTo>
                    <a:pt x="355" y="135"/>
                  </a:lnTo>
                  <a:lnTo>
                    <a:pt x="366" y="142"/>
                  </a:lnTo>
                  <a:lnTo>
                    <a:pt x="376" y="150"/>
                  </a:lnTo>
                  <a:lnTo>
                    <a:pt x="386" y="157"/>
                  </a:lnTo>
                  <a:lnTo>
                    <a:pt x="381" y="191"/>
                  </a:lnTo>
                  <a:lnTo>
                    <a:pt x="375" y="226"/>
                  </a:lnTo>
                  <a:lnTo>
                    <a:pt x="369" y="261"/>
                  </a:lnTo>
                  <a:lnTo>
                    <a:pt x="363" y="295"/>
                  </a:lnTo>
                  <a:lnTo>
                    <a:pt x="354" y="319"/>
                  </a:lnTo>
                  <a:lnTo>
                    <a:pt x="345" y="342"/>
                  </a:lnTo>
                  <a:lnTo>
                    <a:pt x="337" y="367"/>
                  </a:lnTo>
                  <a:lnTo>
                    <a:pt x="328" y="390"/>
                  </a:lnTo>
                  <a:lnTo>
                    <a:pt x="318" y="413"/>
                  </a:lnTo>
                  <a:lnTo>
                    <a:pt x="309" y="437"/>
                  </a:lnTo>
                  <a:lnTo>
                    <a:pt x="300" y="460"/>
                  </a:lnTo>
                  <a:lnTo>
                    <a:pt x="291" y="484"/>
                  </a:lnTo>
                  <a:lnTo>
                    <a:pt x="276" y="489"/>
                  </a:lnTo>
                  <a:lnTo>
                    <a:pt x="260" y="493"/>
                  </a:lnTo>
                  <a:lnTo>
                    <a:pt x="245" y="498"/>
                  </a:lnTo>
                  <a:lnTo>
                    <a:pt x="230" y="503"/>
                  </a:lnTo>
                  <a:lnTo>
                    <a:pt x="214" y="507"/>
                  </a:lnTo>
                  <a:lnTo>
                    <a:pt x="199" y="512"/>
                  </a:lnTo>
                  <a:lnTo>
                    <a:pt x="182" y="516"/>
                  </a:lnTo>
                  <a:lnTo>
                    <a:pt x="167" y="521"/>
                  </a:lnTo>
                  <a:lnTo>
                    <a:pt x="153" y="526"/>
                  </a:lnTo>
                  <a:lnTo>
                    <a:pt x="136" y="530"/>
                  </a:lnTo>
                  <a:lnTo>
                    <a:pt x="121" y="535"/>
                  </a:lnTo>
                  <a:lnTo>
                    <a:pt x="105" y="540"/>
                  </a:lnTo>
                  <a:lnTo>
                    <a:pt x="90" y="544"/>
                  </a:lnTo>
                  <a:lnTo>
                    <a:pt x="75" y="549"/>
                  </a:lnTo>
                  <a:lnTo>
                    <a:pt x="59" y="553"/>
                  </a:lnTo>
                  <a:lnTo>
                    <a:pt x="44" y="558"/>
                  </a:lnTo>
                  <a:lnTo>
                    <a:pt x="26" y="514"/>
                  </a:lnTo>
                  <a:lnTo>
                    <a:pt x="11" y="458"/>
                  </a:lnTo>
                  <a:lnTo>
                    <a:pt x="2" y="391"/>
                  </a:lnTo>
                  <a:lnTo>
                    <a:pt x="0" y="317"/>
                  </a:lnTo>
                  <a:lnTo>
                    <a:pt x="9" y="239"/>
                  </a:lnTo>
                  <a:lnTo>
                    <a:pt x="29" y="158"/>
                  </a:lnTo>
                  <a:lnTo>
                    <a:pt x="65" y="77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4" name="Freeform 230">
              <a:extLst>
                <a:ext uri="{FF2B5EF4-FFF2-40B4-BE49-F238E27FC236}">
                  <a16:creationId xmlns:a16="http://schemas.microsoft.com/office/drawing/2014/main" id="{F9C689BB-CADF-42BC-84EF-0D0E371E4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2305"/>
              <a:ext cx="185" cy="276"/>
            </a:xfrm>
            <a:custGeom>
              <a:avLst/>
              <a:gdLst>
                <a:gd name="T0" fmla="*/ 107 w 369"/>
                <a:gd name="T1" fmla="*/ 0 h 552"/>
                <a:gd name="T2" fmla="*/ 129 w 369"/>
                <a:gd name="T3" fmla="*/ 11 h 552"/>
                <a:gd name="T4" fmla="*/ 152 w 369"/>
                <a:gd name="T5" fmla="*/ 23 h 552"/>
                <a:gd name="T6" fmla="*/ 174 w 369"/>
                <a:gd name="T7" fmla="*/ 34 h 552"/>
                <a:gd name="T8" fmla="*/ 197 w 369"/>
                <a:gd name="T9" fmla="*/ 46 h 552"/>
                <a:gd name="T10" fmla="*/ 218 w 369"/>
                <a:gd name="T11" fmla="*/ 58 h 552"/>
                <a:gd name="T12" fmla="*/ 240 w 369"/>
                <a:gd name="T13" fmla="*/ 70 h 552"/>
                <a:gd name="T14" fmla="*/ 263 w 369"/>
                <a:gd name="T15" fmla="*/ 81 h 552"/>
                <a:gd name="T16" fmla="*/ 285 w 369"/>
                <a:gd name="T17" fmla="*/ 93 h 552"/>
                <a:gd name="T18" fmla="*/ 296 w 369"/>
                <a:gd name="T19" fmla="*/ 100 h 552"/>
                <a:gd name="T20" fmla="*/ 306 w 369"/>
                <a:gd name="T21" fmla="*/ 108 h 552"/>
                <a:gd name="T22" fmla="*/ 316 w 369"/>
                <a:gd name="T23" fmla="*/ 115 h 552"/>
                <a:gd name="T24" fmla="*/ 328 w 369"/>
                <a:gd name="T25" fmla="*/ 123 h 552"/>
                <a:gd name="T26" fmla="*/ 338 w 369"/>
                <a:gd name="T27" fmla="*/ 131 h 552"/>
                <a:gd name="T28" fmla="*/ 349 w 369"/>
                <a:gd name="T29" fmla="*/ 138 h 552"/>
                <a:gd name="T30" fmla="*/ 359 w 369"/>
                <a:gd name="T31" fmla="*/ 146 h 552"/>
                <a:gd name="T32" fmla="*/ 369 w 369"/>
                <a:gd name="T33" fmla="*/ 153 h 552"/>
                <a:gd name="T34" fmla="*/ 365 w 369"/>
                <a:gd name="T35" fmla="*/ 187 h 552"/>
                <a:gd name="T36" fmla="*/ 360 w 369"/>
                <a:gd name="T37" fmla="*/ 222 h 552"/>
                <a:gd name="T38" fmla="*/ 354 w 369"/>
                <a:gd name="T39" fmla="*/ 257 h 552"/>
                <a:gd name="T40" fmla="*/ 350 w 369"/>
                <a:gd name="T41" fmla="*/ 291 h 552"/>
                <a:gd name="T42" fmla="*/ 340 w 369"/>
                <a:gd name="T43" fmla="*/ 315 h 552"/>
                <a:gd name="T44" fmla="*/ 331 w 369"/>
                <a:gd name="T45" fmla="*/ 338 h 552"/>
                <a:gd name="T46" fmla="*/ 321 w 369"/>
                <a:gd name="T47" fmla="*/ 363 h 552"/>
                <a:gd name="T48" fmla="*/ 312 w 369"/>
                <a:gd name="T49" fmla="*/ 386 h 552"/>
                <a:gd name="T50" fmla="*/ 302 w 369"/>
                <a:gd name="T51" fmla="*/ 409 h 552"/>
                <a:gd name="T52" fmla="*/ 293 w 369"/>
                <a:gd name="T53" fmla="*/ 433 h 552"/>
                <a:gd name="T54" fmla="*/ 283 w 369"/>
                <a:gd name="T55" fmla="*/ 456 h 552"/>
                <a:gd name="T56" fmla="*/ 274 w 369"/>
                <a:gd name="T57" fmla="*/ 480 h 552"/>
                <a:gd name="T58" fmla="*/ 259 w 369"/>
                <a:gd name="T59" fmla="*/ 485 h 552"/>
                <a:gd name="T60" fmla="*/ 244 w 369"/>
                <a:gd name="T61" fmla="*/ 489 h 552"/>
                <a:gd name="T62" fmla="*/ 229 w 369"/>
                <a:gd name="T63" fmla="*/ 494 h 552"/>
                <a:gd name="T64" fmla="*/ 214 w 369"/>
                <a:gd name="T65" fmla="*/ 499 h 552"/>
                <a:gd name="T66" fmla="*/ 199 w 369"/>
                <a:gd name="T67" fmla="*/ 502 h 552"/>
                <a:gd name="T68" fmla="*/ 184 w 369"/>
                <a:gd name="T69" fmla="*/ 507 h 552"/>
                <a:gd name="T70" fmla="*/ 169 w 369"/>
                <a:gd name="T71" fmla="*/ 511 h 552"/>
                <a:gd name="T72" fmla="*/ 154 w 369"/>
                <a:gd name="T73" fmla="*/ 516 h 552"/>
                <a:gd name="T74" fmla="*/ 138 w 369"/>
                <a:gd name="T75" fmla="*/ 521 h 552"/>
                <a:gd name="T76" fmla="*/ 123 w 369"/>
                <a:gd name="T77" fmla="*/ 525 h 552"/>
                <a:gd name="T78" fmla="*/ 108 w 369"/>
                <a:gd name="T79" fmla="*/ 530 h 552"/>
                <a:gd name="T80" fmla="*/ 93 w 369"/>
                <a:gd name="T81" fmla="*/ 533 h 552"/>
                <a:gd name="T82" fmla="*/ 78 w 369"/>
                <a:gd name="T83" fmla="*/ 538 h 552"/>
                <a:gd name="T84" fmla="*/ 63 w 369"/>
                <a:gd name="T85" fmla="*/ 542 h 552"/>
                <a:gd name="T86" fmla="*/ 48 w 369"/>
                <a:gd name="T87" fmla="*/ 547 h 552"/>
                <a:gd name="T88" fmla="*/ 33 w 369"/>
                <a:gd name="T89" fmla="*/ 552 h 552"/>
                <a:gd name="T90" fmla="*/ 18 w 369"/>
                <a:gd name="T91" fmla="*/ 508 h 552"/>
                <a:gd name="T92" fmla="*/ 7 w 369"/>
                <a:gd name="T93" fmla="*/ 451 h 552"/>
                <a:gd name="T94" fmla="*/ 0 w 369"/>
                <a:gd name="T95" fmla="*/ 386 h 552"/>
                <a:gd name="T96" fmla="*/ 0 w 369"/>
                <a:gd name="T97" fmla="*/ 312 h 552"/>
                <a:gd name="T98" fmla="*/ 9 w 369"/>
                <a:gd name="T99" fmla="*/ 234 h 552"/>
                <a:gd name="T100" fmla="*/ 28 w 369"/>
                <a:gd name="T101" fmla="*/ 154 h 552"/>
                <a:gd name="T102" fmla="*/ 61 w 369"/>
                <a:gd name="T103" fmla="*/ 76 h 552"/>
                <a:gd name="T104" fmla="*/ 107 w 369"/>
                <a:gd name="T105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9" h="552">
                  <a:moveTo>
                    <a:pt x="107" y="0"/>
                  </a:moveTo>
                  <a:lnTo>
                    <a:pt x="129" y="11"/>
                  </a:lnTo>
                  <a:lnTo>
                    <a:pt x="152" y="23"/>
                  </a:lnTo>
                  <a:lnTo>
                    <a:pt x="174" y="34"/>
                  </a:lnTo>
                  <a:lnTo>
                    <a:pt x="197" y="46"/>
                  </a:lnTo>
                  <a:lnTo>
                    <a:pt x="218" y="58"/>
                  </a:lnTo>
                  <a:lnTo>
                    <a:pt x="240" y="70"/>
                  </a:lnTo>
                  <a:lnTo>
                    <a:pt x="263" y="81"/>
                  </a:lnTo>
                  <a:lnTo>
                    <a:pt x="285" y="93"/>
                  </a:lnTo>
                  <a:lnTo>
                    <a:pt x="296" y="100"/>
                  </a:lnTo>
                  <a:lnTo>
                    <a:pt x="306" y="108"/>
                  </a:lnTo>
                  <a:lnTo>
                    <a:pt x="316" y="115"/>
                  </a:lnTo>
                  <a:lnTo>
                    <a:pt x="328" y="123"/>
                  </a:lnTo>
                  <a:lnTo>
                    <a:pt x="338" y="131"/>
                  </a:lnTo>
                  <a:lnTo>
                    <a:pt x="349" y="138"/>
                  </a:lnTo>
                  <a:lnTo>
                    <a:pt x="359" y="146"/>
                  </a:lnTo>
                  <a:lnTo>
                    <a:pt x="369" y="153"/>
                  </a:lnTo>
                  <a:lnTo>
                    <a:pt x="365" y="187"/>
                  </a:lnTo>
                  <a:lnTo>
                    <a:pt x="360" y="222"/>
                  </a:lnTo>
                  <a:lnTo>
                    <a:pt x="354" y="257"/>
                  </a:lnTo>
                  <a:lnTo>
                    <a:pt x="350" y="291"/>
                  </a:lnTo>
                  <a:lnTo>
                    <a:pt x="340" y="315"/>
                  </a:lnTo>
                  <a:lnTo>
                    <a:pt x="331" y="338"/>
                  </a:lnTo>
                  <a:lnTo>
                    <a:pt x="321" y="363"/>
                  </a:lnTo>
                  <a:lnTo>
                    <a:pt x="312" y="386"/>
                  </a:lnTo>
                  <a:lnTo>
                    <a:pt x="302" y="409"/>
                  </a:lnTo>
                  <a:lnTo>
                    <a:pt x="293" y="433"/>
                  </a:lnTo>
                  <a:lnTo>
                    <a:pt x="283" y="456"/>
                  </a:lnTo>
                  <a:lnTo>
                    <a:pt x="274" y="480"/>
                  </a:lnTo>
                  <a:lnTo>
                    <a:pt x="259" y="485"/>
                  </a:lnTo>
                  <a:lnTo>
                    <a:pt x="244" y="489"/>
                  </a:lnTo>
                  <a:lnTo>
                    <a:pt x="229" y="494"/>
                  </a:lnTo>
                  <a:lnTo>
                    <a:pt x="214" y="499"/>
                  </a:lnTo>
                  <a:lnTo>
                    <a:pt x="199" y="502"/>
                  </a:lnTo>
                  <a:lnTo>
                    <a:pt x="184" y="507"/>
                  </a:lnTo>
                  <a:lnTo>
                    <a:pt x="169" y="511"/>
                  </a:lnTo>
                  <a:lnTo>
                    <a:pt x="154" y="516"/>
                  </a:lnTo>
                  <a:lnTo>
                    <a:pt x="138" y="521"/>
                  </a:lnTo>
                  <a:lnTo>
                    <a:pt x="123" y="525"/>
                  </a:lnTo>
                  <a:lnTo>
                    <a:pt x="108" y="530"/>
                  </a:lnTo>
                  <a:lnTo>
                    <a:pt x="93" y="533"/>
                  </a:lnTo>
                  <a:lnTo>
                    <a:pt x="78" y="538"/>
                  </a:lnTo>
                  <a:lnTo>
                    <a:pt x="63" y="542"/>
                  </a:lnTo>
                  <a:lnTo>
                    <a:pt x="48" y="547"/>
                  </a:lnTo>
                  <a:lnTo>
                    <a:pt x="33" y="552"/>
                  </a:lnTo>
                  <a:lnTo>
                    <a:pt x="18" y="508"/>
                  </a:lnTo>
                  <a:lnTo>
                    <a:pt x="7" y="451"/>
                  </a:lnTo>
                  <a:lnTo>
                    <a:pt x="0" y="386"/>
                  </a:lnTo>
                  <a:lnTo>
                    <a:pt x="0" y="312"/>
                  </a:lnTo>
                  <a:lnTo>
                    <a:pt x="9" y="234"/>
                  </a:lnTo>
                  <a:lnTo>
                    <a:pt x="28" y="154"/>
                  </a:lnTo>
                  <a:lnTo>
                    <a:pt x="61" y="7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5" name="Freeform 231">
              <a:extLst>
                <a:ext uri="{FF2B5EF4-FFF2-40B4-BE49-F238E27FC236}">
                  <a16:creationId xmlns:a16="http://schemas.microsoft.com/office/drawing/2014/main" id="{C89A8D9B-4065-48DA-A1D6-EA4F6890F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2307"/>
              <a:ext cx="178" cy="273"/>
            </a:xfrm>
            <a:custGeom>
              <a:avLst/>
              <a:gdLst>
                <a:gd name="T0" fmla="*/ 103 w 356"/>
                <a:gd name="T1" fmla="*/ 0 h 545"/>
                <a:gd name="T2" fmla="*/ 124 w 356"/>
                <a:gd name="T3" fmla="*/ 12 h 545"/>
                <a:gd name="T4" fmla="*/ 146 w 356"/>
                <a:gd name="T5" fmla="*/ 22 h 545"/>
                <a:gd name="T6" fmla="*/ 166 w 356"/>
                <a:gd name="T7" fmla="*/ 34 h 545"/>
                <a:gd name="T8" fmla="*/ 188 w 356"/>
                <a:gd name="T9" fmla="*/ 44 h 545"/>
                <a:gd name="T10" fmla="*/ 209 w 356"/>
                <a:gd name="T11" fmla="*/ 55 h 545"/>
                <a:gd name="T12" fmla="*/ 230 w 356"/>
                <a:gd name="T13" fmla="*/ 67 h 545"/>
                <a:gd name="T14" fmla="*/ 251 w 356"/>
                <a:gd name="T15" fmla="*/ 77 h 545"/>
                <a:gd name="T16" fmla="*/ 272 w 356"/>
                <a:gd name="T17" fmla="*/ 89 h 545"/>
                <a:gd name="T18" fmla="*/ 283 w 356"/>
                <a:gd name="T19" fmla="*/ 96 h 545"/>
                <a:gd name="T20" fmla="*/ 293 w 356"/>
                <a:gd name="T21" fmla="*/ 104 h 545"/>
                <a:gd name="T22" fmla="*/ 303 w 356"/>
                <a:gd name="T23" fmla="*/ 111 h 545"/>
                <a:gd name="T24" fmla="*/ 315 w 356"/>
                <a:gd name="T25" fmla="*/ 119 h 545"/>
                <a:gd name="T26" fmla="*/ 325 w 356"/>
                <a:gd name="T27" fmla="*/ 127 h 545"/>
                <a:gd name="T28" fmla="*/ 336 w 356"/>
                <a:gd name="T29" fmla="*/ 134 h 545"/>
                <a:gd name="T30" fmla="*/ 346 w 356"/>
                <a:gd name="T31" fmla="*/ 142 h 545"/>
                <a:gd name="T32" fmla="*/ 356 w 356"/>
                <a:gd name="T33" fmla="*/ 149 h 545"/>
                <a:gd name="T34" fmla="*/ 352 w 356"/>
                <a:gd name="T35" fmla="*/ 183 h 545"/>
                <a:gd name="T36" fmla="*/ 348 w 356"/>
                <a:gd name="T37" fmla="*/ 218 h 545"/>
                <a:gd name="T38" fmla="*/ 345 w 356"/>
                <a:gd name="T39" fmla="*/ 253 h 545"/>
                <a:gd name="T40" fmla="*/ 340 w 356"/>
                <a:gd name="T41" fmla="*/ 287 h 545"/>
                <a:gd name="T42" fmla="*/ 330 w 356"/>
                <a:gd name="T43" fmla="*/ 311 h 545"/>
                <a:gd name="T44" fmla="*/ 321 w 356"/>
                <a:gd name="T45" fmla="*/ 334 h 545"/>
                <a:gd name="T46" fmla="*/ 310 w 356"/>
                <a:gd name="T47" fmla="*/ 359 h 545"/>
                <a:gd name="T48" fmla="*/ 301 w 356"/>
                <a:gd name="T49" fmla="*/ 382 h 545"/>
                <a:gd name="T50" fmla="*/ 291 w 356"/>
                <a:gd name="T51" fmla="*/ 405 h 545"/>
                <a:gd name="T52" fmla="*/ 280 w 356"/>
                <a:gd name="T53" fmla="*/ 429 h 545"/>
                <a:gd name="T54" fmla="*/ 271 w 356"/>
                <a:gd name="T55" fmla="*/ 452 h 545"/>
                <a:gd name="T56" fmla="*/ 261 w 356"/>
                <a:gd name="T57" fmla="*/ 476 h 545"/>
                <a:gd name="T58" fmla="*/ 246 w 356"/>
                <a:gd name="T59" fmla="*/ 481 h 545"/>
                <a:gd name="T60" fmla="*/ 232 w 356"/>
                <a:gd name="T61" fmla="*/ 484 h 545"/>
                <a:gd name="T62" fmla="*/ 217 w 356"/>
                <a:gd name="T63" fmla="*/ 489 h 545"/>
                <a:gd name="T64" fmla="*/ 202 w 356"/>
                <a:gd name="T65" fmla="*/ 493 h 545"/>
                <a:gd name="T66" fmla="*/ 187 w 356"/>
                <a:gd name="T67" fmla="*/ 498 h 545"/>
                <a:gd name="T68" fmla="*/ 173 w 356"/>
                <a:gd name="T69" fmla="*/ 502 h 545"/>
                <a:gd name="T70" fmla="*/ 158 w 356"/>
                <a:gd name="T71" fmla="*/ 506 h 545"/>
                <a:gd name="T72" fmla="*/ 143 w 356"/>
                <a:gd name="T73" fmla="*/ 511 h 545"/>
                <a:gd name="T74" fmla="*/ 128 w 356"/>
                <a:gd name="T75" fmla="*/ 515 h 545"/>
                <a:gd name="T76" fmla="*/ 114 w 356"/>
                <a:gd name="T77" fmla="*/ 519 h 545"/>
                <a:gd name="T78" fmla="*/ 99 w 356"/>
                <a:gd name="T79" fmla="*/ 523 h 545"/>
                <a:gd name="T80" fmla="*/ 85 w 356"/>
                <a:gd name="T81" fmla="*/ 528 h 545"/>
                <a:gd name="T82" fmla="*/ 70 w 356"/>
                <a:gd name="T83" fmla="*/ 533 h 545"/>
                <a:gd name="T84" fmla="*/ 56 w 356"/>
                <a:gd name="T85" fmla="*/ 536 h 545"/>
                <a:gd name="T86" fmla="*/ 41 w 356"/>
                <a:gd name="T87" fmla="*/ 541 h 545"/>
                <a:gd name="T88" fmla="*/ 26 w 356"/>
                <a:gd name="T89" fmla="*/ 545 h 545"/>
                <a:gd name="T90" fmla="*/ 13 w 356"/>
                <a:gd name="T91" fmla="*/ 502 h 545"/>
                <a:gd name="T92" fmla="*/ 5 w 356"/>
                <a:gd name="T93" fmla="*/ 445 h 545"/>
                <a:gd name="T94" fmla="*/ 0 w 356"/>
                <a:gd name="T95" fmla="*/ 379 h 545"/>
                <a:gd name="T96" fmla="*/ 3 w 356"/>
                <a:gd name="T97" fmla="*/ 306 h 545"/>
                <a:gd name="T98" fmla="*/ 13 w 356"/>
                <a:gd name="T99" fmla="*/ 230 h 545"/>
                <a:gd name="T100" fmla="*/ 33 w 356"/>
                <a:gd name="T101" fmla="*/ 151 h 545"/>
                <a:gd name="T102" fmla="*/ 61 w 356"/>
                <a:gd name="T103" fmla="*/ 74 h 545"/>
                <a:gd name="T104" fmla="*/ 103 w 356"/>
                <a:gd name="T105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6" h="545">
                  <a:moveTo>
                    <a:pt x="103" y="0"/>
                  </a:moveTo>
                  <a:lnTo>
                    <a:pt x="124" y="12"/>
                  </a:lnTo>
                  <a:lnTo>
                    <a:pt x="146" y="22"/>
                  </a:lnTo>
                  <a:lnTo>
                    <a:pt x="166" y="34"/>
                  </a:lnTo>
                  <a:lnTo>
                    <a:pt x="188" y="44"/>
                  </a:lnTo>
                  <a:lnTo>
                    <a:pt x="209" y="55"/>
                  </a:lnTo>
                  <a:lnTo>
                    <a:pt x="230" y="67"/>
                  </a:lnTo>
                  <a:lnTo>
                    <a:pt x="251" y="77"/>
                  </a:lnTo>
                  <a:lnTo>
                    <a:pt x="272" y="89"/>
                  </a:lnTo>
                  <a:lnTo>
                    <a:pt x="283" y="96"/>
                  </a:lnTo>
                  <a:lnTo>
                    <a:pt x="293" y="104"/>
                  </a:lnTo>
                  <a:lnTo>
                    <a:pt x="303" y="111"/>
                  </a:lnTo>
                  <a:lnTo>
                    <a:pt x="315" y="119"/>
                  </a:lnTo>
                  <a:lnTo>
                    <a:pt x="325" y="127"/>
                  </a:lnTo>
                  <a:lnTo>
                    <a:pt x="336" y="134"/>
                  </a:lnTo>
                  <a:lnTo>
                    <a:pt x="346" y="142"/>
                  </a:lnTo>
                  <a:lnTo>
                    <a:pt x="356" y="149"/>
                  </a:lnTo>
                  <a:lnTo>
                    <a:pt x="352" y="183"/>
                  </a:lnTo>
                  <a:lnTo>
                    <a:pt x="348" y="218"/>
                  </a:lnTo>
                  <a:lnTo>
                    <a:pt x="345" y="253"/>
                  </a:lnTo>
                  <a:lnTo>
                    <a:pt x="340" y="287"/>
                  </a:lnTo>
                  <a:lnTo>
                    <a:pt x="330" y="311"/>
                  </a:lnTo>
                  <a:lnTo>
                    <a:pt x="321" y="334"/>
                  </a:lnTo>
                  <a:lnTo>
                    <a:pt x="310" y="359"/>
                  </a:lnTo>
                  <a:lnTo>
                    <a:pt x="301" y="382"/>
                  </a:lnTo>
                  <a:lnTo>
                    <a:pt x="291" y="405"/>
                  </a:lnTo>
                  <a:lnTo>
                    <a:pt x="280" y="429"/>
                  </a:lnTo>
                  <a:lnTo>
                    <a:pt x="271" y="452"/>
                  </a:lnTo>
                  <a:lnTo>
                    <a:pt x="261" y="476"/>
                  </a:lnTo>
                  <a:lnTo>
                    <a:pt x="246" y="481"/>
                  </a:lnTo>
                  <a:lnTo>
                    <a:pt x="232" y="484"/>
                  </a:lnTo>
                  <a:lnTo>
                    <a:pt x="217" y="489"/>
                  </a:lnTo>
                  <a:lnTo>
                    <a:pt x="202" y="493"/>
                  </a:lnTo>
                  <a:lnTo>
                    <a:pt x="187" y="498"/>
                  </a:lnTo>
                  <a:lnTo>
                    <a:pt x="173" y="502"/>
                  </a:lnTo>
                  <a:lnTo>
                    <a:pt x="158" y="506"/>
                  </a:lnTo>
                  <a:lnTo>
                    <a:pt x="143" y="511"/>
                  </a:lnTo>
                  <a:lnTo>
                    <a:pt x="128" y="515"/>
                  </a:lnTo>
                  <a:lnTo>
                    <a:pt x="114" y="519"/>
                  </a:lnTo>
                  <a:lnTo>
                    <a:pt x="99" y="523"/>
                  </a:lnTo>
                  <a:lnTo>
                    <a:pt x="85" y="528"/>
                  </a:lnTo>
                  <a:lnTo>
                    <a:pt x="70" y="533"/>
                  </a:lnTo>
                  <a:lnTo>
                    <a:pt x="56" y="536"/>
                  </a:lnTo>
                  <a:lnTo>
                    <a:pt x="41" y="541"/>
                  </a:lnTo>
                  <a:lnTo>
                    <a:pt x="26" y="545"/>
                  </a:lnTo>
                  <a:lnTo>
                    <a:pt x="13" y="502"/>
                  </a:lnTo>
                  <a:lnTo>
                    <a:pt x="5" y="445"/>
                  </a:lnTo>
                  <a:lnTo>
                    <a:pt x="0" y="379"/>
                  </a:lnTo>
                  <a:lnTo>
                    <a:pt x="3" y="306"/>
                  </a:lnTo>
                  <a:lnTo>
                    <a:pt x="13" y="230"/>
                  </a:lnTo>
                  <a:lnTo>
                    <a:pt x="33" y="151"/>
                  </a:lnTo>
                  <a:lnTo>
                    <a:pt x="61" y="74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6" name="Freeform 232">
              <a:extLst>
                <a:ext uri="{FF2B5EF4-FFF2-40B4-BE49-F238E27FC236}">
                  <a16:creationId xmlns:a16="http://schemas.microsoft.com/office/drawing/2014/main" id="{462ADEFD-FE28-4014-9B21-9B89CF7A7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2309"/>
              <a:ext cx="171" cy="270"/>
            </a:xfrm>
            <a:custGeom>
              <a:avLst/>
              <a:gdLst>
                <a:gd name="T0" fmla="*/ 97 w 342"/>
                <a:gd name="T1" fmla="*/ 0 h 538"/>
                <a:gd name="T2" fmla="*/ 258 w 342"/>
                <a:gd name="T3" fmla="*/ 84 h 538"/>
                <a:gd name="T4" fmla="*/ 342 w 342"/>
                <a:gd name="T5" fmla="*/ 144 h 538"/>
                <a:gd name="T6" fmla="*/ 331 w 342"/>
                <a:gd name="T7" fmla="*/ 282 h 538"/>
                <a:gd name="T8" fmla="*/ 247 w 342"/>
                <a:gd name="T9" fmla="*/ 471 h 538"/>
                <a:gd name="T10" fmla="*/ 16 w 342"/>
                <a:gd name="T11" fmla="*/ 538 h 538"/>
                <a:gd name="T12" fmla="*/ 7 w 342"/>
                <a:gd name="T13" fmla="*/ 494 h 538"/>
                <a:gd name="T14" fmla="*/ 1 w 342"/>
                <a:gd name="T15" fmla="*/ 438 h 538"/>
                <a:gd name="T16" fmla="*/ 0 w 342"/>
                <a:gd name="T17" fmla="*/ 372 h 538"/>
                <a:gd name="T18" fmla="*/ 5 w 342"/>
                <a:gd name="T19" fmla="*/ 299 h 538"/>
                <a:gd name="T20" fmla="*/ 15 w 342"/>
                <a:gd name="T21" fmla="*/ 223 h 538"/>
                <a:gd name="T22" fmla="*/ 34 w 342"/>
                <a:gd name="T23" fmla="*/ 146 h 538"/>
                <a:gd name="T24" fmla="*/ 60 w 342"/>
                <a:gd name="T25" fmla="*/ 71 h 538"/>
                <a:gd name="T26" fmla="*/ 97 w 342"/>
                <a:gd name="T27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2" h="538">
                  <a:moveTo>
                    <a:pt x="97" y="0"/>
                  </a:moveTo>
                  <a:lnTo>
                    <a:pt x="258" y="84"/>
                  </a:lnTo>
                  <a:lnTo>
                    <a:pt x="342" y="144"/>
                  </a:lnTo>
                  <a:lnTo>
                    <a:pt x="331" y="282"/>
                  </a:lnTo>
                  <a:lnTo>
                    <a:pt x="247" y="471"/>
                  </a:lnTo>
                  <a:lnTo>
                    <a:pt x="16" y="538"/>
                  </a:lnTo>
                  <a:lnTo>
                    <a:pt x="7" y="494"/>
                  </a:lnTo>
                  <a:lnTo>
                    <a:pt x="1" y="438"/>
                  </a:lnTo>
                  <a:lnTo>
                    <a:pt x="0" y="372"/>
                  </a:lnTo>
                  <a:lnTo>
                    <a:pt x="5" y="299"/>
                  </a:lnTo>
                  <a:lnTo>
                    <a:pt x="15" y="223"/>
                  </a:lnTo>
                  <a:lnTo>
                    <a:pt x="34" y="146"/>
                  </a:lnTo>
                  <a:lnTo>
                    <a:pt x="60" y="71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7" name="Freeform 233">
              <a:extLst>
                <a:ext uri="{FF2B5EF4-FFF2-40B4-BE49-F238E27FC236}">
                  <a16:creationId xmlns:a16="http://schemas.microsoft.com/office/drawing/2014/main" id="{3D5CC7D6-ADEC-49C5-B5C2-7B4B80D85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032"/>
              <a:ext cx="276" cy="198"/>
            </a:xfrm>
            <a:custGeom>
              <a:avLst/>
              <a:gdLst>
                <a:gd name="T0" fmla="*/ 20 w 553"/>
                <a:gd name="T1" fmla="*/ 269 h 396"/>
                <a:gd name="T2" fmla="*/ 60 w 553"/>
                <a:gd name="T3" fmla="*/ 286 h 396"/>
                <a:gd name="T4" fmla="*/ 100 w 553"/>
                <a:gd name="T5" fmla="*/ 304 h 396"/>
                <a:gd name="T6" fmla="*/ 141 w 553"/>
                <a:gd name="T7" fmla="*/ 320 h 396"/>
                <a:gd name="T8" fmla="*/ 180 w 553"/>
                <a:gd name="T9" fmla="*/ 337 h 396"/>
                <a:gd name="T10" fmla="*/ 220 w 553"/>
                <a:gd name="T11" fmla="*/ 353 h 396"/>
                <a:gd name="T12" fmla="*/ 260 w 553"/>
                <a:gd name="T13" fmla="*/ 370 h 396"/>
                <a:gd name="T14" fmla="*/ 301 w 553"/>
                <a:gd name="T15" fmla="*/ 388 h 396"/>
                <a:gd name="T16" fmla="*/ 329 w 553"/>
                <a:gd name="T17" fmla="*/ 393 h 396"/>
                <a:gd name="T18" fmla="*/ 349 w 553"/>
                <a:gd name="T19" fmla="*/ 388 h 396"/>
                <a:gd name="T20" fmla="*/ 369 w 553"/>
                <a:gd name="T21" fmla="*/ 383 h 396"/>
                <a:gd name="T22" fmla="*/ 388 w 553"/>
                <a:gd name="T23" fmla="*/ 378 h 396"/>
                <a:gd name="T24" fmla="*/ 404 w 553"/>
                <a:gd name="T25" fmla="*/ 362 h 396"/>
                <a:gd name="T26" fmla="*/ 418 w 553"/>
                <a:gd name="T27" fmla="*/ 335 h 396"/>
                <a:gd name="T28" fmla="*/ 432 w 553"/>
                <a:gd name="T29" fmla="*/ 307 h 396"/>
                <a:gd name="T30" fmla="*/ 445 w 553"/>
                <a:gd name="T31" fmla="*/ 279 h 396"/>
                <a:gd name="T32" fmla="*/ 464 w 553"/>
                <a:gd name="T33" fmla="*/ 247 h 396"/>
                <a:gd name="T34" fmla="*/ 491 w 553"/>
                <a:gd name="T35" fmla="*/ 211 h 396"/>
                <a:gd name="T36" fmla="*/ 516 w 553"/>
                <a:gd name="T37" fmla="*/ 174 h 396"/>
                <a:gd name="T38" fmla="*/ 540 w 553"/>
                <a:gd name="T39" fmla="*/ 139 h 396"/>
                <a:gd name="T40" fmla="*/ 540 w 553"/>
                <a:gd name="T41" fmla="*/ 108 h 396"/>
                <a:gd name="T42" fmla="*/ 516 w 553"/>
                <a:gd name="T43" fmla="*/ 83 h 396"/>
                <a:gd name="T44" fmla="*/ 491 w 553"/>
                <a:gd name="T45" fmla="*/ 58 h 396"/>
                <a:gd name="T46" fmla="*/ 464 w 553"/>
                <a:gd name="T47" fmla="*/ 34 h 396"/>
                <a:gd name="T48" fmla="*/ 375 w 553"/>
                <a:gd name="T49" fmla="*/ 12 h 396"/>
                <a:gd name="T50" fmla="*/ 251 w 553"/>
                <a:gd name="T51" fmla="*/ 2 h 396"/>
                <a:gd name="T52" fmla="*/ 158 w 553"/>
                <a:gd name="T53" fmla="*/ 2 h 396"/>
                <a:gd name="T54" fmla="*/ 92 w 553"/>
                <a:gd name="T55" fmla="*/ 13 h 396"/>
                <a:gd name="T56" fmla="*/ 50 w 553"/>
                <a:gd name="T57" fmla="*/ 38 h 396"/>
                <a:gd name="T58" fmla="*/ 23 w 553"/>
                <a:gd name="T59" fmla="*/ 80 h 396"/>
                <a:gd name="T60" fmla="*/ 9 w 553"/>
                <a:gd name="T61" fmla="*/ 138 h 396"/>
                <a:gd name="T62" fmla="*/ 2 w 553"/>
                <a:gd name="T63" fmla="*/ 21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3" h="396">
                  <a:moveTo>
                    <a:pt x="0" y="261"/>
                  </a:moveTo>
                  <a:lnTo>
                    <a:pt x="20" y="269"/>
                  </a:lnTo>
                  <a:lnTo>
                    <a:pt x="40" y="278"/>
                  </a:lnTo>
                  <a:lnTo>
                    <a:pt x="60" y="286"/>
                  </a:lnTo>
                  <a:lnTo>
                    <a:pt x="81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1" y="320"/>
                  </a:lnTo>
                  <a:lnTo>
                    <a:pt x="160" y="328"/>
                  </a:lnTo>
                  <a:lnTo>
                    <a:pt x="180" y="337"/>
                  </a:lnTo>
                  <a:lnTo>
                    <a:pt x="200" y="345"/>
                  </a:lnTo>
                  <a:lnTo>
                    <a:pt x="220" y="353"/>
                  </a:lnTo>
                  <a:lnTo>
                    <a:pt x="240" y="362"/>
                  </a:lnTo>
                  <a:lnTo>
                    <a:pt x="260" y="370"/>
                  </a:lnTo>
                  <a:lnTo>
                    <a:pt x="280" y="378"/>
                  </a:lnTo>
                  <a:lnTo>
                    <a:pt x="301" y="388"/>
                  </a:lnTo>
                  <a:lnTo>
                    <a:pt x="320" y="396"/>
                  </a:lnTo>
                  <a:lnTo>
                    <a:pt x="329" y="393"/>
                  </a:lnTo>
                  <a:lnTo>
                    <a:pt x="340" y="391"/>
                  </a:lnTo>
                  <a:lnTo>
                    <a:pt x="349" y="388"/>
                  </a:lnTo>
                  <a:lnTo>
                    <a:pt x="359" y="385"/>
                  </a:lnTo>
                  <a:lnTo>
                    <a:pt x="369" y="383"/>
                  </a:lnTo>
                  <a:lnTo>
                    <a:pt x="378" y="381"/>
                  </a:lnTo>
                  <a:lnTo>
                    <a:pt x="388" y="378"/>
                  </a:lnTo>
                  <a:lnTo>
                    <a:pt x="397" y="376"/>
                  </a:lnTo>
                  <a:lnTo>
                    <a:pt x="404" y="362"/>
                  </a:lnTo>
                  <a:lnTo>
                    <a:pt x="411" y="348"/>
                  </a:lnTo>
                  <a:lnTo>
                    <a:pt x="418" y="335"/>
                  </a:lnTo>
                  <a:lnTo>
                    <a:pt x="425" y="321"/>
                  </a:lnTo>
                  <a:lnTo>
                    <a:pt x="432" y="307"/>
                  </a:lnTo>
                  <a:lnTo>
                    <a:pt x="439" y="293"/>
                  </a:lnTo>
                  <a:lnTo>
                    <a:pt x="445" y="279"/>
                  </a:lnTo>
                  <a:lnTo>
                    <a:pt x="452" y="265"/>
                  </a:lnTo>
                  <a:lnTo>
                    <a:pt x="464" y="247"/>
                  </a:lnTo>
                  <a:lnTo>
                    <a:pt x="477" y="229"/>
                  </a:lnTo>
                  <a:lnTo>
                    <a:pt x="491" y="211"/>
                  </a:lnTo>
                  <a:lnTo>
                    <a:pt x="503" y="193"/>
                  </a:lnTo>
                  <a:lnTo>
                    <a:pt x="516" y="174"/>
                  </a:lnTo>
                  <a:lnTo>
                    <a:pt x="529" y="156"/>
                  </a:lnTo>
                  <a:lnTo>
                    <a:pt x="540" y="139"/>
                  </a:lnTo>
                  <a:lnTo>
                    <a:pt x="553" y="120"/>
                  </a:lnTo>
                  <a:lnTo>
                    <a:pt x="540" y="108"/>
                  </a:lnTo>
                  <a:lnTo>
                    <a:pt x="529" y="95"/>
                  </a:lnTo>
                  <a:lnTo>
                    <a:pt x="516" y="83"/>
                  </a:lnTo>
                  <a:lnTo>
                    <a:pt x="503" y="71"/>
                  </a:lnTo>
                  <a:lnTo>
                    <a:pt x="491" y="58"/>
                  </a:lnTo>
                  <a:lnTo>
                    <a:pt x="477" y="46"/>
                  </a:lnTo>
                  <a:lnTo>
                    <a:pt x="464" y="34"/>
                  </a:lnTo>
                  <a:lnTo>
                    <a:pt x="452" y="21"/>
                  </a:lnTo>
                  <a:lnTo>
                    <a:pt x="375" y="12"/>
                  </a:lnTo>
                  <a:lnTo>
                    <a:pt x="309" y="6"/>
                  </a:lnTo>
                  <a:lnTo>
                    <a:pt x="251" y="2"/>
                  </a:lnTo>
                  <a:lnTo>
                    <a:pt x="200" y="0"/>
                  </a:lnTo>
                  <a:lnTo>
                    <a:pt x="158" y="2"/>
                  </a:lnTo>
                  <a:lnTo>
                    <a:pt x="122" y="6"/>
                  </a:lnTo>
                  <a:lnTo>
                    <a:pt x="92" y="13"/>
                  </a:lnTo>
                  <a:lnTo>
                    <a:pt x="69" y="25"/>
                  </a:lnTo>
                  <a:lnTo>
                    <a:pt x="50" y="38"/>
                  </a:lnTo>
                  <a:lnTo>
                    <a:pt x="35" y="57"/>
                  </a:lnTo>
                  <a:lnTo>
                    <a:pt x="23" y="80"/>
                  </a:lnTo>
                  <a:lnTo>
                    <a:pt x="15" y="106"/>
                  </a:lnTo>
                  <a:lnTo>
                    <a:pt x="9" y="138"/>
                  </a:lnTo>
                  <a:lnTo>
                    <a:pt x="5" y="174"/>
                  </a:lnTo>
                  <a:lnTo>
                    <a:pt x="2" y="215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8" name="Freeform 234">
              <a:extLst>
                <a:ext uri="{FF2B5EF4-FFF2-40B4-BE49-F238E27FC236}">
                  <a16:creationId xmlns:a16="http://schemas.microsoft.com/office/drawing/2014/main" id="{D3F324D1-4361-4548-82FF-DD8066729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" y="2037"/>
              <a:ext cx="274" cy="193"/>
            </a:xfrm>
            <a:custGeom>
              <a:avLst/>
              <a:gdLst>
                <a:gd name="T0" fmla="*/ 19 w 547"/>
                <a:gd name="T1" fmla="*/ 261 h 386"/>
                <a:gd name="T2" fmla="*/ 59 w 547"/>
                <a:gd name="T3" fmla="*/ 279 h 386"/>
                <a:gd name="T4" fmla="*/ 98 w 547"/>
                <a:gd name="T5" fmla="*/ 295 h 386"/>
                <a:gd name="T6" fmla="*/ 137 w 547"/>
                <a:gd name="T7" fmla="*/ 312 h 386"/>
                <a:gd name="T8" fmla="*/ 177 w 547"/>
                <a:gd name="T9" fmla="*/ 328 h 386"/>
                <a:gd name="T10" fmla="*/ 216 w 547"/>
                <a:gd name="T11" fmla="*/ 344 h 386"/>
                <a:gd name="T12" fmla="*/ 255 w 547"/>
                <a:gd name="T13" fmla="*/ 362 h 386"/>
                <a:gd name="T14" fmla="*/ 295 w 547"/>
                <a:gd name="T15" fmla="*/ 378 h 386"/>
                <a:gd name="T16" fmla="*/ 323 w 547"/>
                <a:gd name="T17" fmla="*/ 383 h 386"/>
                <a:gd name="T18" fmla="*/ 343 w 547"/>
                <a:gd name="T19" fmla="*/ 378 h 386"/>
                <a:gd name="T20" fmla="*/ 363 w 547"/>
                <a:gd name="T21" fmla="*/ 373 h 386"/>
                <a:gd name="T22" fmla="*/ 382 w 547"/>
                <a:gd name="T23" fmla="*/ 368 h 386"/>
                <a:gd name="T24" fmla="*/ 398 w 547"/>
                <a:gd name="T25" fmla="*/ 352 h 386"/>
                <a:gd name="T26" fmla="*/ 412 w 547"/>
                <a:gd name="T27" fmla="*/ 325 h 386"/>
                <a:gd name="T28" fmla="*/ 426 w 547"/>
                <a:gd name="T29" fmla="*/ 297 h 386"/>
                <a:gd name="T30" fmla="*/ 439 w 547"/>
                <a:gd name="T31" fmla="*/ 269 h 386"/>
                <a:gd name="T32" fmla="*/ 458 w 547"/>
                <a:gd name="T33" fmla="*/ 237 h 386"/>
                <a:gd name="T34" fmla="*/ 485 w 547"/>
                <a:gd name="T35" fmla="*/ 201 h 386"/>
                <a:gd name="T36" fmla="*/ 510 w 547"/>
                <a:gd name="T37" fmla="*/ 164 h 386"/>
                <a:gd name="T38" fmla="*/ 534 w 547"/>
                <a:gd name="T39" fmla="*/ 129 h 386"/>
                <a:gd name="T40" fmla="*/ 534 w 547"/>
                <a:gd name="T41" fmla="*/ 98 h 386"/>
                <a:gd name="T42" fmla="*/ 510 w 547"/>
                <a:gd name="T43" fmla="*/ 73 h 386"/>
                <a:gd name="T44" fmla="*/ 485 w 547"/>
                <a:gd name="T45" fmla="*/ 49 h 386"/>
                <a:gd name="T46" fmla="*/ 458 w 547"/>
                <a:gd name="T47" fmla="*/ 25 h 386"/>
                <a:gd name="T48" fmla="*/ 369 w 547"/>
                <a:gd name="T49" fmla="*/ 7 h 386"/>
                <a:gd name="T50" fmla="*/ 246 w 547"/>
                <a:gd name="T51" fmla="*/ 0 h 386"/>
                <a:gd name="T52" fmla="*/ 155 w 547"/>
                <a:gd name="T53" fmla="*/ 3 h 386"/>
                <a:gd name="T54" fmla="*/ 91 w 547"/>
                <a:gd name="T55" fmla="*/ 17 h 386"/>
                <a:gd name="T56" fmla="*/ 49 w 547"/>
                <a:gd name="T57" fmla="*/ 43 h 386"/>
                <a:gd name="T58" fmla="*/ 24 w 547"/>
                <a:gd name="T59" fmla="*/ 84 h 386"/>
                <a:gd name="T60" fmla="*/ 10 w 547"/>
                <a:gd name="T61" fmla="*/ 139 h 386"/>
                <a:gd name="T62" fmla="*/ 2 w 547"/>
                <a:gd name="T63" fmla="*/ 211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7" h="386">
                  <a:moveTo>
                    <a:pt x="0" y="253"/>
                  </a:moveTo>
                  <a:lnTo>
                    <a:pt x="19" y="261"/>
                  </a:lnTo>
                  <a:lnTo>
                    <a:pt x="39" y="270"/>
                  </a:lnTo>
                  <a:lnTo>
                    <a:pt x="59" y="279"/>
                  </a:lnTo>
                  <a:lnTo>
                    <a:pt x="78" y="287"/>
                  </a:lnTo>
                  <a:lnTo>
                    <a:pt x="98" y="295"/>
                  </a:lnTo>
                  <a:lnTo>
                    <a:pt x="117" y="304"/>
                  </a:lnTo>
                  <a:lnTo>
                    <a:pt x="137" y="312"/>
                  </a:lnTo>
                  <a:lnTo>
                    <a:pt x="158" y="320"/>
                  </a:lnTo>
                  <a:lnTo>
                    <a:pt x="177" y="328"/>
                  </a:lnTo>
                  <a:lnTo>
                    <a:pt x="197" y="336"/>
                  </a:lnTo>
                  <a:lnTo>
                    <a:pt x="216" y="344"/>
                  </a:lnTo>
                  <a:lnTo>
                    <a:pt x="236" y="352"/>
                  </a:lnTo>
                  <a:lnTo>
                    <a:pt x="255" y="362"/>
                  </a:lnTo>
                  <a:lnTo>
                    <a:pt x="275" y="370"/>
                  </a:lnTo>
                  <a:lnTo>
                    <a:pt x="295" y="378"/>
                  </a:lnTo>
                  <a:lnTo>
                    <a:pt x="314" y="386"/>
                  </a:lnTo>
                  <a:lnTo>
                    <a:pt x="323" y="383"/>
                  </a:lnTo>
                  <a:lnTo>
                    <a:pt x="334" y="381"/>
                  </a:lnTo>
                  <a:lnTo>
                    <a:pt x="343" y="378"/>
                  </a:lnTo>
                  <a:lnTo>
                    <a:pt x="353" y="375"/>
                  </a:lnTo>
                  <a:lnTo>
                    <a:pt x="363" y="373"/>
                  </a:lnTo>
                  <a:lnTo>
                    <a:pt x="372" y="371"/>
                  </a:lnTo>
                  <a:lnTo>
                    <a:pt x="382" y="368"/>
                  </a:lnTo>
                  <a:lnTo>
                    <a:pt x="391" y="366"/>
                  </a:lnTo>
                  <a:lnTo>
                    <a:pt x="398" y="352"/>
                  </a:lnTo>
                  <a:lnTo>
                    <a:pt x="405" y="338"/>
                  </a:lnTo>
                  <a:lnTo>
                    <a:pt x="412" y="325"/>
                  </a:lnTo>
                  <a:lnTo>
                    <a:pt x="419" y="311"/>
                  </a:lnTo>
                  <a:lnTo>
                    <a:pt x="426" y="297"/>
                  </a:lnTo>
                  <a:lnTo>
                    <a:pt x="433" y="283"/>
                  </a:lnTo>
                  <a:lnTo>
                    <a:pt x="439" y="269"/>
                  </a:lnTo>
                  <a:lnTo>
                    <a:pt x="446" y="255"/>
                  </a:lnTo>
                  <a:lnTo>
                    <a:pt x="458" y="237"/>
                  </a:lnTo>
                  <a:lnTo>
                    <a:pt x="471" y="219"/>
                  </a:lnTo>
                  <a:lnTo>
                    <a:pt x="485" y="201"/>
                  </a:lnTo>
                  <a:lnTo>
                    <a:pt x="497" y="183"/>
                  </a:lnTo>
                  <a:lnTo>
                    <a:pt x="510" y="164"/>
                  </a:lnTo>
                  <a:lnTo>
                    <a:pt x="523" y="146"/>
                  </a:lnTo>
                  <a:lnTo>
                    <a:pt x="534" y="129"/>
                  </a:lnTo>
                  <a:lnTo>
                    <a:pt x="547" y="110"/>
                  </a:lnTo>
                  <a:lnTo>
                    <a:pt x="534" y="98"/>
                  </a:lnTo>
                  <a:lnTo>
                    <a:pt x="523" y="86"/>
                  </a:lnTo>
                  <a:lnTo>
                    <a:pt x="510" y="73"/>
                  </a:lnTo>
                  <a:lnTo>
                    <a:pt x="497" y="62"/>
                  </a:lnTo>
                  <a:lnTo>
                    <a:pt x="485" y="49"/>
                  </a:lnTo>
                  <a:lnTo>
                    <a:pt x="471" y="38"/>
                  </a:lnTo>
                  <a:lnTo>
                    <a:pt x="458" y="25"/>
                  </a:lnTo>
                  <a:lnTo>
                    <a:pt x="446" y="13"/>
                  </a:lnTo>
                  <a:lnTo>
                    <a:pt x="369" y="7"/>
                  </a:lnTo>
                  <a:lnTo>
                    <a:pt x="304" y="2"/>
                  </a:lnTo>
                  <a:lnTo>
                    <a:pt x="246" y="0"/>
                  </a:lnTo>
                  <a:lnTo>
                    <a:pt x="197" y="1"/>
                  </a:lnTo>
                  <a:lnTo>
                    <a:pt x="155" y="3"/>
                  </a:lnTo>
                  <a:lnTo>
                    <a:pt x="121" y="9"/>
                  </a:lnTo>
                  <a:lnTo>
                    <a:pt x="91" y="17"/>
                  </a:lnTo>
                  <a:lnTo>
                    <a:pt x="68" y="28"/>
                  </a:lnTo>
                  <a:lnTo>
                    <a:pt x="49" y="43"/>
                  </a:lnTo>
                  <a:lnTo>
                    <a:pt x="34" y="62"/>
                  </a:lnTo>
                  <a:lnTo>
                    <a:pt x="24" y="84"/>
                  </a:lnTo>
                  <a:lnTo>
                    <a:pt x="16" y="109"/>
                  </a:lnTo>
                  <a:lnTo>
                    <a:pt x="10" y="139"/>
                  </a:lnTo>
                  <a:lnTo>
                    <a:pt x="6" y="172"/>
                  </a:lnTo>
                  <a:lnTo>
                    <a:pt x="2" y="211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9" name="Freeform 235">
              <a:extLst>
                <a:ext uri="{FF2B5EF4-FFF2-40B4-BE49-F238E27FC236}">
                  <a16:creationId xmlns:a16="http://schemas.microsoft.com/office/drawing/2014/main" id="{EFE13A43-7537-445F-9A42-C6D54F4ED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2041"/>
              <a:ext cx="271" cy="189"/>
            </a:xfrm>
            <a:custGeom>
              <a:avLst/>
              <a:gdLst>
                <a:gd name="T0" fmla="*/ 19 w 541"/>
                <a:gd name="T1" fmla="*/ 256 h 377"/>
                <a:gd name="T2" fmla="*/ 57 w 541"/>
                <a:gd name="T3" fmla="*/ 272 h 377"/>
                <a:gd name="T4" fmla="*/ 96 w 541"/>
                <a:gd name="T5" fmla="*/ 288 h 377"/>
                <a:gd name="T6" fmla="*/ 134 w 541"/>
                <a:gd name="T7" fmla="*/ 304 h 377"/>
                <a:gd name="T8" fmla="*/ 173 w 541"/>
                <a:gd name="T9" fmla="*/ 320 h 377"/>
                <a:gd name="T10" fmla="*/ 211 w 541"/>
                <a:gd name="T11" fmla="*/ 336 h 377"/>
                <a:gd name="T12" fmla="*/ 251 w 541"/>
                <a:gd name="T13" fmla="*/ 353 h 377"/>
                <a:gd name="T14" fmla="*/ 289 w 541"/>
                <a:gd name="T15" fmla="*/ 369 h 377"/>
                <a:gd name="T16" fmla="*/ 317 w 541"/>
                <a:gd name="T17" fmla="*/ 374 h 377"/>
                <a:gd name="T18" fmla="*/ 337 w 541"/>
                <a:gd name="T19" fmla="*/ 369 h 377"/>
                <a:gd name="T20" fmla="*/ 357 w 541"/>
                <a:gd name="T21" fmla="*/ 364 h 377"/>
                <a:gd name="T22" fmla="*/ 376 w 541"/>
                <a:gd name="T23" fmla="*/ 359 h 377"/>
                <a:gd name="T24" fmla="*/ 392 w 541"/>
                <a:gd name="T25" fmla="*/ 343 h 377"/>
                <a:gd name="T26" fmla="*/ 406 w 541"/>
                <a:gd name="T27" fmla="*/ 316 h 377"/>
                <a:gd name="T28" fmla="*/ 420 w 541"/>
                <a:gd name="T29" fmla="*/ 288 h 377"/>
                <a:gd name="T30" fmla="*/ 433 w 541"/>
                <a:gd name="T31" fmla="*/ 260 h 377"/>
                <a:gd name="T32" fmla="*/ 452 w 541"/>
                <a:gd name="T33" fmla="*/ 228 h 377"/>
                <a:gd name="T34" fmla="*/ 479 w 541"/>
                <a:gd name="T35" fmla="*/ 192 h 377"/>
                <a:gd name="T36" fmla="*/ 504 w 541"/>
                <a:gd name="T37" fmla="*/ 155 h 377"/>
                <a:gd name="T38" fmla="*/ 528 w 541"/>
                <a:gd name="T39" fmla="*/ 120 h 377"/>
                <a:gd name="T40" fmla="*/ 528 w 541"/>
                <a:gd name="T41" fmla="*/ 90 h 377"/>
                <a:gd name="T42" fmla="*/ 504 w 541"/>
                <a:gd name="T43" fmla="*/ 66 h 377"/>
                <a:gd name="T44" fmla="*/ 479 w 541"/>
                <a:gd name="T45" fmla="*/ 42 h 377"/>
                <a:gd name="T46" fmla="*/ 452 w 541"/>
                <a:gd name="T47" fmla="*/ 18 h 377"/>
                <a:gd name="T48" fmla="*/ 365 w 541"/>
                <a:gd name="T49" fmla="*/ 2 h 377"/>
                <a:gd name="T50" fmla="*/ 243 w 541"/>
                <a:gd name="T51" fmla="*/ 0 h 377"/>
                <a:gd name="T52" fmla="*/ 153 w 541"/>
                <a:gd name="T53" fmla="*/ 6 h 377"/>
                <a:gd name="T54" fmla="*/ 89 w 541"/>
                <a:gd name="T55" fmla="*/ 22 h 377"/>
                <a:gd name="T56" fmla="*/ 49 w 541"/>
                <a:gd name="T57" fmla="*/ 49 h 377"/>
                <a:gd name="T58" fmla="*/ 25 w 541"/>
                <a:gd name="T59" fmla="*/ 89 h 377"/>
                <a:gd name="T60" fmla="*/ 11 w 541"/>
                <a:gd name="T61" fmla="*/ 142 h 377"/>
                <a:gd name="T62" fmla="*/ 3 w 541"/>
                <a:gd name="T63" fmla="*/ 20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1" h="377">
                  <a:moveTo>
                    <a:pt x="0" y="248"/>
                  </a:moveTo>
                  <a:lnTo>
                    <a:pt x="19" y="256"/>
                  </a:lnTo>
                  <a:lnTo>
                    <a:pt x="38" y="264"/>
                  </a:lnTo>
                  <a:lnTo>
                    <a:pt x="57" y="272"/>
                  </a:lnTo>
                  <a:lnTo>
                    <a:pt x="77" y="280"/>
                  </a:lnTo>
                  <a:lnTo>
                    <a:pt x="96" y="288"/>
                  </a:lnTo>
                  <a:lnTo>
                    <a:pt x="115" y="296"/>
                  </a:lnTo>
                  <a:lnTo>
                    <a:pt x="134" y="304"/>
                  </a:lnTo>
                  <a:lnTo>
                    <a:pt x="154" y="312"/>
                  </a:lnTo>
                  <a:lnTo>
                    <a:pt x="173" y="320"/>
                  </a:lnTo>
                  <a:lnTo>
                    <a:pt x="193" y="328"/>
                  </a:lnTo>
                  <a:lnTo>
                    <a:pt x="211" y="336"/>
                  </a:lnTo>
                  <a:lnTo>
                    <a:pt x="231" y="344"/>
                  </a:lnTo>
                  <a:lnTo>
                    <a:pt x="251" y="353"/>
                  </a:lnTo>
                  <a:lnTo>
                    <a:pt x="270" y="361"/>
                  </a:lnTo>
                  <a:lnTo>
                    <a:pt x="289" y="369"/>
                  </a:lnTo>
                  <a:lnTo>
                    <a:pt x="308" y="377"/>
                  </a:lnTo>
                  <a:lnTo>
                    <a:pt x="317" y="374"/>
                  </a:lnTo>
                  <a:lnTo>
                    <a:pt x="328" y="372"/>
                  </a:lnTo>
                  <a:lnTo>
                    <a:pt x="337" y="369"/>
                  </a:lnTo>
                  <a:lnTo>
                    <a:pt x="347" y="366"/>
                  </a:lnTo>
                  <a:lnTo>
                    <a:pt x="357" y="364"/>
                  </a:lnTo>
                  <a:lnTo>
                    <a:pt x="366" y="362"/>
                  </a:lnTo>
                  <a:lnTo>
                    <a:pt x="376" y="359"/>
                  </a:lnTo>
                  <a:lnTo>
                    <a:pt x="385" y="357"/>
                  </a:lnTo>
                  <a:lnTo>
                    <a:pt x="392" y="343"/>
                  </a:lnTo>
                  <a:lnTo>
                    <a:pt x="399" y="329"/>
                  </a:lnTo>
                  <a:lnTo>
                    <a:pt x="406" y="316"/>
                  </a:lnTo>
                  <a:lnTo>
                    <a:pt x="413" y="302"/>
                  </a:lnTo>
                  <a:lnTo>
                    <a:pt x="420" y="288"/>
                  </a:lnTo>
                  <a:lnTo>
                    <a:pt x="427" y="274"/>
                  </a:lnTo>
                  <a:lnTo>
                    <a:pt x="433" y="260"/>
                  </a:lnTo>
                  <a:lnTo>
                    <a:pt x="440" y="246"/>
                  </a:lnTo>
                  <a:lnTo>
                    <a:pt x="452" y="228"/>
                  </a:lnTo>
                  <a:lnTo>
                    <a:pt x="465" y="210"/>
                  </a:lnTo>
                  <a:lnTo>
                    <a:pt x="479" y="192"/>
                  </a:lnTo>
                  <a:lnTo>
                    <a:pt x="491" y="174"/>
                  </a:lnTo>
                  <a:lnTo>
                    <a:pt x="504" y="155"/>
                  </a:lnTo>
                  <a:lnTo>
                    <a:pt x="517" y="137"/>
                  </a:lnTo>
                  <a:lnTo>
                    <a:pt x="528" y="120"/>
                  </a:lnTo>
                  <a:lnTo>
                    <a:pt x="541" y="101"/>
                  </a:lnTo>
                  <a:lnTo>
                    <a:pt x="528" y="90"/>
                  </a:lnTo>
                  <a:lnTo>
                    <a:pt x="517" y="78"/>
                  </a:lnTo>
                  <a:lnTo>
                    <a:pt x="504" y="66"/>
                  </a:lnTo>
                  <a:lnTo>
                    <a:pt x="491" y="54"/>
                  </a:lnTo>
                  <a:lnTo>
                    <a:pt x="479" y="42"/>
                  </a:lnTo>
                  <a:lnTo>
                    <a:pt x="465" y="30"/>
                  </a:lnTo>
                  <a:lnTo>
                    <a:pt x="452" y="18"/>
                  </a:lnTo>
                  <a:lnTo>
                    <a:pt x="440" y="7"/>
                  </a:lnTo>
                  <a:lnTo>
                    <a:pt x="365" y="2"/>
                  </a:lnTo>
                  <a:lnTo>
                    <a:pt x="299" y="0"/>
                  </a:lnTo>
                  <a:lnTo>
                    <a:pt x="243" y="0"/>
                  </a:lnTo>
                  <a:lnTo>
                    <a:pt x="194" y="1"/>
                  </a:lnTo>
                  <a:lnTo>
                    <a:pt x="153" y="6"/>
                  </a:lnTo>
                  <a:lnTo>
                    <a:pt x="118" y="12"/>
                  </a:lnTo>
                  <a:lnTo>
                    <a:pt x="89" y="22"/>
                  </a:lnTo>
                  <a:lnTo>
                    <a:pt x="68" y="33"/>
                  </a:lnTo>
                  <a:lnTo>
                    <a:pt x="49" y="49"/>
                  </a:lnTo>
                  <a:lnTo>
                    <a:pt x="35" y="67"/>
                  </a:lnTo>
                  <a:lnTo>
                    <a:pt x="25" y="89"/>
                  </a:lnTo>
                  <a:lnTo>
                    <a:pt x="17" y="113"/>
                  </a:lnTo>
                  <a:lnTo>
                    <a:pt x="11" y="142"/>
                  </a:lnTo>
                  <a:lnTo>
                    <a:pt x="7" y="173"/>
                  </a:lnTo>
                  <a:lnTo>
                    <a:pt x="3" y="208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0" name="Freeform 236">
              <a:extLst>
                <a:ext uri="{FF2B5EF4-FFF2-40B4-BE49-F238E27FC236}">
                  <a16:creationId xmlns:a16="http://schemas.microsoft.com/office/drawing/2014/main" id="{9886B4A9-E0BC-4219-AF37-AF4CD37E8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2045"/>
              <a:ext cx="268" cy="185"/>
            </a:xfrm>
            <a:custGeom>
              <a:avLst/>
              <a:gdLst>
                <a:gd name="T0" fmla="*/ 19 w 536"/>
                <a:gd name="T1" fmla="*/ 252 h 370"/>
                <a:gd name="T2" fmla="*/ 57 w 536"/>
                <a:gd name="T3" fmla="*/ 267 h 370"/>
                <a:gd name="T4" fmla="*/ 95 w 536"/>
                <a:gd name="T5" fmla="*/ 283 h 370"/>
                <a:gd name="T6" fmla="*/ 133 w 536"/>
                <a:gd name="T7" fmla="*/ 298 h 370"/>
                <a:gd name="T8" fmla="*/ 171 w 536"/>
                <a:gd name="T9" fmla="*/ 314 h 370"/>
                <a:gd name="T10" fmla="*/ 209 w 536"/>
                <a:gd name="T11" fmla="*/ 331 h 370"/>
                <a:gd name="T12" fmla="*/ 247 w 536"/>
                <a:gd name="T13" fmla="*/ 346 h 370"/>
                <a:gd name="T14" fmla="*/ 285 w 536"/>
                <a:gd name="T15" fmla="*/ 362 h 370"/>
                <a:gd name="T16" fmla="*/ 312 w 536"/>
                <a:gd name="T17" fmla="*/ 367 h 370"/>
                <a:gd name="T18" fmla="*/ 332 w 536"/>
                <a:gd name="T19" fmla="*/ 362 h 370"/>
                <a:gd name="T20" fmla="*/ 352 w 536"/>
                <a:gd name="T21" fmla="*/ 357 h 370"/>
                <a:gd name="T22" fmla="*/ 371 w 536"/>
                <a:gd name="T23" fmla="*/ 352 h 370"/>
                <a:gd name="T24" fmla="*/ 387 w 536"/>
                <a:gd name="T25" fmla="*/ 336 h 370"/>
                <a:gd name="T26" fmla="*/ 401 w 536"/>
                <a:gd name="T27" fmla="*/ 309 h 370"/>
                <a:gd name="T28" fmla="*/ 415 w 536"/>
                <a:gd name="T29" fmla="*/ 281 h 370"/>
                <a:gd name="T30" fmla="*/ 428 w 536"/>
                <a:gd name="T31" fmla="*/ 253 h 370"/>
                <a:gd name="T32" fmla="*/ 447 w 536"/>
                <a:gd name="T33" fmla="*/ 221 h 370"/>
                <a:gd name="T34" fmla="*/ 474 w 536"/>
                <a:gd name="T35" fmla="*/ 185 h 370"/>
                <a:gd name="T36" fmla="*/ 499 w 536"/>
                <a:gd name="T37" fmla="*/ 148 h 370"/>
                <a:gd name="T38" fmla="*/ 523 w 536"/>
                <a:gd name="T39" fmla="*/ 113 h 370"/>
                <a:gd name="T40" fmla="*/ 523 w 536"/>
                <a:gd name="T41" fmla="*/ 83 h 370"/>
                <a:gd name="T42" fmla="*/ 499 w 536"/>
                <a:gd name="T43" fmla="*/ 60 h 370"/>
                <a:gd name="T44" fmla="*/ 474 w 536"/>
                <a:gd name="T45" fmla="*/ 37 h 370"/>
                <a:gd name="T46" fmla="*/ 447 w 536"/>
                <a:gd name="T47" fmla="*/ 14 h 370"/>
                <a:gd name="T48" fmla="*/ 360 w 536"/>
                <a:gd name="T49" fmla="*/ 0 h 370"/>
                <a:gd name="T50" fmla="*/ 239 w 536"/>
                <a:gd name="T51" fmla="*/ 1 h 370"/>
                <a:gd name="T52" fmla="*/ 151 w 536"/>
                <a:gd name="T53" fmla="*/ 10 h 370"/>
                <a:gd name="T54" fmla="*/ 89 w 536"/>
                <a:gd name="T55" fmla="*/ 29 h 370"/>
                <a:gd name="T56" fmla="*/ 50 w 536"/>
                <a:gd name="T57" fmla="*/ 57 h 370"/>
                <a:gd name="T58" fmla="*/ 26 w 536"/>
                <a:gd name="T59" fmla="*/ 95 h 370"/>
                <a:gd name="T60" fmla="*/ 13 w 536"/>
                <a:gd name="T61" fmla="*/ 146 h 370"/>
                <a:gd name="T62" fmla="*/ 4 w 536"/>
                <a:gd name="T63" fmla="*/ 20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6" h="370">
                  <a:moveTo>
                    <a:pt x="0" y="244"/>
                  </a:moveTo>
                  <a:lnTo>
                    <a:pt x="19" y="252"/>
                  </a:lnTo>
                  <a:lnTo>
                    <a:pt x="38" y="260"/>
                  </a:lnTo>
                  <a:lnTo>
                    <a:pt x="57" y="267"/>
                  </a:lnTo>
                  <a:lnTo>
                    <a:pt x="76" y="275"/>
                  </a:lnTo>
                  <a:lnTo>
                    <a:pt x="95" y="283"/>
                  </a:lnTo>
                  <a:lnTo>
                    <a:pt x="114" y="291"/>
                  </a:lnTo>
                  <a:lnTo>
                    <a:pt x="133" y="298"/>
                  </a:lnTo>
                  <a:lnTo>
                    <a:pt x="152" y="306"/>
                  </a:lnTo>
                  <a:lnTo>
                    <a:pt x="171" y="314"/>
                  </a:lnTo>
                  <a:lnTo>
                    <a:pt x="189" y="322"/>
                  </a:lnTo>
                  <a:lnTo>
                    <a:pt x="209" y="331"/>
                  </a:lnTo>
                  <a:lnTo>
                    <a:pt x="227" y="337"/>
                  </a:lnTo>
                  <a:lnTo>
                    <a:pt x="247" y="346"/>
                  </a:lnTo>
                  <a:lnTo>
                    <a:pt x="265" y="354"/>
                  </a:lnTo>
                  <a:lnTo>
                    <a:pt x="285" y="362"/>
                  </a:lnTo>
                  <a:lnTo>
                    <a:pt x="303" y="370"/>
                  </a:lnTo>
                  <a:lnTo>
                    <a:pt x="312" y="367"/>
                  </a:lnTo>
                  <a:lnTo>
                    <a:pt x="323" y="365"/>
                  </a:lnTo>
                  <a:lnTo>
                    <a:pt x="332" y="362"/>
                  </a:lnTo>
                  <a:lnTo>
                    <a:pt x="342" y="359"/>
                  </a:lnTo>
                  <a:lnTo>
                    <a:pt x="352" y="357"/>
                  </a:lnTo>
                  <a:lnTo>
                    <a:pt x="361" y="355"/>
                  </a:lnTo>
                  <a:lnTo>
                    <a:pt x="371" y="352"/>
                  </a:lnTo>
                  <a:lnTo>
                    <a:pt x="380" y="350"/>
                  </a:lnTo>
                  <a:lnTo>
                    <a:pt x="387" y="336"/>
                  </a:lnTo>
                  <a:lnTo>
                    <a:pt x="394" y="322"/>
                  </a:lnTo>
                  <a:lnTo>
                    <a:pt x="401" y="309"/>
                  </a:lnTo>
                  <a:lnTo>
                    <a:pt x="408" y="295"/>
                  </a:lnTo>
                  <a:lnTo>
                    <a:pt x="415" y="281"/>
                  </a:lnTo>
                  <a:lnTo>
                    <a:pt x="422" y="267"/>
                  </a:lnTo>
                  <a:lnTo>
                    <a:pt x="428" y="253"/>
                  </a:lnTo>
                  <a:lnTo>
                    <a:pt x="435" y="239"/>
                  </a:lnTo>
                  <a:lnTo>
                    <a:pt x="447" y="221"/>
                  </a:lnTo>
                  <a:lnTo>
                    <a:pt x="460" y="203"/>
                  </a:lnTo>
                  <a:lnTo>
                    <a:pt x="474" y="185"/>
                  </a:lnTo>
                  <a:lnTo>
                    <a:pt x="486" y="167"/>
                  </a:lnTo>
                  <a:lnTo>
                    <a:pt x="499" y="148"/>
                  </a:lnTo>
                  <a:lnTo>
                    <a:pt x="512" y="130"/>
                  </a:lnTo>
                  <a:lnTo>
                    <a:pt x="523" y="113"/>
                  </a:lnTo>
                  <a:lnTo>
                    <a:pt x="536" y="94"/>
                  </a:lnTo>
                  <a:lnTo>
                    <a:pt x="523" y="83"/>
                  </a:lnTo>
                  <a:lnTo>
                    <a:pt x="512" y="71"/>
                  </a:lnTo>
                  <a:lnTo>
                    <a:pt x="499" y="60"/>
                  </a:lnTo>
                  <a:lnTo>
                    <a:pt x="486" y="48"/>
                  </a:lnTo>
                  <a:lnTo>
                    <a:pt x="474" y="37"/>
                  </a:lnTo>
                  <a:lnTo>
                    <a:pt x="460" y="25"/>
                  </a:lnTo>
                  <a:lnTo>
                    <a:pt x="447" y="14"/>
                  </a:lnTo>
                  <a:lnTo>
                    <a:pt x="435" y="2"/>
                  </a:lnTo>
                  <a:lnTo>
                    <a:pt x="360" y="0"/>
                  </a:lnTo>
                  <a:lnTo>
                    <a:pt x="295" y="0"/>
                  </a:lnTo>
                  <a:lnTo>
                    <a:pt x="239" y="1"/>
                  </a:lnTo>
                  <a:lnTo>
                    <a:pt x="192" y="4"/>
                  </a:lnTo>
                  <a:lnTo>
                    <a:pt x="151" y="10"/>
                  </a:lnTo>
                  <a:lnTo>
                    <a:pt x="117" y="18"/>
                  </a:lnTo>
                  <a:lnTo>
                    <a:pt x="89" y="29"/>
                  </a:lnTo>
                  <a:lnTo>
                    <a:pt x="67" y="41"/>
                  </a:lnTo>
                  <a:lnTo>
                    <a:pt x="50" y="57"/>
                  </a:lnTo>
                  <a:lnTo>
                    <a:pt x="36" y="75"/>
                  </a:lnTo>
                  <a:lnTo>
                    <a:pt x="26" y="95"/>
                  </a:lnTo>
                  <a:lnTo>
                    <a:pt x="19" y="120"/>
                  </a:lnTo>
                  <a:lnTo>
                    <a:pt x="13" y="146"/>
                  </a:lnTo>
                  <a:lnTo>
                    <a:pt x="8" y="175"/>
                  </a:lnTo>
                  <a:lnTo>
                    <a:pt x="4" y="208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1" name="Freeform 237">
              <a:extLst>
                <a:ext uri="{FF2B5EF4-FFF2-40B4-BE49-F238E27FC236}">
                  <a16:creationId xmlns:a16="http://schemas.microsoft.com/office/drawing/2014/main" id="{2CE67652-598E-4DA3-909D-B1907B040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" y="2047"/>
              <a:ext cx="265" cy="183"/>
            </a:xfrm>
            <a:custGeom>
              <a:avLst/>
              <a:gdLst>
                <a:gd name="T0" fmla="*/ 19 w 530"/>
                <a:gd name="T1" fmla="*/ 250 h 366"/>
                <a:gd name="T2" fmla="*/ 55 w 530"/>
                <a:gd name="T3" fmla="*/ 265 h 366"/>
                <a:gd name="T4" fmla="*/ 93 w 530"/>
                <a:gd name="T5" fmla="*/ 282 h 366"/>
                <a:gd name="T6" fmla="*/ 130 w 530"/>
                <a:gd name="T7" fmla="*/ 297 h 366"/>
                <a:gd name="T8" fmla="*/ 167 w 530"/>
                <a:gd name="T9" fmla="*/ 312 h 366"/>
                <a:gd name="T10" fmla="*/ 204 w 530"/>
                <a:gd name="T11" fmla="*/ 327 h 366"/>
                <a:gd name="T12" fmla="*/ 242 w 530"/>
                <a:gd name="T13" fmla="*/ 343 h 366"/>
                <a:gd name="T14" fmla="*/ 279 w 530"/>
                <a:gd name="T15" fmla="*/ 358 h 366"/>
                <a:gd name="T16" fmla="*/ 306 w 530"/>
                <a:gd name="T17" fmla="*/ 363 h 366"/>
                <a:gd name="T18" fmla="*/ 326 w 530"/>
                <a:gd name="T19" fmla="*/ 358 h 366"/>
                <a:gd name="T20" fmla="*/ 346 w 530"/>
                <a:gd name="T21" fmla="*/ 353 h 366"/>
                <a:gd name="T22" fmla="*/ 365 w 530"/>
                <a:gd name="T23" fmla="*/ 348 h 366"/>
                <a:gd name="T24" fmla="*/ 381 w 530"/>
                <a:gd name="T25" fmla="*/ 332 h 366"/>
                <a:gd name="T26" fmla="*/ 395 w 530"/>
                <a:gd name="T27" fmla="*/ 305 h 366"/>
                <a:gd name="T28" fmla="*/ 409 w 530"/>
                <a:gd name="T29" fmla="*/ 277 h 366"/>
                <a:gd name="T30" fmla="*/ 422 w 530"/>
                <a:gd name="T31" fmla="*/ 249 h 366"/>
                <a:gd name="T32" fmla="*/ 441 w 530"/>
                <a:gd name="T33" fmla="*/ 217 h 366"/>
                <a:gd name="T34" fmla="*/ 468 w 530"/>
                <a:gd name="T35" fmla="*/ 181 h 366"/>
                <a:gd name="T36" fmla="*/ 493 w 530"/>
                <a:gd name="T37" fmla="*/ 144 h 366"/>
                <a:gd name="T38" fmla="*/ 517 w 530"/>
                <a:gd name="T39" fmla="*/ 109 h 366"/>
                <a:gd name="T40" fmla="*/ 517 w 530"/>
                <a:gd name="T41" fmla="*/ 79 h 366"/>
                <a:gd name="T42" fmla="*/ 493 w 530"/>
                <a:gd name="T43" fmla="*/ 57 h 366"/>
                <a:gd name="T44" fmla="*/ 468 w 530"/>
                <a:gd name="T45" fmla="*/ 34 h 366"/>
                <a:gd name="T46" fmla="*/ 441 w 530"/>
                <a:gd name="T47" fmla="*/ 12 h 366"/>
                <a:gd name="T48" fmla="*/ 355 w 530"/>
                <a:gd name="T49" fmla="*/ 0 h 366"/>
                <a:gd name="T50" fmla="*/ 235 w 530"/>
                <a:gd name="T51" fmla="*/ 6 h 366"/>
                <a:gd name="T52" fmla="*/ 148 w 530"/>
                <a:gd name="T53" fmla="*/ 19 h 366"/>
                <a:gd name="T54" fmla="*/ 88 w 530"/>
                <a:gd name="T55" fmla="*/ 38 h 366"/>
                <a:gd name="T56" fmla="*/ 50 w 530"/>
                <a:gd name="T57" fmla="*/ 68 h 366"/>
                <a:gd name="T58" fmla="*/ 27 w 530"/>
                <a:gd name="T59" fmla="*/ 105 h 366"/>
                <a:gd name="T60" fmla="*/ 14 w 530"/>
                <a:gd name="T61" fmla="*/ 152 h 366"/>
                <a:gd name="T62" fmla="*/ 5 w 530"/>
                <a:gd name="T63" fmla="*/ 21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0" h="366">
                  <a:moveTo>
                    <a:pt x="0" y="242"/>
                  </a:moveTo>
                  <a:lnTo>
                    <a:pt x="19" y="250"/>
                  </a:lnTo>
                  <a:lnTo>
                    <a:pt x="37" y="257"/>
                  </a:lnTo>
                  <a:lnTo>
                    <a:pt x="55" y="265"/>
                  </a:lnTo>
                  <a:lnTo>
                    <a:pt x="75" y="274"/>
                  </a:lnTo>
                  <a:lnTo>
                    <a:pt x="93" y="282"/>
                  </a:lnTo>
                  <a:lnTo>
                    <a:pt x="112" y="288"/>
                  </a:lnTo>
                  <a:lnTo>
                    <a:pt x="130" y="297"/>
                  </a:lnTo>
                  <a:lnTo>
                    <a:pt x="149" y="303"/>
                  </a:lnTo>
                  <a:lnTo>
                    <a:pt x="167" y="312"/>
                  </a:lnTo>
                  <a:lnTo>
                    <a:pt x="186" y="320"/>
                  </a:lnTo>
                  <a:lnTo>
                    <a:pt x="204" y="327"/>
                  </a:lnTo>
                  <a:lnTo>
                    <a:pt x="224" y="335"/>
                  </a:lnTo>
                  <a:lnTo>
                    <a:pt x="242" y="343"/>
                  </a:lnTo>
                  <a:lnTo>
                    <a:pt x="260" y="351"/>
                  </a:lnTo>
                  <a:lnTo>
                    <a:pt x="279" y="358"/>
                  </a:lnTo>
                  <a:lnTo>
                    <a:pt x="297" y="366"/>
                  </a:lnTo>
                  <a:lnTo>
                    <a:pt x="306" y="363"/>
                  </a:lnTo>
                  <a:lnTo>
                    <a:pt x="317" y="361"/>
                  </a:lnTo>
                  <a:lnTo>
                    <a:pt x="326" y="358"/>
                  </a:lnTo>
                  <a:lnTo>
                    <a:pt x="336" y="355"/>
                  </a:lnTo>
                  <a:lnTo>
                    <a:pt x="346" y="353"/>
                  </a:lnTo>
                  <a:lnTo>
                    <a:pt x="355" y="351"/>
                  </a:lnTo>
                  <a:lnTo>
                    <a:pt x="365" y="348"/>
                  </a:lnTo>
                  <a:lnTo>
                    <a:pt x="374" y="346"/>
                  </a:lnTo>
                  <a:lnTo>
                    <a:pt x="381" y="332"/>
                  </a:lnTo>
                  <a:lnTo>
                    <a:pt x="388" y="318"/>
                  </a:lnTo>
                  <a:lnTo>
                    <a:pt x="395" y="305"/>
                  </a:lnTo>
                  <a:lnTo>
                    <a:pt x="402" y="291"/>
                  </a:lnTo>
                  <a:lnTo>
                    <a:pt x="409" y="277"/>
                  </a:lnTo>
                  <a:lnTo>
                    <a:pt x="416" y="263"/>
                  </a:lnTo>
                  <a:lnTo>
                    <a:pt x="422" y="249"/>
                  </a:lnTo>
                  <a:lnTo>
                    <a:pt x="429" y="235"/>
                  </a:lnTo>
                  <a:lnTo>
                    <a:pt x="441" y="217"/>
                  </a:lnTo>
                  <a:lnTo>
                    <a:pt x="454" y="199"/>
                  </a:lnTo>
                  <a:lnTo>
                    <a:pt x="468" y="181"/>
                  </a:lnTo>
                  <a:lnTo>
                    <a:pt x="480" y="163"/>
                  </a:lnTo>
                  <a:lnTo>
                    <a:pt x="493" y="144"/>
                  </a:lnTo>
                  <a:lnTo>
                    <a:pt x="506" y="126"/>
                  </a:lnTo>
                  <a:lnTo>
                    <a:pt x="517" y="109"/>
                  </a:lnTo>
                  <a:lnTo>
                    <a:pt x="530" y="90"/>
                  </a:lnTo>
                  <a:lnTo>
                    <a:pt x="517" y="79"/>
                  </a:lnTo>
                  <a:lnTo>
                    <a:pt x="506" y="67"/>
                  </a:lnTo>
                  <a:lnTo>
                    <a:pt x="493" y="57"/>
                  </a:lnTo>
                  <a:lnTo>
                    <a:pt x="480" y="45"/>
                  </a:lnTo>
                  <a:lnTo>
                    <a:pt x="468" y="34"/>
                  </a:lnTo>
                  <a:lnTo>
                    <a:pt x="454" y="22"/>
                  </a:lnTo>
                  <a:lnTo>
                    <a:pt x="441" y="12"/>
                  </a:lnTo>
                  <a:lnTo>
                    <a:pt x="429" y="0"/>
                  </a:lnTo>
                  <a:lnTo>
                    <a:pt x="355" y="0"/>
                  </a:lnTo>
                  <a:lnTo>
                    <a:pt x="290" y="1"/>
                  </a:lnTo>
                  <a:lnTo>
                    <a:pt x="235" y="6"/>
                  </a:lnTo>
                  <a:lnTo>
                    <a:pt x="188" y="11"/>
                  </a:lnTo>
                  <a:lnTo>
                    <a:pt x="148" y="19"/>
                  </a:lnTo>
                  <a:lnTo>
                    <a:pt x="115" y="28"/>
                  </a:lnTo>
                  <a:lnTo>
                    <a:pt x="88" y="38"/>
                  </a:lnTo>
                  <a:lnTo>
                    <a:pt x="67" y="52"/>
                  </a:lnTo>
                  <a:lnTo>
                    <a:pt x="50" y="68"/>
                  </a:lnTo>
                  <a:lnTo>
                    <a:pt x="37" y="86"/>
                  </a:lnTo>
                  <a:lnTo>
                    <a:pt x="27" y="105"/>
                  </a:lnTo>
                  <a:lnTo>
                    <a:pt x="20" y="128"/>
                  </a:lnTo>
                  <a:lnTo>
                    <a:pt x="14" y="152"/>
                  </a:lnTo>
                  <a:lnTo>
                    <a:pt x="9" y="180"/>
                  </a:lnTo>
                  <a:lnTo>
                    <a:pt x="5" y="210"/>
                  </a:lnTo>
                  <a:lnTo>
                    <a:pt x="0" y="242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2" name="Freeform 238">
              <a:extLst>
                <a:ext uri="{FF2B5EF4-FFF2-40B4-BE49-F238E27FC236}">
                  <a16:creationId xmlns:a16="http://schemas.microsoft.com/office/drawing/2014/main" id="{ED728429-027A-46E4-9F2F-B953F7670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2048"/>
              <a:ext cx="262" cy="182"/>
            </a:xfrm>
            <a:custGeom>
              <a:avLst/>
              <a:gdLst>
                <a:gd name="T0" fmla="*/ 18 w 524"/>
                <a:gd name="T1" fmla="*/ 250 h 363"/>
                <a:gd name="T2" fmla="*/ 54 w 524"/>
                <a:gd name="T3" fmla="*/ 265 h 363"/>
                <a:gd name="T4" fmla="*/ 91 w 524"/>
                <a:gd name="T5" fmla="*/ 280 h 363"/>
                <a:gd name="T6" fmla="*/ 128 w 524"/>
                <a:gd name="T7" fmla="*/ 295 h 363"/>
                <a:gd name="T8" fmla="*/ 163 w 524"/>
                <a:gd name="T9" fmla="*/ 310 h 363"/>
                <a:gd name="T10" fmla="*/ 200 w 524"/>
                <a:gd name="T11" fmla="*/ 325 h 363"/>
                <a:gd name="T12" fmla="*/ 237 w 524"/>
                <a:gd name="T13" fmla="*/ 340 h 363"/>
                <a:gd name="T14" fmla="*/ 273 w 524"/>
                <a:gd name="T15" fmla="*/ 355 h 363"/>
                <a:gd name="T16" fmla="*/ 300 w 524"/>
                <a:gd name="T17" fmla="*/ 360 h 363"/>
                <a:gd name="T18" fmla="*/ 320 w 524"/>
                <a:gd name="T19" fmla="*/ 355 h 363"/>
                <a:gd name="T20" fmla="*/ 340 w 524"/>
                <a:gd name="T21" fmla="*/ 350 h 363"/>
                <a:gd name="T22" fmla="*/ 359 w 524"/>
                <a:gd name="T23" fmla="*/ 345 h 363"/>
                <a:gd name="T24" fmla="*/ 375 w 524"/>
                <a:gd name="T25" fmla="*/ 329 h 363"/>
                <a:gd name="T26" fmla="*/ 389 w 524"/>
                <a:gd name="T27" fmla="*/ 302 h 363"/>
                <a:gd name="T28" fmla="*/ 403 w 524"/>
                <a:gd name="T29" fmla="*/ 274 h 363"/>
                <a:gd name="T30" fmla="*/ 416 w 524"/>
                <a:gd name="T31" fmla="*/ 246 h 363"/>
                <a:gd name="T32" fmla="*/ 435 w 524"/>
                <a:gd name="T33" fmla="*/ 214 h 363"/>
                <a:gd name="T34" fmla="*/ 462 w 524"/>
                <a:gd name="T35" fmla="*/ 178 h 363"/>
                <a:gd name="T36" fmla="*/ 487 w 524"/>
                <a:gd name="T37" fmla="*/ 141 h 363"/>
                <a:gd name="T38" fmla="*/ 511 w 524"/>
                <a:gd name="T39" fmla="*/ 106 h 363"/>
                <a:gd name="T40" fmla="*/ 511 w 524"/>
                <a:gd name="T41" fmla="*/ 77 h 363"/>
                <a:gd name="T42" fmla="*/ 487 w 524"/>
                <a:gd name="T43" fmla="*/ 55 h 363"/>
                <a:gd name="T44" fmla="*/ 462 w 524"/>
                <a:gd name="T45" fmla="*/ 32 h 363"/>
                <a:gd name="T46" fmla="*/ 435 w 524"/>
                <a:gd name="T47" fmla="*/ 10 h 363"/>
                <a:gd name="T48" fmla="*/ 349 w 524"/>
                <a:gd name="T49" fmla="*/ 2 h 363"/>
                <a:gd name="T50" fmla="*/ 230 w 524"/>
                <a:gd name="T51" fmla="*/ 11 h 363"/>
                <a:gd name="T52" fmla="*/ 145 w 524"/>
                <a:gd name="T53" fmla="*/ 26 h 363"/>
                <a:gd name="T54" fmla="*/ 86 w 524"/>
                <a:gd name="T55" fmla="*/ 49 h 363"/>
                <a:gd name="T56" fmla="*/ 49 w 524"/>
                <a:gd name="T57" fmla="*/ 79 h 363"/>
                <a:gd name="T58" fmla="*/ 28 w 524"/>
                <a:gd name="T59" fmla="*/ 116 h 363"/>
                <a:gd name="T60" fmla="*/ 15 w 524"/>
                <a:gd name="T61" fmla="*/ 161 h 363"/>
                <a:gd name="T62" fmla="*/ 6 w 524"/>
                <a:gd name="T63" fmla="*/ 21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4" h="363">
                  <a:moveTo>
                    <a:pt x="0" y="243"/>
                  </a:moveTo>
                  <a:lnTo>
                    <a:pt x="18" y="250"/>
                  </a:lnTo>
                  <a:lnTo>
                    <a:pt x="37" y="258"/>
                  </a:lnTo>
                  <a:lnTo>
                    <a:pt x="54" y="265"/>
                  </a:lnTo>
                  <a:lnTo>
                    <a:pt x="72" y="273"/>
                  </a:lnTo>
                  <a:lnTo>
                    <a:pt x="91" y="280"/>
                  </a:lnTo>
                  <a:lnTo>
                    <a:pt x="109" y="288"/>
                  </a:lnTo>
                  <a:lnTo>
                    <a:pt x="128" y="295"/>
                  </a:lnTo>
                  <a:lnTo>
                    <a:pt x="146" y="303"/>
                  </a:lnTo>
                  <a:lnTo>
                    <a:pt x="163" y="310"/>
                  </a:lnTo>
                  <a:lnTo>
                    <a:pt x="182" y="318"/>
                  </a:lnTo>
                  <a:lnTo>
                    <a:pt x="200" y="325"/>
                  </a:lnTo>
                  <a:lnTo>
                    <a:pt x="219" y="333"/>
                  </a:lnTo>
                  <a:lnTo>
                    <a:pt x="237" y="340"/>
                  </a:lnTo>
                  <a:lnTo>
                    <a:pt x="254" y="348"/>
                  </a:lnTo>
                  <a:lnTo>
                    <a:pt x="273" y="355"/>
                  </a:lnTo>
                  <a:lnTo>
                    <a:pt x="291" y="363"/>
                  </a:lnTo>
                  <a:lnTo>
                    <a:pt x="300" y="360"/>
                  </a:lnTo>
                  <a:lnTo>
                    <a:pt x="311" y="358"/>
                  </a:lnTo>
                  <a:lnTo>
                    <a:pt x="320" y="355"/>
                  </a:lnTo>
                  <a:lnTo>
                    <a:pt x="330" y="352"/>
                  </a:lnTo>
                  <a:lnTo>
                    <a:pt x="340" y="350"/>
                  </a:lnTo>
                  <a:lnTo>
                    <a:pt x="349" y="348"/>
                  </a:lnTo>
                  <a:lnTo>
                    <a:pt x="359" y="345"/>
                  </a:lnTo>
                  <a:lnTo>
                    <a:pt x="368" y="343"/>
                  </a:lnTo>
                  <a:lnTo>
                    <a:pt x="375" y="329"/>
                  </a:lnTo>
                  <a:lnTo>
                    <a:pt x="382" y="315"/>
                  </a:lnTo>
                  <a:lnTo>
                    <a:pt x="389" y="302"/>
                  </a:lnTo>
                  <a:lnTo>
                    <a:pt x="396" y="288"/>
                  </a:lnTo>
                  <a:lnTo>
                    <a:pt x="403" y="274"/>
                  </a:lnTo>
                  <a:lnTo>
                    <a:pt x="410" y="260"/>
                  </a:lnTo>
                  <a:lnTo>
                    <a:pt x="416" y="246"/>
                  </a:lnTo>
                  <a:lnTo>
                    <a:pt x="423" y="232"/>
                  </a:lnTo>
                  <a:lnTo>
                    <a:pt x="435" y="214"/>
                  </a:lnTo>
                  <a:lnTo>
                    <a:pt x="448" y="196"/>
                  </a:lnTo>
                  <a:lnTo>
                    <a:pt x="462" y="178"/>
                  </a:lnTo>
                  <a:lnTo>
                    <a:pt x="474" y="160"/>
                  </a:lnTo>
                  <a:lnTo>
                    <a:pt x="487" y="141"/>
                  </a:lnTo>
                  <a:lnTo>
                    <a:pt x="500" y="123"/>
                  </a:lnTo>
                  <a:lnTo>
                    <a:pt x="511" y="106"/>
                  </a:lnTo>
                  <a:lnTo>
                    <a:pt x="524" y="87"/>
                  </a:lnTo>
                  <a:lnTo>
                    <a:pt x="511" y="77"/>
                  </a:lnTo>
                  <a:lnTo>
                    <a:pt x="500" y="65"/>
                  </a:lnTo>
                  <a:lnTo>
                    <a:pt x="487" y="55"/>
                  </a:lnTo>
                  <a:lnTo>
                    <a:pt x="474" y="43"/>
                  </a:lnTo>
                  <a:lnTo>
                    <a:pt x="462" y="32"/>
                  </a:lnTo>
                  <a:lnTo>
                    <a:pt x="448" y="22"/>
                  </a:lnTo>
                  <a:lnTo>
                    <a:pt x="435" y="10"/>
                  </a:lnTo>
                  <a:lnTo>
                    <a:pt x="423" y="0"/>
                  </a:lnTo>
                  <a:lnTo>
                    <a:pt x="349" y="2"/>
                  </a:lnTo>
                  <a:lnTo>
                    <a:pt x="285" y="5"/>
                  </a:lnTo>
                  <a:lnTo>
                    <a:pt x="230" y="11"/>
                  </a:lnTo>
                  <a:lnTo>
                    <a:pt x="184" y="18"/>
                  </a:lnTo>
                  <a:lnTo>
                    <a:pt x="145" y="26"/>
                  </a:lnTo>
                  <a:lnTo>
                    <a:pt x="113" y="37"/>
                  </a:lnTo>
                  <a:lnTo>
                    <a:pt x="86" y="49"/>
                  </a:lnTo>
                  <a:lnTo>
                    <a:pt x="66" y="63"/>
                  </a:lnTo>
                  <a:lnTo>
                    <a:pt x="49" y="79"/>
                  </a:lnTo>
                  <a:lnTo>
                    <a:pt x="37" y="96"/>
                  </a:lnTo>
                  <a:lnTo>
                    <a:pt x="28" y="116"/>
                  </a:lnTo>
                  <a:lnTo>
                    <a:pt x="21" y="138"/>
                  </a:lnTo>
                  <a:lnTo>
                    <a:pt x="15" y="161"/>
                  </a:lnTo>
                  <a:lnTo>
                    <a:pt x="10" y="186"/>
                  </a:lnTo>
                  <a:lnTo>
                    <a:pt x="6" y="214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3" name="Freeform 239">
              <a:extLst>
                <a:ext uri="{FF2B5EF4-FFF2-40B4-BE49-F238E27FC236}">
                  <a16:creationId xmlns:a16="http://schemas.microsoft.com/office/drawing/2014/main" id="{32FD974E-E87B-4718-ACDD-241B7C432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6" y="2049"/>
              <a:ext cx="259" cy="181"/>
            </a:xfrm>
            <a:custGeom>
              <a:avLst/>
              <a:gdLst>
                <a:gd name="T0" fmla="*/ 18 w 518"/>
                <a:gd name="T1" fmla="*/ 250 h 361"/>
                <a:gd name="T2" fmla="*/ 54 w 518"/>
                <a:gd name="T3" fmla="*/ 265 h 361"/>
                <a:gd name="T4" fmla="*/ 89 w 518"/>
                <a:gd name="T5" fmla="*/ 280 h 361"/>
                <a:gd name="T6" fmla="*/ 125 w 518"/>
                <a:gd name="T7" fmla="*/ 295 h 361"/>
                <a:gd name="T8" fmla="*/ 161 w 518"/>
                <a:gd name="T9" fmla="*/ 309 h 361"/>
                <a:gd name="T10" fmla="*/ 197 w 518"/>
                <a:gd name="T11" fmla="*/ 324 h 361"/>
                <a:gd name="T12" fmla="*/ 232 w 518"/>
                <a:gd name="T13" fmla="*/ 339 h 361"/>
                <a:gd name="T14" fmla="*/ 268 w 518"/>
                <a:gd name="T15" fmla="*/ 354 h 361"/>
                <a:gd name="T16" fmla="*/ 294 w 518"/>
                <a:gd name="T17" fmla="*/ 358 h 361"/>
                <a:gd name="T18" fmla="*/ 314 w 518"/>
                <a:gd name="T19" fmla="*/ 353 h 361"/>
                <a:gd name="T20" fmla="*/ 334 w 518"/>
                <a:gd name="T21" fmla="*/ 348 h 361"/>
                <a:gd name="T22" fmla="*/ 353 w 518"/>
                <a:gd name="T23" fmla="*/ 343 h 361"/>
                <a:gd name="T24" fmla="*/ 369 w 518"/>
                <a:gd name="T25" fmla="*/ 327 h 361"/>
                <a:gd name="T26" fmla="*/ 383 w 518"/>
                <a:gd name="T27" fmla="*/ 300 h 361"/>
                <a:gd name="T28" fmla="*/ 397 w 518"/>
                <a:gd name="T29" fmla="*/ 272 h 361"/>
                <a:gd name="T30" fmla="*/ 410 w 518"/>
                <a:gd name="T31" fmla="*/ 244 h 361"/>
                <a:gd name="T32" fmla="*/ 429 w 518"/>
                <a:gd name="T33" fmla="*/ 212 h 361"/>
                <a:gd name="T34" fmla="*/ 456 w 518"/>
                <a:gd name="T35" fmla="*/ 176 h 361"/>
                <a:gd name="T36" fmla="*/ 481 w 518"/>
                <a:gd name="T37" fmla="*/ 139 h 361"/>
                <a:gd name="T38" fmla="*/ 505 w 518"/>
                <a:gd name="T39" fmla="*/ 104 h 361"/>
                <a:gd name="T40" fmla="*/ 505 w 518"/>
                <a:gd name="T41" fmla="*/ 75 h 361"/>
                <a:gd name="T42" fmla="*/ 481 w 518"/>
                <a:gd name="T43" fmla="*/ 54 h 361"/>
                <a:gd name="T44" fmla="*/ 456 w 518"/>
                <a:gd name="T45" fmla="*/ 32 h 361"/>
                <a:gd name="T46" fmla="*/ 429 w 518"/>
                <a:gd name="T47" fmla="*/ 10 h 361"/>
                <a:gd name="T48" fmla="*/ 344 w 518"/>
                <a:gd name="T49" fmla="*/ 5 h 361"/>
                <a:gd name="T50" fmla="*/ 226 w 518"/>
                <a:gd name="T51" fmla="*/ 17 h 361"/>
                <a:gd name="T52" fmla="*/ 142 w 518"/>
                <a:gd name="T53" fmla="*/ 37 h 361"/>
                <a:gd name="T54" fmla="*/ 85 w 518"/>
                <a:gd name="T55" fmla="*/ 61 h 361"/>
                <a:gd name="T56" fmla="*/ 49 w 518"/>
                <a:gd name="T57" fmla="*/ 92 h 361"/>
                <a:gd name="T58" fmla="*/ 28 w 518"/>
                <a:gd name="T59" fmla="*/ 128 h 361"/>
                <a:gd name="T60" fmla="*/ 16 w 518"/>
                <a:gd name="T61" fmla="*/ 171 h 361"/>
                <a:gd name="T62" fmla="*/ 5 w 518"/>
                <a:gd name="T63" fmla="*/ 2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8" h="361">
                  <a:moveTo>
                    <a:pt x="0" y="243"/>
                  </a:moveTo>
                  <a:lnTo>
                    <a:pt x="18" y="250"/>
                  </a:lnTo>
                  <a:lnTo>
                    <a:pt x="35" y="258"/>
                  </a:lnTo>
                  <a:lnTo>
                    <a:pt x="54" y="265"/>
                  </a:lnTo>
                  <a:lnTo>
                    <a:pt x="71" y="272"/>
                  </a:lnTo>
                  <a:lnTo>
                    <a:pt x="89" y="280"/>
                  </a:lnTo>
                  <a:lnTo>
                    <a:pt x="107" y="287"/>
                  </a:lnTo>
                  <a:lnTo>
                    <a:pt x="125" y="295"/>
                  </a:lnTo>
                  <a:lnTo>
                    <a:pt x="142" y="302"/>
                  </a:lnTo>
                  <a:lnTo>
                    <a:pt x="161" y="309"/>
                  </a:lnTo>
                  <a:lnTo>
                    <a:pt x="178" y="317"/>
                  </a:lnTo>
                  <a:lnTo>
                    <a:pt x="197" y="324"/>
                  </a:lnTo>
                  <a:lnTo>
                    <a:pt x="214" y="331"/>
                  </a:lnTo>
                  <a:lnTo>
                    <a:pt x="232" y="339"/>
                  </a:lnTo>
                  <a:lnTo>
                    <a:pt x="250" y="346"/>
                  </a:lnTo>
                  <a:lnTo>
                    <a:pt x="268" y="354"/>
                  </a:lnTo>
                  <a:lnTo>
                    <a:pt x="285" y="361"/>
                  </a:lnTo>
                  <a:lnTo>
                    <a:pt x="294" y="358"/>
                  </a:lnTo>
                  <a:lnTo>
                    <a:pt x="305" y="356"/>
                  </a:lnTo>
                  <a:lnTo>
                    <a:pt x="314" y="353"/>
                  </a:lnTo>
                  <a:lnTo>
                    <a:pt x="324" y="350"/>
                  </a:lnTo>
                  <a:lnTo>
                    <a:pt x="334" y="348"/>
                  </a:lnTo>
                  <a:lnTo>
                    <a:pt x="343" y="346"/>
                  </a:lnTo>
                  <a:lnTo>
                    <a:pt x="353" y="343"/>
                  </a:lnTo>
                  <a:lnTo>
                    <a:pt x="362" y="341"/>
                  </a:lnTo>
                  <a:lnTo>
                    <a:pt x="369" y="327"/>
                  </a:lnTo>
                  <a:lnTo>
                    <a:pt x="376" y="313"/>
                  </a:lnTo>
                  <a:lnTo>
                    <a:pt x="383" y="300"/>
                  </a:lnTo>
                  <a:lnTo>
                    <a:pt x="390" y="286"/>
                  </a:lnTo>
                  <a:lnTo>
                    <a:pt x="397" y="272"/>
                  </a:lnTo>
                  <a:lnTo>
                    <a:pt x="404" y="258"/>
                  </a:lnTo>
                  <a:lnTo>
                    <a:pt x="410" y="244"/>
                  </a:lnTo>
                  <a:lnTo>
                    <a:pt x="417" y="230"/>
                  </a:lnTo>
                  <a:lnTo>
                    <a:pt x="429" y="212"/>
                  </a:lnTo>
                  <a:lnTo>
                    <a:pt x="442" y="194"/>
                  </a:lnTo>
                  <a:lnTo>
                    <a:pt x="456" y="176"/>
                  </a:lnTo>
                  <a:lnTo>
                    <a:pt x="468" y="158"/>
                  </a:lnTo>
                  <a:lnTo>
                    <a:pt x="481" y="139"/>
                  </a:lnTo>
                  <a:lnTo>
                    <a:pt x="494" y="121"/>
                  </a:lnTo>
                  <a:lnTo>
                    <a:pt x="505" y="104"/>
                  </a:lnTo>
                  <a:lnTo>
                    <a:pt x="518" y="85"/>
                  </a:lnTo>
                  <a:lnTo>
                    <a:pt x="505" y="75"/>
                  </a:lnTo>
                  <a:lnTo>
                    <a:pt x="494" y="65"/>
                  </a:lnTo>
                  <a:lnTo>
                    <a:pt x="481" y="54"/>
                  </a:lnTo>
                  <a:lnTo>
                    <a:pt x="468" y="43"/>
                  </a:lnTo>
                  <a:lnTo>
                    <a:pt x="456" y="32"/>
                  </a:lnTo>
                  <a:lnTo>
                    <a:pt x="442" y="22"/>
                  </a:lnTo>
                  <a:lnTo>
                    <a:pt x="429" y="10"/>
                  </a:lnTo>
                  <a:lnTo>
                    <a:pt x="417" y="0"/>
                  </a:lnTo>
                  <a:lnTo>
                    <a:pt x="344" y="5"/>
                  </a:lnTo>
                  <a:lnTo>
                    <a:pt x="281" y="10"/>
                  </a:lnTo>
                  <a:lnTo>
                    <a:pt x="226" y="17"/>
                  </a:lnTo>
                  <a:lnTo>
                    <a:pt x="180" y="26"/>
                  </a:lnTo>
                  <a:lnTo>
                    <a:pt x="142" y="37"/>
                  </a:lnTo>
                  <a:lnTo>
                    <a:pt x="111" y="48"/>
                  </a:lnTo>
                  <a:lnTo>
                    <a:pt x="85" y="61"/>
                  </a:lnTo>
                  <a:lnTo>
                    <a:pt x="65" y="76"/>
                  </a:lnTo>
                  <a:lnTo>
                    <a:pt x="49" y="92"/>
                  </a:lnTo>
                  <a:lnTo>
                    <a:pt x="38" y="109"/>
                  </a:lnTo>
                  <a:lnTo>
                    <a:pt x="28" y="128"/>
                  </a:lnTo>
                  <a:lnTo>
                    <a:pt x="22" y="149"/>
                  </a:lnTo>
                  <a:lnTo>
                    <a:pt x="16" y="171"/>
                  </a:lnTo>
                  <a:lnTo>
                    <a:pt x="11" y="194"/>
                  </a:lnTo>
                  <a:lnTo>
                    <a:pt x="5" y="218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4" name="Freeform 240">
              <a:extLst>
                <a:ext uri="{FF2B5EF4-FFF2-40B4-BE49-F238E27FC236}">
                  <a16:creationId xmlns:a16="http://schemas.microsoft.com/office/drawing/2014/main" id="{78C31D1F-9587-4DBA-8FB4-50B09A600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" y="2051"/>
              <a:ext cx="256" cy="179"/>
            </a:xfrm>
            <a:custGeom>
              <a:avLst/>
              <a:gdLst>
                <a:gd name="T0" fmla="*/ 18 w 513"/>
                <a:gd name="T1" fmla="*/ 252 h 359"/>
                <a:gd name="T2" fmla="*/ 53 w 513"/>
                <a:gd name="T3" fmla="*/ 267 h 359"/>
                <a:gd name="T4" fmla="*/ 88 w 513"/>
                <a:gd name="T5" fmla="*/ 280 h 359"/>
                <a:gd name="T6" fmla="*/ 122 w 513"/>
                <a:gd name="T7" fmla="*/ 294 h 359"/>
                <a:gd name="T8" fmla="*/ 158 w 513"/>
                <a:gd name="T9" fmla="*/ 309 h 359"/>
                <a:gd name="T10" fmla="*/ 193 w 513"/>
                <a:gd name="T11" fmla="*/ 323 h 359"/>
                <a:gd name="T12" fmla="*/ 227 w 513"/>
                <a:gd name="T13" fmla="*/ 337 h 359"/>
                <a:gd name="T14" fmla="*/ 263 w 513"/>
                <a:gd name="T15" fmla="*/ 352 h 359"/>
                <a:gd name="T16" fmla="*/ 289 w 513"/>
                <a:gd name="T17" fmla="*/ 356 h 359"/>
                <a:gd name="T18" fmla="*/ 309 w 513"/>
                <a:gd name="T19" fmla="*/ 351 h 359"/>
                <a:gd name="T20" fmla="*/ 329 w 513"/>
                <a:gd name="T21" fmla="*/ 346 h 359"/>
                <a:gd name="T22" fmla="*/ 348 w 513"/>
                <a:gd name="T23" fmla="*/ 341 h 359"/>
                <a:gd name="T24" fmla="*/ 364 w 513"/>
                <a:gd name="T25" fmla="*/ 325 h 359"/>
                <a:gd name="T26" fmla="*/ 378 w 513"/>
                <a:gd name="T27" fmla="*/ 298 h 359"/>
                <a:gd name="T28" fmla="*/ 392 w 513"/>
                <a:gd name="T29" fmla="*/ 270 h 359"/>
                <a:gd name="T30" fmla="*/ 405 w 513"/>
                <a:gd name="T31" fmla="*/ 242 h 359"/>
                <a:gd name="T32" fmla="*/ 424 w 513"/>
                <a:gd name="T33" fmla="*/ 210 h 359"/>
                <a:gd name="T34" fmla="*/ 451 w 513"/>
                <a:gd name="T35" fmla="*/ 174 h 359"/>
                <a:gd name="T36" fmla="*/ 476 w 513"/>
                <a:gd name="T37" fmla="*/ 137 h 359"/>
                <a:gd name="T38" fmla="*/ 500 w 513"/>
                <a:gd name="T39" fmla="*/ 102 h 359"/>
                <a:gd name="T40" fmla="*/ 500 w 513"/>
                <a:gd name="T41" fmla="*/ 73 h 359"/>
                <a:gd name="T42" fmla="*/ 476 w 513"/>
                <a:gd name="T43" fmla="*/ 52 h 359"/>
                <a:gd name="T44" fmla="*/ 451 w 513"/>
                <a:gd name="T45" fmla="*/ 31 h 359"/>
                <a:gd name="T46" fmla="*/ 424 w 513"/>
                <a:gd name="T47" fmla="*/ 11 h 359"/>
                <a:gd name="T48" fmla="*/ 339 w 513"/>
                <a:gd name="T49" fmla="*/ 7 h 359"/>
                <a:gd name="T50" fmla="*/ 223 w 513"/>
                <a:gd name="T51" fmla="*/ 24 h 359"/>
                <a:gd name="T52" fmla="*/ 141 w 513"/>
                <a:gd name="T53" fmla="*/ 46 h 359"/>
                <a:gd name="T54" fmla="*/ 84 w 513"/>
                <a:gd name="T55" fmla="*/ 74 h 359"/>
                <a:gd name="T56" fmla="*/ 50 w 513"/>
                <a:gd name="T57" fmla="*/ 105 h 359"/>
                <a:gd name="T58" fmla="*/ 29 w 513"/>
                <a:gd name="T59" fmla="*/ 141 h 359"/>
                <a:gd name="T60" fmla="*/ 18 w 513"/>
                <a:gd name="T61" fmla="*/ 180 h 359"/>
                <a:gd name="T62" fmla="*/ 7 w 513"/>
                <a:gd name="T63" fmla="*/ 22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3" h="359">
                  <a:moveTo>
                    <a:pt x="0" y="245"/>
                  </a:moveTo>
                  <a:lnTo>
                    <a:pt x="18" y="252"/>
                  </a:lnTo>
                  <a:lnTo>
                    <a:pt x="35" y="258"/>
                  </a:lnTo>
                  <a:lnTo>
                    <a:pt x="53" y="267"/>
                  </a:lnTo>
                  <a:lnTo>
                    <a:pt x="71" y="273"/>
                  </a:lnTo>
                  <a:lnTo>
                    <a:pt x="88" y="280"/>
                  </a:lnTo>
                  <a:lnTo>
                    <a:pt x="105" y="287"/>
                  </a:lnTo>
                  <a:lnTo>
                    <a:pt x="122" y="294"/>
                  </a:lnTo>
                  <a:lnTo>
                    <a:pt x="141" y="301"/>
                  </a:lnTo>
                  <a:lnTo>
                    <a:pt x="158" y="309"/>
                  </a:lnTo>
                  <a:lnTo>
                    <a:pt x="175" y="316"/>
                  </a:lnTo>
                  <a:lnTo>
                    <a:pt x="193" y="323"/>
                  </a:lnTo>
                  <a:lnTo>
                    <a:pt x="210" y="330"/>
                  </a:lnTo>
                  <a:lnTo>
                    <a:pt x="227" y="337"/>
                  </a:lnTo>
                  <a:lnTo>
                    <a:pt x="246" y="345"/>
                  </a:lnTo>
                  <a:lnTo>
                    <a:pt x="263" y="352"/>
                  </a:lnTo>
                  <a:lnTo>
                    <a:pt x="280" y="359"/>
                  </a:lnTo>
                  <a:lnTo>
                    <a:pt x="289" y="356"/>
                  </a:lnTo>
                  <a:lnTo>
                    <a:pt x="300" y="354"/>
                  </a:lnTo>
                  <a:lnTo>
                    <a:pt x="309" y="351"/>
                  </a:lnTo>
                  <a:lnTo>
                    <a:pt x="319" y="348"/>
                  </a:lnTo>
                  <a:lnTo>
                    <a:pt x="329" y="346"/>
                  </a:lnTo>
                  <a:lnTo>
                    <a:pt x="338" y="344"/>
                  </a:lnTo>
                  <a:lnTo>
                    <a:pt x="348" y="341"/>
                  </a:lnTo>
                  <a:lnTo>
                    <a:pt x="357" y="339"/>
                  </a:lnTo>
                  <a:lnTo>
                    <a:pt x="364" y="325"/>
                  </a:lnTo>
                  <a:lnTo>
                    <a:pt x="371" y="311"/>
                  </a:lnTo>
                  <a:lnTo>
                    <a:pt x="378" y="298"/>
                  </a:lnTo>
                  <a:lnTo>
                    <a:pt x="385" y="284"/>
                  </a:lnTo>
                  <a:lnTo>
                    <a:pt x="392" y="270"/>
                  </a:lnTo>
                  <a:lnTo>
                    <a:pt x="399" y="256"/>
                  </a:lnTo>
                  <a:lnTo>
                    <a:pt x="405" y="242"/>
                  </a:lnTo>
                  <a:lnTo>
                    <a:pt x="412" y="228"/>
                  </a:lnTo>
                  <a:lnTo>
                    <a:pt x="424" y="210"/>
                  </a:lnTo>
                  <a:lnTo>
                    <a:pt x="437" y="192"/>
                  </a:lnTo>
                  <a:lnTo>
                    <a:pt x="451" y="174"/>
                  </a:lnTo>
                  <a:lnTo>
                    <a:pt x="463" y="156"/>
                  </a:lnTo>
                  <a:lnTo>
                    <a:pt x="476" y="137"/>
                  </a:lnTo>
                  <a:lnTo>
                    <a:pt x="489" y="119"/>
                  </a:lnTo>
                  <a:lnTo>
                    <a:pt x="500" y="102"/>
                  </a:lnTo>
                  <a:lnTo>
                    <a:pt x="513" y="83"/>
                  </a:lnTo>
                  <a:lnTo>
                    <a:pt x="500" y="73"/>
                  </a:lnTo>
                  <a:lnTo>
                    <a:pt x="489" y="63"/>
                  </a:lnTo>
                  <a:lnTo>
                    <a:pt x="476" y="52"/>
                  </a:lnTo>
                  <a:lnTo>
                    <a:pt x="463" y="42"/>
                  </a:lnTo>
                  <a:lnTo>
                    <a:pt x="451" y="31"/>
                  </a:lnTo>
                  <a:lnTo>
                    <a:pt x="437" y="21"/>
                  </a:lnTo>
                  <a:lnTo>
                    <a:pt x="424" y="11"/>
                  </a:lnTo>
                  <a:lnTo>
                    <a:pt x="412" y="0"/>
                  </a:lnTo>
                  <a:lnTo>
                    <a:pt x="339" y="7"/>
                  </a:lnTo>
                  <a:lnTo>
                    <a:pt x="277" y="15"/>
                  </a:lnTo>
                  <a:lnTo>
                    <a:pt x="223" y="24"/>
                  </a:lnTo>
                  <a:lnTo>
                    <a:pt x="178" y="35"/>
                  </a:lnTo>
                  <a:lnTo>
                    <a:pt x="141" y="46"/>
                  </a:lnTo>
                  <a:lnTo>
                    <a:pt x="110" y="59"/>
                  </a:lnTo>
                  <a:lnTo>
                    <a:pt x="84" y="74"/>
                  </a:lnTo>
                  <a:lnTo>
                    <a:pt x="65" y="89"/>
                  </a:lnTo>
                  <a:lnTo>
                    <a:pt x="50" y="105"/>
                  </a:lnTo>
                  <a:lnTo>
                    <a:pt x="38" y="122"/>
                  </a:lnTo>
                  <a:lnTo>
                    <a:pt x="29" y="141"/>
                  </a:lnTo>
                  <a:lnTo>
                    <a:pt x="23" y="159"/>
                  </a:lnTo>
                  <a:lnTo>
                    <a:pt x="18" y="180"/>
                  </a:lnTo>
                  <a:lnTo>
                    <a:pt x="12" y="201"/>
                  </a:lnTo>
                  <a:lnTo>
                    <a:pt x="7" y="223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5" name="Freeform 241">
              <a:extLst>
                <a:ext uri="{FF2B5EF4-FFF2-40B4-BE49-F238E27FC236}">
                  <a16:creationId xmlns:a16="http://schemas.microsoft.com/office/drawing/2014/main" id="{A5CB5940-52F2-4122-884F-6185916C1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052"/>
              <a:ext cx="253" cy="178"/>
            </a:xfrm>
            <a:custGeom>
              <a:avLst/>
              <a:gdLst>
                <a:gd name="T0" fmla="*/ 17 w 507"/>
                <a:gd name="T1" fmla="*/ 251 h 356"/>
                <a:gd name="T2" fmla="*/ 52 w 507"/>
                <a:gd name="T3" fmla="*/ 265 h 356"/>
                <a:gd name="T4" fmla="*/ 87 w 507"/>
                <a:gd name="T5" fmla="*/ 280 h 356"/>
                <a:gd name="T6" fmla="*/ 121 w 507"/>
                <a:gd name="T7" fmla="*/ 293 h 356"/>
                <a:gd name="T8" fmla="*/ 154 w 507"/>
                <a:gd name="T9" fmla="*/ 307 h 356"/>
                <a:gd name="T10" fmla="*/ 189 w 507"/>
                <a:gd name="T11" fmla="*/ 321 h 356"/>
                <a:gd name="T12" fmla="*/ 224 w 507"/>
                <a:gd name="T13" fmla="*/ 335 h 356"/>
                <a:gd name="T14" fmla="*/ 257 w 507"/>
                <a:gd name="T15" fmla="*/ 349 h 356"/>
                <a:gd name="T16" fmla="*/ 283 w 507"/>
                <a:gd name="T17" fmla="*/ 353 h 356"/>
                <a:gd name="T18" fmla="*/ 303 w 507"/>
                <a:gd name="T19" fmla="*/ 348 h 356"/>
                <a:gd name="T20" fmla="*/ 323 w 507"/>
                <a:gd name="T21" fmla="*/ 343 h 356"/>
                <a:gd name="T22" fmla="*/ 342 w 507"/>
                <a:gd name="T23" fmla="*/ 338 h 356"/>
                <a:gd name="T24" fmla="*/ 358 w 507"/>
                <a:gd name="T25" fmla="*/ 322 h 356"/>
                <a:gd name="T26" fmla="*/ 372 w 507"/>
                <a:gd name="T27" fmla="*/ 295 h 356"/>
                <a:gd name="T28" fmla="*/ 386 w 507"/>
                <a:gd name="T29" fmla="*/ 267 h 356"/>
                <a:gd name="T30" fmla="*/ 399 w 507"/>
                <a:gd name="T31" fmla="*/ 239 h 356"/>
                <a:gd name="T32" fmla="*/ 418 w 507"/>
                <a:gd name="T33" fmla="*/ 207 h 356"/>
                <a:gd name="T34" fmla="*/ 445 w 507"/>
                <a:gd name="T35" fmla="*/ 171 h 356"/>
                <a:gd name="T36" fmla="*/ 470 w 507"/>
                <a:gd name="T37" fmla="*/ 134 h 356"/>
                <a:gd name="T38" fmla="*/ 494 w 507"/>
                <a:gd name="T39" fmla="*/ 99 h 356"/>
                <a:gd name="T40" fmla="*/ 494 w 507"/>
                <a:gd name="T41" fmla="*/ 70 h 356"/>
                <a:gd name="T42" fmla="*/ 470 w 507"/>
                <a:gd name="T43" fmla="*/ 50 h 356"/>
                <a:gd name="T44" fmla="*/ 445 w 507"/>
                <a:gd name="T45" fmla="*/ 30 h 356"/>
                <a:gd name="T46" fmla="*/ 418 w 507"/>
                <a:gd name="T47" fmla="*/ 10 h 356"/>
                <a:gd name="T48" fmla="*/ 333 w 507"/>
                <a:gd name="T49" fmla="*/ 9 h 356"/>
                <a:gd name="T50" fmla="*/ 219 w 507"/>
                <a:gd name="T51" fmla="*/ 30 h 356"/>
                <a:gd name="T52" fmla="*/ 137 w 507"/>
                <a:gd name="T53" fmla="*/ 55 h 356"/>
                <a:gd name="T54" fmla="*/ 83 w 507"/>
                <a:gd name="T55" fmla="*/ 84 h 356"/>
                <a:gd name="T56" fmla="*/ 50 w 507"/>
                <a:gd name="T57" fmla="*/ 117 h 356"/>
                <a:gd name="T58" fmla="*/ 30 w 507"/>
                <a:gd name="T59" fmla="*/ 152 h 356"/>
                <a:gd name="T60" fmla="*/ 19 w 507"/>
                <a:gd name="T61" fmla="*/ 187 h 356"/>
                <a:gd name="T62" fmla="*/ 7 w 507"/>
                <a:gd name="T63" fmla="*/ 22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7" h="356">
                  <a:moveTo>
                    <a:pt x="0" y="244"/>
                  </a:moveTo>
                  <a:lnTo>
                    <a:pt x="17" y="251"/>
                  </a:lnTo>
                  <a:lnTo>
                    <a:pt x="35" y="258"/>
                  </a:lnTo>
                  <a:lnTo>
                    <a:pt x="52" y="265"/>
                  </a:lnTo>
                  <a:lnTo>
                    <a:pt x="69" y="273"/>
                  </a:lnTo>
                  <a:lnTo>
                    <a:pt x="87" y="280"/>
                  </a:lnTo>
                  <a:lnTo>
                    <a:pt x="104" y="287"/>
                  </a:lnTo>
                  <a:lnTo>
                    <a:pt x="121" y="293"/>
                  </a:lnTo>
                  <a:lnTo>
                    <a:pt x="137" y="300"/>
                  </a:lnTo>
                  <a:lnTo>
                    <a:pt x="154" y="307"/>
                  </a:lnTo>
                  <a:lnTo>
                    <a:pt x="172" y="314"/>
                  </a:lnTo>
                  <a:lnTo>
                    <a:pt x="189" y="321"/>
                  </a:lnTo>
                  <a:lnTo>
                    <a:pt x="206" y="328"/>
                  </a:lnTo>
                  <a:lnTo>
                    <a:pt x="224" y="335"/>
                  </a:lnTo>
                  <a:lnTo>
                    <a:pt x="240" y="342"/>
                  </a:lnTo>
                  <a:lnTo>
                    <a:pt x="257" y="349"/>
                  </a:lnTo>
                  <a:lnTo>
                    <a:pt x="274" y="356"/>
                  </a:lnTo>
                  <a:lnTo>
                    <a:pt x="283" y="353"/>
                  </a:lnTo>
                  <a:lnTo>
                    <a:pt x="294" y="351"/>
                  </a:lnTo>
                  <a:lnTo>
                    <a:pt x="303" y="348"/>
                  </a:lnTo>
                  <a:lnTo>
                    <a:pt x="313" y="345"/>
                  </a:lnTo>
                  <a:lnTo>
                    <a:pt x="323" y="343"/>
                  </a:lnTo>
                  <a:lnTo>
                    <a:pt x="332" y="341"/>
                  </a:lnTo>
                  <a:lnTo>
                    <a:pt x="342" y="338"/>
                  </a:lnTo>
                  <a:lnTo>
                    <a:pt x="351" y="336"/>
                  </a:lnTo>
                  <a:lnTo>
                    <a:pt x="358" y="322"/>
                  </a:lnTo>
                  <a:lnTo>
                    <a:pt x="365" y="308"/>
                  </a:lnTo>
                  <a:lnTo>
                    <a:pt x="372" y="295"/>
                  </a:lnTo>
                  <a:lnTo>
                    <a:pt x="379" y="281"/>
                  </a:lnTo>
                  <a:lnTo>
                    <a:pt x="386" y="267"/>
                  </a:lnTo>
                  <a:lnTo>
                    <a:pt x="393" y="253"/>
                  </a:lnTo>
                  <a:lnTo>
                    <a:pt x="399" y="239"/>
                  </a:lnTo>
                  <a:lnTo>
                    <a:pt x="406" y="225"/>
                  </a:lnTo>
                  <a:lnTo>
                    <a:pt x="418" y="207"/>
                  </a:lnTo>
                  <a:lnTo>
                    <a:pt x="431" y="189"/>
                  </a:lnTo>
                  <a:lnTo>
                    <a:pt x="445" y="171"/>
                  </a:lnTo>
                  <a:lnTo>
                    <a:pt x="457" y="153"/>
                  </a:lnTo>
                  <a:lnTo>
                    <a:pt x="470" y="134"/>
                  </a:lnTo>
                  <a:lnTo>
                    <a:pt x="483" y="116"/>
                  </a:lnTo>
                  <a:lnTo>
                    <a:pt x="494" y="99"/>
                  </a:lnTo>
                  <a:lnTo>
                    <a:pt x="507" y="80"/>
                  </a:lnTo>
                  <a:lnTo>
                    <a:pt x="494" y="70"/>
                  </a:lnTo>
                  <a:lnTo>
                    <a:pt x="483" y="61"/>
                  </a:lnTo>
                  <a:lnTo>
                    <a:pt x="470" y="50"/>
                  </a:lnTo>
                  <a:lnTo>
                    <a:pt x="457" y="40"/>
                  </a:lnTo>
                  <a:lnTo>
                    <a:pt x="445" y="30"/>
                  </a:lnTo>
                  <a:lnTo>
                    <a:pt x="431" y="19"/>
                  </a:lnTo>
                  <a:lnTo>
                    <a:pt x="418" y="10"/>
                  </a:lnTo>
                  <a:lnTo>
                    <a:pt x="406" y="0"/>
                  </a:lnTo>
                  <a:lnTo>
                    <a:pt x="333" y="9"/>
                  </a:lnTo>
                  <a:lnTo>
                    <a:pt x="272" y="18"/>
                  </a:lnTo>
                  <a:lnTo>
                    <a:pt x="219" y="30"/>
                  </a:lnTo>
                  <a:lnTo>
                    <a:pt x="174" y="41"/>
                  </a:lnTo>
                  <a:lnTo>
                    <a:pt x="137" y="55"/>
                  </a:lnTo>
                  <a:lnTo>
                    <a:pt x="107" y="69"/>
                  </a:lnTo>
                  <a:lnTo>
                    <a:pt x="83" y="84"/>
                  </a:lnTo>
                  <a:lnTo>
                    <a:pt x="65" y="100"/>
                  </a:lnTo>
                  <a:lnTo>
                    <a:pt x="50" y="117"/>
                  </a:lnTo>
                  <a:lnTo>
                    <a:pt x="39" y="133"/>
                  </a:lnTo>
                  <a:lnTo>
                    <a:pt x="30" y="152"/>
                  </a:lnTo>
                  <a:lnTo>
                    <a:pt x="24" y="169"/>
                  </a:lnTo>
                  <a:lnTo>
                    <a:pt x="19" y="187"/>
                  </a:lnTo>
                  <a:lnTo>
                    <a:pt x="13" y="206"/>
                  </a:lnTo>
                  <a:lnTo>
                    <a:pt x="7" y="225"/>
                  </a:lnTo>
                  <a:lnTo>
                    <a:pt x="0" y="244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6" name="Freeform 242">
              <a:extLst>
                <a:ext uri="{FF2B5EF4-FFF2-40B4-BE49-F238E27FC236}">
                  <a16:creationId xmlns:a16="http://schemas.microsoft.com/office/drawing/2014/main" id="{1AE14309-6229-4E7F-AACE-A51C07077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" y="2053"/>
              <a:ext cx="251" cy="177"/>
            </a:xfrm>
            <a:custGeom>
              <a:avLst/>
              <a:gdLst>
                <a:gd name="T0" fmla="*/ 17 w 501"/>
                <a:gd name="T1" fmla="*/ 252 h 354"/>
                <a:gd name="T2" fmla="*/ 51 w 501"/>
                <a:gd name="T3" fmla="*/ 265 h 354"/>
                <a:gd name="T4" fmla="*/ 84 w 501"/>
                <a:gd name="T5" fmla="*/ 279 h 354"/>
                <a:gd name="T6" fmla="*/ 117 w 501"/>
                <a:gd name="T7" fmla="*/ 293 h 354"/>
                <a:gd name="T8" fmla="*/ 151 w 501"/>
                <a:gd name="T9" fmla="*/ 305 h 354"/>
                <a:gd name="T10" fmla="*/ 185 w 501"/>
                <a:gd name="T11" fmla="*/ 319 h 354"/>
                <a:gd name="T12" fmla="*/ 219 w 501"/>
                <a:gd name="T13" fmla="*/ 333 h 354"/>
                <a:gd name="T14" fmla="*/ 252 w 501"/>
                <a:gd name="T15" fmla="*/ 347 h 354"/>
                <a:gd name="T16" fmla="*/ 277 w 501"/>
                <a:gd name="T17" fmla="*/ 351 h 354"/>
                <a:gd name="T18" fmla="*/ 297 w 501"/>
                <a:gd name="T19" fmla="*/ 346 h 354"/>
                <a:gd name="T20" fmla="*/ 317 w 501"/>
                <a:gd name="T21" fmla="*/ 341 h 354"/>
                <a:gd name="T22" fmla="*/ 336 w 501"/>
                <a:gd name="T23" fmla="*/ 336 h 354"/>
                <a:gd name="T24" fmla="*/ 352 w 501"/>
                <a:gd name="T25" fmla="*/ 320 h 354"/>
                <a:gd name="T26" fmla="*/ 366 w 501"/>
                <a:gd name="T27" fmla="*/ 293 h 354"/>
                <a:gd name="T28" fmla="*/ 380 w 501"/>
                <a:gd name="T29" fmla="*/ 265 h 354"/>
                <a:gd name="T30" fmla="*/ 393 w 501"/>
                <a:gd name="T31" fmla="*/ 237 h 354"/>
                <a:gd name="T32" fmla="*/ 412 w 501"/>
                <a:gd name="T33" fmla="*/ 205 h 354"/>
                <a:gd name="T34" fmla="*/ 439 w 501"/>
                <a:gd name="T35" fmla="*/ 169 h 354"/>
                <a:gd name="T36" fmla="*/ 464 w 501"/>
                <a:gd name="T37" fmla="*/ 132 h 354"/>
                <a:gd name="T38" fmla="*/ 488 w 501"/>
                <a:gd name="T39" fmla="*/ 97 h 354"/>
                <a:gd name="T40" fmla="*/ 488 w 501"/>
                <a:gd name="T41" fmla="*/ 69 h 354"/>
                <a:gd name="T42" fmla="*/ 464 w 501"/>
                <a:gd name="T43" fmla="*/ 49 h 354"/>
                <a:gd name="T44" fmla="*/ 439 w 501"/>
                <a:gd name="T45" fmla="*/ 30 h 354"/>
                <a:gd name="T46" fmla="*/ 412 w 501"/>
                <a:gd name="T47" fmla="*/ 10 h 354"/>
                <a:gd name="T48" fmla="*/ 328 w 501"/>
                <a:gd name="T49" fmla="*/ 11 h 354"/>
                <a:gd name="T50" fmla="*/ 214 w 501"/>
                <a:gd name="T51" fmla="*/ 36 h 354"/>
                <a:gd name="T52" fmla="*/ 135 w 501"/>
                <a:gd name="T53" fmla="*/ 64 h 354"/>
                <a:gd name="T54" fmla="*/ 82 w 501"/>
                <a:gd name="T55" fmla="*/ 97 h 354"/>
                <a:gd name="T56" fmla="*/ 49 w 501"/>
                <a:gd name="T57" fmla="*/ 129 h 354"/>
                <a:gd name="T58" fmla="*/ 31 w 501"/>
                <a:gd name="T59" fmla="*/ 164 h 354"/>
                <a:gd name="T60" fmla="*/ 19 w 501"/>
                <a:gd name="T61" fmla="*/ 197 h 354"/>
                <a:gd name="T62" fmla="*/ 8 w 501"/>
                <a:gd name="T63" fmla="*/ 229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1" h="354">
                  <a:moveTo>
                    <a:pt x="0" y="245"/>
                  </a:moveTo>
                  <a:lnTo>
                    <a:pt x="17" y="252"/>
                  </a:lnTo>
                  <a:lnTo>
                    <a:pt x="33" y="259"/>
                  </a:lnTo>
                  <a:lnTo>
                    <a:pt x="51" y="265"/>
                  </a:lnTo>
                  <a:lnTo>
                    <a:pt x="67" y="272"/>
                  </a:lnTo>
                  <a:lnTo>
                    <a:pt x="84" y="279"/>
                  </a:lnTo>
                  <a:lnTo>
                    <a:pt x="101" y="286"/>
                  </a:lnTo>
                  <a:lnTo>
                    <a:pt x="117" y="293"/>
                  </a:lnTo>
                  <a:lnTo>
                    <a:pt x="135" y="300"/>
                  </a:lnTo>
                  <a:lnTo>
                    <a:pt x="151" y="305"/>
                  </a:lnTo>
                  <a:lnTo>
                    <a:pt x="168" y="312"/>
                  </a:lnTo>
                  <a:lnTo>
                    <a:pt x="185" y="319"/>
                  </a:lnTo>
                  <a:lnTo>
                    <a:pt x="201" y="326"/>
                  </a:lnTo>
                  <a:lnTo>
                    <a:pt x="219" y="333"/>
                  </a:lnTo>
                  <a:lnTo>
                    <a:pt x="235" y="340"/>
                  </a:lnTo>
                  <a:lnTo>
                    <a:pt x="252" y="347"/>
                  </a:lnTo>
                  <a:lnTo>
                    <a:pt x="268" y="354"/>
                  </a:lnTo>
                  <a:lnTo>
                    <a:pt x="277" y="351"/>
                  </a:lnTo>
                  <a:lnTo>
                    <a:pt x="288" y="349"/>
                  </a:lnTo>
                  <a:lnTo>
                    <a:pt x="297" y="346"/>
                  </a:lnTo>
                  <a:lnTo>
                    <a:pt x="307" y="343"/>
                  </a:lnTo>
                  <a:lnTo>
                    <a:pt x="317" y="341"/>
                  </a:lnTo>
                  <a:lnTo>
                    <a:pt x="326" y="339"/>
                  </a:lnTo>
                  <a:lnTo>
                    <a:pt x="336" y="336"/>
                  </a:lnTo>
                  <a:lnTo>
                    <a:pt x="345" y="334"/>
                  </a:lnTo>
                  <a:lnTo>
                    <a:pt x="352" y="320"/>
                  </a:lnTo>
                  <a:lnTo>
                    <a:pt x="359" y="306"/>
                  </a:lnTo>
                  <a:lnTo>
                    <a:pt x="366" y="293"/>
                  </a:lnTo>
                  <a:lnTo>
                    <a:pt x="373" y="279"/>
                  </a:lnTo>
                  <a:lnTo>
                    <a:pt x="380" y="265"/>
                  </a:lnTo>
                  <a:lnTo>
                    <a:pt x="387" y="251"/>
                  </a:lnTo>
                  <a:lnTo>
                    <a:pt x="393" y="237"/>
                  </a:lnTo>
                  <a:lnTo>
                    <a:pt x="400" y="223"/>
                  </a:lnTo>
                  <a:lnTo>
                    <a:pt x="412" y="205"/>
                  </a:lnTo>
                  <a:lnTo>
                    <a:pt x="425" y="187"/>
                  </a:lnTo>
                  <a:lnTo>
                    <a:pt x="439" y="169"/>
                  </a:lnTo>
                  <a:lnTo>
                    <a:pt x="451" y="151"/>
                  </a:lnTo>
                  <a:lnTo>
                    <a:pt x="464" y="132"/>
                  </a:lnTo>
                  <a:lnTo>
                    <a:pt x="477" y="114"/>
                  </a:lnTo>
                  <a:lnTo>
                    <a:pt x="488" y="97"/>
                  </a:lnTo>
                  <a:lnTo>
                    <a:pt x="501" y="78"/>
                  </a:lnTo>
                  <a:lnTo>
                    <a:pt x="488" y="69"/>
                  </a:lnTo>
                  <a:lnTo>
                    <a:pt x="477" y="59"/>
                  </a:lnTo>
                  <a:lnTo>
                    <a:pt x="464" y="49"/>
                  </a:lnTo>
                  <a:lnTo>
                    <a:pt x="451" y="39"/>
                  </a:lnTo>
                  <a:lnTo>
                    <a:pt x="439" y="30"/>
                  </a:lnTo>
                  <a:lnTo>
                    <a:pt x="425" y="19"/>
                  </a:lnTo>
                  <a:lnTo>
                    <a:pt x="412" y="10"/>
                  </a:lnTo>
                  <a:lnTo>
                    <a:pt x="400" y="0"/>
                  </a:lnTo>
                  <a:lnTo>
                    <a:pt x="328" y="11"/>
                  </a:lnTo>
                  <a:lnTo>
                    <a:pt x="267" y="23"/>
                  </a:lnTo>
                  <a:lnTo>
                    <a:pt x="214" y="36"/>
                  </a:lnTo>
                  <a:lnTo>
                    <a:pt x="170" y="51"/>
                  </a:lnTo>
                  <a:lnTo>
                    <a:pt x="135" y="64"/>
                  </a:lnTo>
                  <a:lnTo>
                    <a:pt x="106" y="81"/>
                  </a:lnTo>
                  <a:lnTo>
                    <a:pt x="82" y="97"/>
                  </a:lnTo>
                  <a:lnTo>
                    <a:pt x="63" y="113"/>
                  </a:lnTo>
                  <a:lnTo>
                    <a:pt x="49" y="129"/>
                  </a:lnTo>
                  <a:lnTo>
                    <a:pt x="39" y="146"/>
                  </a:lnTo>
                  <a:lnTo>
                    <a:pt x="31" y="164"/>
                  </a:lnTo>
                  <a:lnTo>
                    <a:pt x="24" y="181"/>
                  </a:lnTo>
                  <a:lnTo>
                    <a:pt x="19" y="197"/>
                  </a:lnTo>
                  <a:lnTo>
                    <a:pt x="14" y="213"/>
                  </a:lnTo>
                  <a:lnTo>
                    <a:pt x="8" y="229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7" name="Freeform 243">
              <a:extLst>
                <a:ext uri="{FF2B5EF4-FFF2-40B4-BE49-F238E27FC236}">
                  <a16:creationId xmlns:a16="http://schemas.microsoft.com/office/drawing/2014/main" id="{62CA0C92-C105-4035-AC07-69F399399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054"/>
              <a:ext cx="248" cy="176"/>
            </a:xfrm>
            <a:custGeom>
              <a:avLst/>
              <a:gdLst>
                <a:gd name="T0" fmla="*/ 0 w 495"/>
                <a:gd name="T1" fmla="*/ 247 h 352"/>
                <a:gd name="T2" fmla="*/ 262 w 495"/>
                <a:gd name="T3" fmla="*/ 352 h 352"/>
                <a:gd name="T4" fmla="*/ 339 w 495"/>
                <a:gd name="T5" fmla="*/ 332 h 352"/>
                <a:gd name="T6" fmla="*/ 394 w 495"/>
                <a:gd name="T7" fmla="*/ 221 h 352"/>
                <a:gd name="T8" fmla="*/ 495 w 495"/>
                <a:gd name="T9" fmla="*/ 76 h 352"/>
                <a:gd name="T10" fmla="*/ 394 w 495"/>
                <a:gd name="T11" fmla="*/ 0 h 352"/>
                <a:gd name="T12" fmla="*/ 322 w 495"/>
                <a:gd name="T13" fmla="*/ 13 h 352"/>
                <a:gd name="T14" fmla="*/ 262 w 495"/>
                <a:gd name="T15" fmla="*/ 28 h 352"/>
                <a:gd name="T16" fmla="*/ 210 w 495"/>
                <a:gd name="T17" fmla="*/ 43 h 352"/>
                <a:gd name="T18" fmla="*/ 168 w 495"/>
                <a:gd name="T19" fmla="*/ 58 h 352"/>
                <a:gd name="T20" fmla="*/ 132 w 495"/>
                <a:gd name="T21" fmla="*/ 74 h 352"/>
                <a:gd name="T22" fmla="*/ 103 w 495"/>
                <a:gd name="T23" fmla="*/ 91 h 352"/>
                <a:gd name="T24" fmla="*/ 80 w 495"/>
                <a:gd name="T25" fmla="*/ 109 h 352"/>
                <a:gd name="T26" fmla="*/ 63 w 495"/>
                <a:gd name="T27" fmla="*/ 125 h 352"/>
                <a:gd name="T28" fmla="*/ 49 w 495"/>
                <a:gd name="T29" fmla="*/ 142 h 352"/>
                <a:gd name="T30" fmla="*/ 40 w 495"/>
                <a:gd name="T31" fmla="*/ 159 h 352"/>
                <a:gd name="T32" fmla="*/ 32 w 495"/>
                <a:gd name="T33" fmla="*/ 175 h 352"/>
                <a:gd name="T34" fmla="*/ 26 w 495"/>
                <a:gd name="T35" fmla="*/ 192 h 352"/>
                <a:gd name="T36" fmla="*/ 20 w 495"/>
                <a:gd name="T37" fmla="*/ 206 h 352"/>
                <a:gd name="T38" fmla="*/ 15 w 495"/>
                <a:gd name="T39" fmla="*/ 221 h 352"/>
                <a:gd name="T40" fmla="*/ 8 w 495"/>
                <a:gd name="T41" fmla="*/ 234 h 352"/>
                <a:gd name="T42" fmla="*/ 0 w 495"/>
                <a:gd name="T43" fmla="*/ 247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5" h="352">
                  <a:moveTo>
                    <a:pt x="0" y="247"/>
                  </a:moveTo>
                  <a:lnTo>
                    <a:pt x="262" y="352"/>
                  </a:lnTo>
                  <a:lnTo>
                    <a:pt x="339" y="332"/>
                  </a:lnTo>
                  <a:lnTo>
                    <a:pt x="394" y="221"/>
                  </a:lnTo>
                  <a:lnTo>
                    <a:pt x="495" y="76"/>
                  </a:lnTo>
                  <a:lnTo>
                    <a:pt x="394" y="0"/>
                  </a:lnTo>
                  <a:lnTo>
                    <a:pt x="322" y="13"/>
                  </a:lnTo>
                  <a:lnTo>
                    <a:pt x="262" y="28"/>
                  </a:lnTo>
                  <a:lnTo>
                    <a:pt x="210" y="43"/>
                  </a:lnTo>
                  <a:lnTo>
                    <a:pt x="168" y="58"/>
                  </a:lnTo>
                  <a:lnTo>
                    <a:pt x="132" y="74"/>
                  </a:lnTo>
                  <a:lnTo>
                    <a:pt x="103" y="91"/>
                  </a:lnTo>
                  <a:lnTo>
                    <a:pt x="80" y="109"/>
                  </a:lnTo>
                  <a:lnTo>
                    <a:pt x="63" y="125"/>
                  </a:lnTo>
                  <a:lnTo>
                    <a:pt x="49" y="142"/>
                  </a:lnTo>
                  <a:lnTo>
                    <a:pt x="40" y="159"/>
                  </a:lnTo>
                  <a:lnTo>
                    <a:pt x="32" y="175"/>
                  </a:lnTo>
                  <a:lnTo>
                    <a:pt x="26" y="192"/>
                  </a:lnTo>
                  <a:lnTo>
                    <a:pt x="20" y="206"/>
                  </a:lnTo>
                  <a:lnTo>
                    <a:pt x="15" y="221"/>
                  </a:lnTo>
                  <a:lnTo>
                    <a:pt x="8" y="234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8" name="Freeform 244">
              <a:extLst>
                <a:ext uri="{FF2B5EF4-FFF2-40B4-BE49-F238E27FC236}">
                  <a16:creationId xmlns:a16="http://schemas.microsoft.com/office/drawing/2014/main" id="{BFABD9EF-9A05-43F4-A8FE-C7BAE3128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2388"/>
              <a:ext cx="136" cy="242"/>
            </a:xfrm>
            <a:custGeom>
              <a:avLst/>
              <a:gdLst>
                <a:gd name="T0" fmla="*/ 176 w 271"/>
                <a:gd name="T1" fmla="*/ 0 h 484"/>
                <a:gd name="T2" fmla="*/ 185 w 271"/>
                <a:gd name="T3" fmla="*/ 20 h 484"/>
                <a:gd name="T4" fmla="*/ 193 w 271"/>
                <a:gd name="T5" fmla="*/ 42 h 484"/>
                <a:gd name="T6" fmla="*/ 202 w 271"/>
                <a:gd name="T7" fmla="*/ 63 h 484"/>
                <a:gd name="T8" fmla="*/ 212 w 271"/>
                <a:gd name="T9" fmla="*/ 84 h 484"/>
                <a:gd name="T10" fmla="*/ 220 w 271"/>
                <a:gd name="T11" fmla="*/ 106 h 484"/>
                <a:gd name="T12" fmla="*/ 229 w 271"/>
                <a:gd name="T13" fmla="*/ 126 h 484"/>
                <a:gd name="T14" fmla="*/ 238 w 271"/>
                <a:gd name="T15" fmla="*/ 148 h 484"/>
                <a:gd name="T16" fmla="*/ 247 w 271"/>
                <a:gd name="T17" fmla="*/ 169 h 484"/>
                <a:gd name="T18" fmla="*/ 253 w 271"/>
                <a:gd name="T19" fmla="*/ 190 h 484"/>
                <a:gd name="T20" fmla="*/ 260 w 271"/>
                <a:gd name="T21" fmla="*/ 210 h 484"/>
                <a:gd name="T22" fmla="*/ 266 w 271"/>
                <a:gd name="T23" fmla="*/ 232 h 484"/>
                <a:gd name="T24" fmla="*/ 271 w 271"/>
                <a:gd name="T25" fmla="*/ 253 h 484"/>
                <a:gd name="T26" fmla="*/ 265 w 271"/>
                <a:gd name="T27" fmla="*/ 270 h 484"/>
                <a:gd name="T28" fmla="*/ 257 w 271"/>
                <a:gd name="T29" fmla="*/ 287 h 484"/>
                <a:gd name="T30" fmla="*/ 250 w 271"/>
                <a:gd name="T31" fmla="*/ 304 h 484"/>
                <a:gd name="T32" fmla="*/ 242 w 271"/>
                <a:gd name="T33" fmla="*/ 320 h 484"/>
                <a:gd name="T34" fmla="*/ 233 w 271"/>
                <a:gd name="T35" fmla="*/ 336 h 484"/>
                <a:gd name="T36" fmla="*/ 227 w 271"/>
                <a:gd name="T37" fmla="*/ 353 h 484"/>
                <a:gd name="T38" fmla="*/ 219 w 271"/>
                <a:gd name="T39" fmla="*/ 370 h 484"/>
                <a:gd name="T40" fmla="*/ 212 w 271"/>
                <a:gd name="T41" fmla="*/ 387 h 484"/>
                <a:gd name="T42" fmla="*/ 208 w 271"/>
                <a:gd name="T43" fmla="*/ 411 h 484"/>
                <a:gd name="T44" fmla="*/ 206 w 271"/>
                <a:gd name="T45" fmla="*/ 435 h 484"/>
                <a:gd name="T46" fmla="*/ 202 w 271"/>
                <a:gd name="T47" fmla="*/ 459 h 484"/>
                <a:gd name="T48" fmla="*/ 199 w 271"/>
                <a:gd name="T49" fmla="*/ 484 h 484"/>
                <a:gd name="T50" fmla="*/ 185 w 271"/>
                <a:gd name="T51" fmla="*/ 480 h 484"/>
                <a:gd name="T52" fmla="*/ 171 w 271"/>
                <a:gd name="T53" fmla="*/ 478 h 484"/>
                <a:gd name="T54" fmla="*/ 157 w 271"/>
                <a:gd name="T55" fmla="*/ 474 h 484"/>
                <a:gd name="T56" fmla="*/ 143 w 271"/>
                <a:gd name="T57" fmla="*/ 471 h 484"/>
                <a:gd name="T58" fmla="*/ 129 w 271"/>
                <a:gd name="T59" fmla="*/ 467 h 484"/>
                <a:gd name="T60" fmla="*/ 115 w 271"/>
                <a:gd name="T61" fmla="*/ 464 h 484"/>
                <a:gd name="T62" fmla="*/ 100 w 271"/>
                <a:gd name="T63" fmla="*/ 462 h 484"/>
                <a:gd name="T64" fmla="*/ 86 w 271"/>
                <a:gd name="T65" fmla="*/ 458 h 484"/>
                <a:gd name="T66" fmla="*/ 76 w 271"/>
                <a:gd name="T67" fmla="*/ 434 h 484"/>
                <a:gd name="T68" fmla="*/ 64 w 271"/>
                <a:gd name="T69" fmla="*/ 410 h 484"/>
                <a:gd name="T70" fmla="*/ 54 w 271"/>
                <a:gd name="T71" fmla="*/ 386 h 484"/>
                <a:gd name="T72" fmla="*/ 43 w 271"/>
                <a:gd name="T73" fmla="*/ 361 h 484"/>
                <a:gd name="T74" fmla="*/ 32 w 271"/>
                <a:gd name="T75" fmla="*/ 337 h 484"/>
                <a:gd name="T76" fmla="*/ 22 w 271"/>
                <a:gd name="T77" fmla="*/ 313 h 484"/>
                <a:gd name="T78" fmla="*/ 10 w 271"/>
                <a:gd name="T79" fmla="*/ 290 h 484"/>
                <a:gd name="T80" fmla="*/ 0 w 271"/>
                <a:gd name="T81" fmla="*/ 266 h 484"/>
                <a:gd name="T82" fmla="*/ 7 w 271"/>
                <a:gd name="T83" fmla="*/ 237 h 484"/>
                <a:gd name="T84" fmla="*/ 12 w 271"/>
                <a:gd name="T85" fmla="*/ 207 h 484"/>
                <a:gd name="T86" fmla="*/ 19 w 271"/>
                <a:gd name="T87" fmla="*/ 178 h 484"/>
                <a:gd name="T88" fmla="*/ 26 w 271"/>
                <a:gd name="T89" fmla="*/ 149 h 484"/>
                <a:gd name="T90" fmla="*/ 33 w 271"/>
                <a:gd name="T91" fmla="*/ 119 h 484"/>
                <a:gd name="T92" fmla="*/ 40 w 271"/>
                <a:gd name="T93" fmla="*/ 91 h 484"/>
                <a:gd name="T94" fmla="*/ 47 w 271"/>
                <a:gd name="T95" fmla="*/ 62 h 484"/>
                <a:gd name="T96" fmla="*/ 54 w 271"/>
                <a:gd name="T97" fmla="*/ 33 h 484"/>
                <a:gd name="T98" fmla="*/ 69 w 271"/>
                <a:gd name="T99" fmla="*/ 28 h 484"/>
                <a:gd name="T100" fmla="*/ 84 w 271"/>
                <a:gd name="T101" fmla="*/ 25 h 484"/>
                <a:gd name="T102" fmla="*/ 99 w 271"/>
                <a:gd name="T103" fmla="*/ 20 h 484"/>
                <a:gd name="T104" fmla="*/ 115 w 271"/>
                <a:gd name="T105" fmla="*/ 16 h 484"/>
                <a:gd name="T106" fmla="*/ 130 w 271"/>
                <a:gd name="T107" fmla="*/ 11 h 484"/>
                <a:gd name="T108" fmla="*/ 145 w 271"/>
                <a:gd name="T109" fmla="*/ 8 h 484"/>
                <a:gd name="T110" fmla="*/ 161 w 271"/>
                <a:gd name="T111" fmla="*/ 3 h 484"/>
                <a:gd name="T112" fmla="*/ 176 w 271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1" h="484">
                  <a:moveTo>
                    <a:pt x="176" y="0"/>
                  </a:moveTo>
                  <a:lnTo>
                    <a:pt x="185" y="20"/>
                  </a:lnTo>
                  <a:lnTo>
                    <a:pt x="193" y="42"/>
                  </a:lnTo>
                  <a:lnTo>
                    <a:pt x="202" y="63"/>
                  </a:lnTo>
                  <a:lnTo>
                    <a:pt x="212" y="84"/>
                  </a:lnTo>
                  <a:lnTo>
                    <a:pt x="220" y="106"/>
                  </a:lnTo>
                  <a:lnTo>
                    <a:pt x="229" y="126"/>
                  </a:lnTo>
                  <a:lnTo>
                    <a:pt x="238" y="148"/>
                  </a:lnTo>
                  <a:lnTo>
                    <a:pt x="247" y="169"/>
                  </a:lnTo>
                  <a:lnTo>
                    <a:pt x="253" y="190"/>
                  </a:lnTo>
                  <a:lnTo>
                    <a:pt x="260" y="210"/>
                  </a:lnTo>
                  <a:lnTo>
                    <a:pt x="266" y="232"/>
                  </a:lnTo>
                  <a:lnTo>
                    <a:pt x="271" y="253"/>
                  </a:lnTo>
                  <a:lnTo>
                    <a:pt x="265" y="270"/>
                  </a:lnTo>
                  <a:lnTo>
                    <a:pt x="257" y="287"/>
                  </a:lnTo>
                  <a:lnTo>
                    <a:pt x="250" y="304"/>
                  </a:lnTo>
                  <a:lnTo>
                    <a:pt x="242" y="320"/>
                  </a:lnTo>
                  <a:lnTo>
                    <a:pt x="233" y="336"/>
                  </a:lnTo>
                  <a:lnTo>
                    <a:pt x="227" y="353"/>
                  </a:lnTo>
                  <a:lnTo>
                    <a:pt x="219" y="370"/>
                  </a:lnTo>
                  <a:lnTo>
                    <a:pt x="212" y="387"/>
                  </a:lnTo>
                  <a:lnTo>
                    <a:pt x="208" y="411"/>
                  </a:lnTo>
                  <a:lnTo>
                    <a:pt x="206" y="435"/>
                  </a:lnTo>
                  <a:lnTo>
                    <a:pt x="202" y="459"/>
                  </a:lnTo>
                  <a:lnTo>
                    <a:pt x="199" y="484"/>
                  </a:lnTo>
                  <a:lnTo>
                    <a:pt x="185" y="480"/>
                  </a:lnTo>
                  <a:lnTo>
                    <a:pt x="171" y="478"/>
                  </a:lnTo>
                  <a:lnTo>
                    <a:pt x="157" y="474"/>
                  </a:lnTo>
                  <a:lnTo>
                    <a:pt x="143" y="471"/>
                  </a:lnTo>
                  <a:lnTo>
                    <a:pt x="129" y="467"/>
                  </a:lnTo>
                  <a:lnTo>
                    <a:pt x="115" y="464"/>
                  </a:lnTo>
                  <a:lnTo>
                    <a:pt x="100" y="462"/>
                  </a:lnTo>
                  <a:lnTo>
                    <a:pt x="86" y="458"/>
                  </a:lnTo>
                  <a:lnTo>
                    <a:pt x="76" y="434"/>
                  </a:lnTo>
                  <a:lnTo>
                    <a:pt x="64" y="410"/>
                  </a:lnTo>
                  <a:lnTo>
                    <a:pt x="54" y="386"/>
                  </a:lnTo>
                  <a:lnTo>
                    <a:pt x="43" y="361"/>
                  </a:lnTo>
                  <a:lnTo>
                    <a:pt x="32" y="337"/>
                  </a:lnTo>
                  <a:lnTo>
                    <a:pt x="22" y="313"/>
                  </a:lnTo>
                  <a:lnTo>
                    <a:pt x="10" y="290"/>
                  </a:lnTo>
                  <a:lnTo>
                    <a:pt x="0" y="266"/>
                  </a:lnTo>
                  <a:lnTo>
                    <a:pt x="7" y="237"/>
                  </a:lnTo>
                  <a:lnTo>
                    <a:pt x="12" y="207"/>
                  </a:lnTo>
                  <a:lnTo>
                    <a:pt x="19" y="178"/>
                  </a:lnTo>
                  <a:lnTo>
                    <a:pt x="26" y="149"/>
                  </a:lnTo>
                  <a:lnTo>
                    <a:pt x="33" y="119"/>
                  </a:lnTo>
                  <a:lnTo>
                    <a:pt x="40" y="91"/>
                  </a:lnTo>
                  <a:lnTo>
                    <a:pt x="47" y="62"/>
                  </a:lnTo>
                  <a:lnTo>
                    <a:pt x="54" y="33"/>
                  </a:lnTo>
                  <a:lnTo>
                    <a:pt x="69" y="28"/>
                  </a:lnTo>
                  <a:lnTo>
                    <a:pt x="84" y="25"/>
                  </a:lnTo>
                  <a:lnTo>
                    <a:pt x="99" y="20"/>
                  </a:lnTo>
                  <a:lnTo>
                    <a:pt x="115" y="16"/>
                  </a:lnTo>
                  <a:lnTo>
                    <a:pt x="130" y="11"/>
                  </a:lnTo>
                  <a:lnTo>
                    <a:pt x="145" y="8"/>
                  </a:lnTo>
                  <a:lnTo>
                    <a:pt x="161" y="3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003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9" name="Freeform 245">
              <a:extLst>
                <a:ext uri="{FF2B5EF4-FFF2-40B4-BE49-F238E27FC236}">
                  <a16:creationId xmlns:a16="http://schemas.microsoft.com/office/drawing/2014/main" id="{22A1E6F6-813C-4769-9547-A1FA1DF1A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2388"/>
              <a:ext cx="125" cy="242"/>
            </a:xfrm>
            <a:custGeom>
              <a:avLst/>
              <a:gdLst>
                <a:gd name="T0" fmla="*/ 154 w 249"/>
                <a:gd name="T1" fmla="*/ 0 h 484"/>
                <a:gd name="T2" fmla="*/ 163 w 249"/>
                <a:gd name="T3" fmla="*/ 20 h 484"/>
                <a:gd name="T4" fmla="*/ 171 w 249"/>
                <a:gd name="T5" fmla="*/ 42 h 484"/>
                <a:gd name="T6" fmla="*/ 180 w 249"/>
                <a:gd name="T7" fmla="*/ 63 h 484"/>
                <a:gd name="T8" fmla="*/ 190 w 249"/>
                <a:gd name="T9" fmla="*/ 84 h 484"/>
                <a:gd name="T10" fmla="*/ 198 w 249"/>
                <a:gd name="T11" fmla="*/ 106 h 484"/>
                <a:gd name="T12" fmla="*/ 207 w 249"/>
                <a:gd name="T13" fmla="*/ 126 h 484"/>
                <a:gd name="T14" fmla="*/ 216 w 249"/>
                <a:gd name="T15" fmla="*/ 148 h 484"/>
                <a:gd name="T16" fmla="*/ 225 w 249"/>
                <a:gd name="T17" fmla="*/ 169 h 484"/>
                <a:gd name="T18" fmla="*/ 231 w 249"/>
                <a:gd name="T19" fmla="*/ 190 h 484"/>
                <a:gd name="T20" fmla="*/ 238 w 249"/>
                <a:gd name="T21" fmla="*/ 210 h 484"/>
                <a:gd name="T22" fmla="*/ 244 w 249"/>
                <a:gd name="T23" fmla="*/ 232 h 484"/>
                <a:gd name="T24" fmla="*/ 249 w 249"/>
                <a:gd name="T25" fmla="*/ 253 h 484"/>
                <a:gd name="T26" fmla="*/ 243 w 249"/>
                <a:gd name="T27" fmla="*/ 270 h 484"/>
                <a:gd name="T28" fmla="*/ 235 w 249"/>
                <a:gd name="T29" fmla="*/ 287 h 484"/>
                <a:gd name="T30" fmla="*/ 228 w 249"/>
                <a:gd name="T31" fmla="*/ 304 h 484"/>
                <a:gd name="T32" fmla="*/ 220 w 249"/>
                <a:gd name="T33" fmla="*/ 320 h 484"/>
                <a:gd name="T34" fmla="*/ 211 w 249"/>
                <a:gd name="T35" fmla="*/ 336 h 484"/>
                <a:gd name="T36" fmla="*/ 205 w 249"/>
                <a:gd name="T37" fmla="*/ 353 h 484"/>
                <a:gd name="T38" fmla="*/ 197 w 249"/>
                <a:gd name="T39" fmla="*/ 370 h 484"/>
                <a:gd name="T40" fmla="*/ 190 w 249"/>
                <a:gd name="T41" fmla="*/ 387 h 484"/>
                <a:gd name="T42" fmla="*/ 186 w 249"/>
                <a:gd name="T43" fmla="*/ 411 h 484"/>
                <a:gd name="T44" fmla="*/ 184 w 249"/>
                <a:gd name="T45" fmla="*/ 435 h 484"/>
                <a:gd name="T46" fmla="*/ 180 w 249"/>
                <a:gd name="T47" fmla="*/ 459 h 484"/>
                <a:gd name="T48" fmla="*/ 177 w 249"/>
                <a:gd name="T49" fmla="*/ 484 h 484"/>
                <a:gd name="T50" fmla="*/ 164 w 249"/>
                <a:gd name="T51" fmla="*/ 480 h 484"/>
                <a:gd name="T52" fmla="*/ 150 w 249"/>
                <a:gd name="T53" fmla="*/ 476 h 484"/>
                <a:gd name="T54" fmla="*/ 138 w 249"/>
                <a:gd name="T55" fmla="*/ 472 h 484"/>
                <a:gd name="T56" fmla="*/ 124 w 249"/>
                <a:gd name="T57" fmla="*/ 467 h 484"/>
                <a:gd name="T58" fmla="*/ 111 w 249"/>
                <a:gd name="T59" fmla="*/ 464 h 484"/>
                <a:gd name="T60" fmla="*/ 97 w 249"/>
                <a:gd name="T61" fmla="*/ 461 h 484"/>
                <a:gd name="T62" fmla="*/ 85 w 249"/>
                <a:gd name="T63" fmla="*/ 456 h 484"/>
                <a:gd name="T64" fmla="*/ 71 w 249"/>
                <a:gd name="T65" fmla="*/ 452 h 484"/>
                <a:gd name="T66" fmla="*/ 62 w 249"/>
                <a:gd name="T67" fmla="*/ 429 h 484"/>
                <a:gd name="T68" fmla="*/ 54 w 249"/>
                <a:gd name="T69" fmla="*/ 405 h 484"/>
                <a:gd name="T70" fmla="*/ 45 w 249"/>
                <a:gd name="T71" fmla="*/ 382 h 484"/>
                <a:gd name="T72" fmla="*/ 35 w 249"/>
                <a:gd name="T73" fmla="*/ 359 h 484"/>
                <a:gd name="T74" fmla="*/ 27 w 249"/>
                <a:gd name="T75" fmla="*/ 336 h 484"/>
                <a:gd name="T76" fmla="*/ 18 w 249"/>
                <a:gd name="T77" fmla="*/ 312 h 484"/>
                <a:gd name="T78" fmla="*/ 9 w 249"/>
                <a:gd name="T79" fmla="*/ 289 h 484"/>
                <a:gd name="T80" fmla="*/ 0 w 249"/>
                <a:gd name="T81" fmla="*/ 266 h 484"/>
                <a:gd name="T82" fmla="*/ 5 w 249"/>
                <a:gd name="T83" fmla="*/ 237 h 484"/>
                <a:gd name="T84" fmla="*/ 11 w 249"/>
                <a:gd name="T85" fmla="*/ 208 h 484"/>
                <a:gd name="T86" fmla="*/ 17 w 249"/>
                <a:gd name="T87" fmla="*/ 179 h 484"/>
                <a:gd name="T88" fmla="*/ 23 w 249"/>
                <a:gd name="T89" fmla="*/ 151 h 484"/>
                <a:gd name="T90" fmla="*/ 27 w 249"/>
                <a:gd name="T91" fmla="*/ 123 h 484"/>
                <a:gd name="T92" fmla="*/ 33 w 249"/>
                <a:gd name="T93" fmla="*/ 94 h 484"/>
                <a:gd name="T94" fmla="*/ 39 w 249"/>
                <a:gd name="T95" fmla="*/ 65 h 484"/>
                <a:gd name="T96" fmla="*/ 45 w 249"/>
                <a:gd name="T97" fmla="*/ 36 h 484"/>
                <a:gd name="T98" fmla="*/ 58 w 249"/>
                <a:gd name="T99" fmla="*/ 32 h 484"/>
                <a:gd name="T100" fmla="*/ 71 w 249"/>
                <a:gd name="T101" fmla="*/ 27 h 484"/>
                <a:gd name="T102" fmla="*/ 85 w 249"/>
                <a:gd name="T103" fmla="*/ 23 h 484"/>
                <a:gd name="T104" fmla="*/ 99 w 249"/>
                <a:gd name="T105" fmla="*/ 18 h 484"/>
                <a:gd name="T106" fmla="*/ 112 w 249"/>
                <a:gd name="T107" fmla="*/ 13 h 484"/>
                <a:gd name="T108" fmla="*/ 126 w 249"/>
                <a:gd name="T109" fmla="*/ 9 h 484"/>
                <a:gd name="T110" fmla="*/ 140 w 249"/>
                <a:gd name="T111" fmla="*/ 4 h 484"/>
                <a:gd name="T112" fmla="*/ 154 w 249"/>
                <a:gd name="T113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9" h="484">
                  <a:moveTo>
                    <a:pt x="154" y="0"/>
                  </a:moveTo>
                  <a:lnTo>
                    <a:pt x="163" y="20"/>
                  </a:lnTo>
                  <a:lnTo>
                    <a:pt x="171" y="42"/>
                  </a:lnTo>
                  <a:lnTo>
                    <a:pt x="180" y="63"/>
                  </a:lnTo>
                  <a:lnTo>
                    <a:pt x="190" y="84"/>
                  </a:lnTo>
                  <a:lnTo>
                    <a:pt x="198" y="106"/>
                  </a:lnTo>
                  <a:lnTo>
                    <a:pt x="207" y="126"/>
                  </a:lnTo>
                  <a:lnTo>
                    <a:pt x="216" y="148"/>
                  </a:lnTo>
                  <a:lnTo>
                    <a:pt x="225" y="169"/>
                  </a:lnTo>
                  <a:lnTo>
                    <a:pt x="231" y="190"/>
                  </a:lnTo>
                  <a:lnTo>
                    <a:pt x="238" y="210"/>
                  </a:lnTo>
                  <a:lnTo>
                    <a:pt x="244" y="232"/>
                  </a:lnTo>
                  <a:lnTo>
                    <a:pt x="249" y="253"/>
                  </a:lnTo>
                  <a:lnTo>
                    <a:pt x="243" y="270"/>
                  </a:lnTo>
                  <a:lnTo>
                    <a:pt x="235" y="287"/>
                  </a:lnTo>
                  <a:lnTo>
                    <a:pt x="228" y="304"/>
                  </a:lnTo>
                  <a:lnTo>
                    <a:pt x="220" y="320"/>
                  </a:lnTo>
                  <a:lnTo>
                    <a:pt x="211" y="336"/>
                  </a:lnTo>
                  <a:lnTo>
                    <a:pt x="205" y="353"/>
                  </a:lnTo>
                  <a:lnTo>
                    <a:pt x="197" y="370"/>
                  </a:lnTo>
                  <a:lnTo>
                    <a:pt x="190" y="387"/>
                  </a:lnTo>
                  <a:lnTo>
                    <a:pt x="186" y="411"/>
                  </a:lnTo>
                  <a:lnTo>
                    <a:pt x="184" y="435"/>
                  </a:lnTo>
                  <a:lnTo>
                    <a:pt x="180" y="459"/>
                  </a:lnTo>
                  <a:lnTo>
                    <a:pt x="177" y="484"/>
                  </a:lnTo>
                  <a:lnTo>
                    <a:pt x="164" y="480"/>
                  </a:lnTo>
                  <a:lnTo>
                    <a:pt x="150" y="476"/>
                  </a:lnTo>
                  <a:lnTo>
                    <a:pt x="138" y="472"/>
                  </a:lnTo>
                  <a:lnTo>
                    <a:pt x="124" y="467"/>
                  </a:lnTo>
                  <a:lnTo>
                    <a:pt x="111" y="464"/>
                  </a:lnTo>
                  <a:lnTo>
                    <a:pt x="97" y="461"/>
                  </a:lnTo>
                  <a:lnTo>
                    <a:pt x="85" y="456"/>
                  </a:lnTo>
                  <a:lnTo>
                    <a:pt x="71" y="452"/>
                  </a:lnTo>
                  <a:lnTo>
                    <a:pt x="62" y="429"/>
                  </a:lnTo>
                  <a:lnTo>
                    <a:pt x="54" y="405"/>
                  </a:lnTo>
                  <a:lnTo>
                    <a:pt x="45" y="382"/>
                  </a:lnTo>
                  <a:lnTo>
                    <a:pt x="35" y="359"/>
                  </a:lnTo>
                  <a:lnTo>
                    <a:pt x="27" y="336"/>
                  </a:lnTo>
                  <a:lnTo>
                    <a:pt x="18" y="312"/>
                  </a:lnTo>
                  <a:lnTo>
                    <a:pt x="9" y="289"/>
                  </a:lnTo>
                  <a:lnTo>
                    <a:pt x="0" y="266"/>
                  </a:lnTo>
                  <a:lnTo>
                    <a:pt x="5" y="237"/>
                  </a:lnTo>
                  <a:lnTo>
                    <a:pt x="11" y="208"/>
                  </a:lnTo>
                  <a:lnTo>
                    <a:pt x="17" y="179"/>
                  </a:lnTo>
                  <a:lnTo>
                    <a:pt x="23" y="151"/>
                  </a:lnTo>
                  <a:lnTo>
                    <a:pt x="27" y="123"/>
                  </a:lnTo>
                  <a:lnTo>
                    <a:pt x="33" y="94"/>
                  </a:lnTo>
                  <a:lnTo>
                    <a:pt x="39" y="65"/>
                  </a:lnTo>
                  <a:lnTo>
                    <a:pt x="45" y="36"/>
                  </a:lnTo>
                  <a:lnTo>
                    <a:pt x="58" y="32"/>
                  </a:lnTo>
                  <a:lnTo>
                    <a:pt x="71" y="27"/>
                  </a:lnTo>
                  <a:lnTo>
                    <a:pt x="85" y="23"/>
                  </a:lnTo>
                  <a:lnTo>
                    <a:pt x="99" y="18"/>
                  </a:lnTo>
                  <a:lnTo>
                    <a:pt x="112" y="13"/>
                  </a:lnTo>
                  <a:lnTo>
                    <a:pt x="126" y="9"/>
                  </a:lnTo>
                  <a:lnTo>
                    <a:pt x="140" y="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3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0" name="Freeform 246">
              <a:extLst>
                <a:ext uri="{FF2B5EF4-FFF2-40B4-BE49-F238E27FC236}">
                  <a16:creationId xmlns:a16="http://schemas.microsoft.com/office/drawing/2014/main" id="{416BB6DC-08D5-4702-87CF-7A02278A1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2388"/>
              <a:ext cx="114" cy="242"/>
            </a:xfrm>
            <a:custGeom>
              <a:avLst/>
              <a:gdLst>
                <a:gd name="T0" fmla="*/ 131 w 226"/>
                <a:gd name="T1" fmla="*/ 0 h 484"/>
                <a:gd name="T2" fmla="*/ 140 w 226"/>
                <a:gd name="T3" fmla="*/ 20 h 484"/>
                <a:gd name="T4" fmla="*/ 148 w 226"/>
                <a:gd name="T5" fmla="*/ 42 h 484"/>
                <a:gd name="T6" fmla="*/ 157 w 226"/>
                <a:gd name="T7" fmla="*/ 63 h 484"/>
                <a:gd name="T8" fmla="*/ 167 w 226"/>
                <a:gd name="T9" fmla="*/ 84 h 484"/>
                <a:gd name="T10" fmla="*/ 175 w 226"/>
                <a:gd name="T11" fmla="*/ 106 h 484"/>
                <a:gd name="T12" fmla="*/ 184 w 226"/>
                <a:gd name="T13" fmla="*/ 126 h 484"/>
                <a:gd name="T14" fmla="*/ 193 w 226"/>
                <a:gd name="T15" fmla="*/ 148 h 484"/>
                <a:gd name="T16" fmla="*/ 202 w 226"/>
                <a:gd name="T17" fmla="*/ 169 h 484"/>
                <a:gd name="T18" fmla="*/ 208 w 226"/>
                <a:gd name="T19" fmla="*/ 190 h 484"/>
                <a:gd name="T20" fmla="*/ 215 w 226"/>
                <a:gd name="T21" fmla="*/ 210 h 484"/>
                <a:gd name="T22" fmla="*/ 221 w 226"/>
                <a:gd name="T23" fmla="*/ 232 h 484"/>
                <a:gd name="T24" fmla="*/ 226 w 226"/>
                <a:gd name="T25" fmla="*/ 253 h 484"/>
                <a:gd name="T26" fmla="*/ 220 w 226"/>
                <a:gd name="T27" fmla="*/ 270 h 484"/>
                <a:gd name="T28" fmla="*/ 212 w 226"/>
                <a:gd name="T29" fmla="*/ 287 h 484"/>
                <a:gd name="T30" fmla="*/ 205 w 226"/>
                <a:gd name="T31" fmla="*/ 304 h 484"/>
                <a:gd name="T32" fmla="*/ 197 w 226"/>
                <a:gd name="T33" fmla="*/ 320 h 484"/>
                <a:gd name="T34" fmla="*/ 188 w 226"/>
                <a:gd name="T35" fmla="*/ 336 h 484"/>
                <a:gd name="T36" fmla="*/ 182 w 226"/>
                <a:gd name="T37" fmla="*/ 353 h 484"/>
                <a:gd name="T38" fmla="*/ 174 w 226"/>
                <a:gd name="T39" fmla="*/ 370 h 484"/>
                <a:gd name="T40" fmla="*/ 167 w 226"/>
                <a:gd name="T41" fmla="*/ 387 h 484"/>
                <a:gd name="T42" fmla="*/ 163 w 226"/>
                <a:gd name="T43" fmla="*/ 411 h 484"/>
                <a:gd name="T44" fmla="*/ 161 w 226"/>
                <a:gd name="T45" fmla="*/ 435 h 484"/>
                <a:gd name="T46" fmla="*/ 157 w 226"/>
                <a:gd name="T47" fmla="*/ 459 h 484"/>
                <a:gd name="T48" fmla="*/ 154 w 226"/>
                <a:gd name="T49" fmla="*/ 484 h 484"/>
                <a:gd name="T50" fmla="*/ 141 w 226"/>
                <a:gd name="T51" fmla="*/ 479 h 484"/>
                <a:gd name="T52" fmla="*/ 130 w 226"/>
                <a:gd name="T53" fmla="*/ 474 h 484"/>
                <a:gd name="T54" fmla="*/ 117 w 226"/>
                <a:gd name="T55" fmla="*/ 470 h 484"/>
                <a:gd name="T56" fmla="*/ 106 w 226"/>
                <a:gd name="T57" fmla="*/ 464 h 484"/>
                <a:gd name="T58" fmla="*/ 93 w 226"/>
                <a:gd name="T59" fmla="*/ 459 h 484"/>
                <a:gd name="T60" fmla="*/ 81 w 226"/>
                <a:gd name="T61" fmla="*/ 455 h 484"/>
                <a:gd name="T62" fmla="*/ 69 w 226"/>
                <a:gd name="T63" fmla="*/ 450 h 484"/>
                <a:gd name="T64" fmla="*/ 56 w 226"/>
                <a:gd name="T65" fmla="*/ 446 h 484"/>
                <a:gd name="T66" fmla="*/ 49 w 226"/>
                <a:gd name="T67" fmla="*/ 423 h 484"/>
                <a:gd name="T68" fmla="*/ 42 w 226"/>
                <a:gd name="T69" fmla="*/ 401 h 484"/>
                <a:gd name="T70" fmla="*/ 35 w 226"/>
                <a:gd name="T71" fmla="*/ 378 h 484"/>
                <a:gd name="T72" fmla="*/ 28 w 226"/>
                <a:gd name="T73" fmla="*/ 356 h 484"/>
                <a:gd name="T74" fmla="*/ 20 w 226"/>
                <a:gd name="T75" fmla="*/ 333 h 484"/>
                <a:gd name="T76" fmla="*/ 13 w 226"/>
                <a:gd name="T77" fmla="*/ 311 h 484"/>
                <a:gd name="T78" fmla="*/ 7 w 226"/>
                <a:gd name="T79" fmla="*/ 288 h 484"/>
                <a:gd name="T80" fmla="*/ 0 w 226"/>
                <a:gd name="T81" fmla="*/ 266 h 484"/>
                <a:gd name="T82" fmla="*/ 8 w 226"/>
                <a:gd name="T83" fmla="*/ 209 h 484"/>
                <a:gd name="T84" fmla="*/ 16 w 226"/>
                <a:gd name="T85" fmla="*/ 153 h 484"/>
                <a:gd name="T86" fmla="*/ 25 w 226"/>
                <a:gd name="T87" fmla="*/ 96 h 484"/>
                <a:gd name="T88" fmla="*/ 33 w 226"/>
                <a:gd name="T89" fmla="*/ 40 h 484"/>
                <a:gd name="T90" fmla="*/ 46 w 226"/>
                <a:gd name="T91" fmla="*/ 35 h 484"/>
                <a:gd name="T92" fmla="*/ 57 w 226"/>
                <a:gd name="T93" fmla="*/ 31 h 484"/>
                <a:gd name="T94" fmla="*/ 70 w 226"/>
                <a:gd name="T95" fmla="*/ 25 h 484"/>
                <a:gd name="T96" fmla="*/ 81 w 226"/>
                <a:gd name="T97" fmla="*/ 20 h 484"/>
                <a:gd name="T98" fmla="*/ 94 w 226"/>
                <a:gd name="T99" fmla="*/ 15 h 484"/>
                <a:gd name="T100" fmla="*/ 106 w 226"/>
                <a:gd name="T101" fmla="*/ 10 h 484"/>
                <a:gd name="T102" fmla="*/ 118 w 226"/>
                <a:gd name="T103" fmla="*/ 4 h 484"/>
                <a:gd name="T104" fmla="*/ 131 w 226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6" h="484">
                  <a:moveTo>
                    <a:pt x="131" y="0"/>
                  </a:moveTo>
                  <a:lnTo>
                    <a:pt x="140" y="20"/>
                  </a:lnTo>
                  <a:lnTo>
                    <a:pt x="148" y="42"/>
                  </a:lnTo>
                  <a:lnTo>
                    <a:pt x="157" y="63"/>
                  </a:lnTo>
                  <a:lnTo>
                    <a:pt x="167" y="84"/>
                  </a:lnTo>
                  <a:lnTo>
                    <a:pt x="175" y="106"/>
                  </a:lnTo>
                  <a:lnTo>
                    <a:pt x="184" y="126"/>
                  </a:lnTo>
                  <a:lnTo>
                    <a:pt x="193" y="148"/>
                  </a:lnTo>
                  <a:lnTo>
                    <a:pt x="202" y="169"/>
                  </a:lnTo>
                  <a:lnTo>
                    <a:pt x="208" y="190"/>
                  </a:lnTo>
                  <a:lnTo>
                    <a:pt x="215" y="210"/>
                  </a:lnTo>
                  <a:lnTo>
                    <a:pt x="221" y="232"/>
                  </a:lnTo>
                  <a:lnTo>
                    <a:pt x="226" y="253"/>
                  </a:lnTo>
                  <a:lnTo>
                    <a:pt x="220" y="270"/>
                  </a:lnTo>
                  <a:lnTo>
                    <a:pt x="212" y="287"/>
                  </a:lnTo>
                  <a:lnTo>
                    <a:pt x="205" y="304"/>
                  </a:lnTo>
                  <a:lnTo>
                    <a:pt x="197" y="320"/>
                  </a:lnTo>
                  <a:lnTo>
                    <a:pt x="188" y="336"/>
                  </a:lnTo>
                  <a:lnTo>
                    <a:pt x="182" y="353"/>
                  </a:lnTo>
                  <a:lnTo>
                    <a:pt x="174" y="370"/>
                  </a:lnTo>
                  <a:lnTo>
                    <a:pt x="167" y="387"/>
                  </a:lnTo>
                  <a:lnTo>
                    <a:pt x="163" y="411"/>
                  </a:lnTo>
                  <a:lnTo>
                    <a:pt x="161" y="435"/>
                  </a:lnTo>
                  <a:lnTo>
                    <a:pt x="157" y="459"/>
                  </a:lnTo>
                  <a:lnTo>
                    <a:pt x="154" y="484"/>
                  </a:lnTo>
                  <a:lnTo>
                    <a:pt x="141" y="479"/>
                  </a:lnTo>
                  <a:lnTo>
                    <a:pt x="130" y="474"/>
                  </a:lnTo>
                  <a:lnTo>
                    <a:pt x="117" y="470"/>
                  </a:lnTo>
                  <a:lnTo>
                    <a:pt x="106" y="464"/>
                  </a:lnTo>
                  <a:lnTo>
                    <a:pt x="93" y="459"/>
                  </a:lnTo>
                  <a:lnTo>
                    <a:pt x="81" y="455"/>
                  </a:lnTo>
                  <a:lnTo>
                    <a:pt x="69" y="450"/>
                  </a:lnTo>
                  <a:lnTo>
                    <a:pt x="56" y="446"/>
                  </a:lnTo>
                  <a:lnTo>
                    <a:pt x="49" y="423"/>
                  </a:lnTo>
                  <a:lnTo>
                    <a:pt x="42" y="401"/>
                  </a:lnTo>
                  <a:lnTo>
                    <a:pt x="35" y="378"/>
                  </a:lnTo>
                  <a:lnTo>
                    <a:pt x="28" y="356"/>
                  </a:lnTo>
                  <a:lnTo>
                    <a:pt x="20" y="333"/>
                  </a:lnTo>
                  <a:lnTo>
                    <a:pt x="13" y="311"/>
                  </a:lnTo>
                  <a:lnTo>
                    <a:pt x="7" y="288"/>
                  </a:lnTo>
                  <a:lnTo>
                    <a:pt x="0" y="266"/>
                  </a:lnTo>
                  <a:lnTo>
                    <a:pt x="8" y="209"/>
                  </a:lnTo>
                  <a:lnTo>
                    <a:pt x="16" y="153"/>
                  </a:lnTo>
                  <a:lnTo>
                    <a:pt x="25" y="96"/>
                  </a:lnTo>
                  <a:lnTo>
                    <a:pt x="33" y="40"/>
                  </a:lnTo>
                  <a:lnTo>
                    <a:pt x="46" y="35"/>
                  </a:lnTo>
                  <a:lnTo>
                    <a:pt x="57" y="31"/>
                  </a:lnTo>
                  <a:lnTo>
                    <a:pt x="70" y="25"/>
                  </a:lnTo>
                  <a:lnTo>
                    <a:pt x="81" y="20"/>
                  </a:lnTo>
                  <a:lnTo>
                    <a:pt x="94" y="15"/>
                  </a:lnTo>
                  <a:lnTo>
                    <a:pt x="106" y="10"/>
                  </a:lnTo>
                  <a:lnTo>
                    <a:pt x="118" y="4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1" name="Freeform 247">
              <a:extLst>
                <a:ext uri="{FF2B5EF4-FFF2-40B4-BE49-F238E27FC236}">
                  <a16:creationId xmlns:a16="http://schemas.microsoft.com/office/drawing/2014/main" id="{4C88798B-32DF-486A-8388-A0979DC8E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88"/>
              <a:ext cx="103" cy="242"/>
            </a:xfrm>
            <a:custGeom>
              <a:avLst/>
              <a:gdLst>
                <a:gd name="T0" fmla="*/ 109 w 204"/>
                <a:gd name="T1" fmla="*/ 0 h 484"/>
                <a:gd name="T2" fmla="*/ 118 w 204"/>
                <a:gd name="T3" fmla="*/ 20 h 484"/>
                <a:gd name="T4" fmla="*/ 126 w 204"/>
                <a:gd name="T5" fmla="*/ 42 h 484"/>
                <a:gd name="T6" fmla="*/ 135 w 204"/>
                <a:gd name="T7" fmla="*/ 63 h 484"/>
                <a:gd name="T8" fmla="*/ 145 w 204"/>
                <a:gd name="T9" fmla="*/ 84 h 484"/>
                <a:gd name="T10" fmla="*/ 153 w 204"/>
                <a:gd name="T11" fmla="*/ 106 h 484"/>
                <a:gd name="T12" fmla="*/ 162 w 204"/>
                <a:gd name="T13" fmla="*/ 126 h 484"/>
                <a:gd name="T14" fmla="*/ 171 w 204"/>
                <a:gd name="T15" fmla="*/ 148 h 484"/>
                <a:gd name="T16" fmla="*/ 180 w 204"/>
                <a:gd name="T17" fmla="*/ 169 h 484"/>
                <a:gd name="T18" fmla="*/ 186 w 204"/>
                <a:gd name="T19" fmla="*/ 190 h 484"/>
                <a:gd name="T20" fmla="*/ 193 w 204"/>
                <a:gd name="T21" fmla="*/ 210 h 484"/>
                <a:gd name="T22" fmla="*/ 199 w 204"/>
                <a:gd name="T23" fmla="*/ 232 h 484"/>
                <a:gd name="T24" fmla="*/ 204 w 204"/>
                <a:gd name="T25" fmla="*/ 253 h 484"/>
                <a:gd name="T26" fmla="*/ 198 w 204"/>
                <a:gd name="T27" fmla="*/ 270 h 484"/>
                <a:gd name="T28" fmla="*/ 190 w 204"/>
                <a:gd name="T29" fmla="*/ 287 h 484"/>
                <a:gd name="T30" fmla="*/ 183 w 204"/>
                <a:gd name="T31" fmla="*/ 304 h 484"/>
                <a:gd name="T32" fmla="*/ 175 w 204"/>
                <a:gd name="T33" fmla="*/ 320 h 484"/>
                <a:gd name="T34" fmla="*/ 166 w 204"/>
                <a:gd name="T35" fmla="*/ 336 h 484"/>
                <a:gd name="T36" fmla="*/ 160 w 204"/>
                <a:gd name="T37" fmla="*/ 353 h 484"/>
                <a:gd name="T38" fmla="*/ 152 w 204"/>
                <a:gd name="T39" fmla="*/ 370 h 484"/>
                <a:gd name="T40" fmla="*/ 145 w 204"/>
                <a:gd name="T41" fmla="*/ 387 h 484"/>
                <a:gd name="T42" fmla="*/ 141 w 204"/>
                <a:gd name="T43" fmla="*/ 411 h 484"/>
                <a:gd name="T44" fmla="*/ 139 w 204"/>
                <a:gd name="T45" fmla="*/ 435 h 484"/>
                <a:gd name="T46" fmla="*/ 135 w 204"/>
                <a:gd name="T47" fmla="*/ 459 h 484"/>
                <a:gd name="T48" fmla="*/ 132 w 204"/>
                <a:gd name="T49" fmla="*/ 484 h 484"/>
                <a:gd name="T50" fmla="*/ 120 w 204"/>
                <a:gd name="T51" fmla="*/ 478 h 484"/>
                <a:gd name="T52" fmla="*/ 110 w 204"/>
                <a:gd name="T53" fmla="*/ 472 h 484"/>
                <a:gd name="T54" fmla="*/ 99 w 204"/>
                <a:gd name="T55" fmla="*/ 467 h 484"/>
                <a:gd name="T56" fmla="*/ 87 w 204"/>
                <a:gd name="T57" fmla="*/ 462 h 484"/>
                <a:gd name="T58" fmla="*/ 76 w 204"/>
                <a:gd name="T59" fmla="*/ 456 h 484"/>
                <a:gd name="T60" fmla="*/ 65 w 204"/>
                <a:gd name="T61" fmla="*/ 451 h 484"/>
                <a:gd name="T62" fmla="*/ 54 w 204"/>
                <a:gd name="T63" fmla="*/ 446 h 484"/>
                <a:gd name="T64" fmla="*/ 42 w 204"/>
                <a:gd name="T65" fmla="*/ 440 h 484"/>
                <a:gd name="T66" fmla="*/ 36 w 204"/>
                <a:gd name="T67" fmla="*/ 418 h 484"/>
                <a:gd name="T68" fmla="*/ 32 w 204"/>
                <a:gd name="T69" fmla="*/ 396 h 484"/>
                <a:gd name="T70" fmla="*/ 26 w 204"/>
                <a:gd name="T71" fmla="*/ 374 h 484"/>
                <a:gd name="T72" fmla="*/ 21 w 204"/>
                <a:gd name="T73" fmla="*/ 352 h 484"/>
                <a:gd name="T74" fmla="*/ 16 w 204"/>
                <a:gd name="T75" fmla="*/ 331 h 484"/>
                <a:gd name="T76" fmla="*/ 10 w 204"/>
                <a:gd name="T77" fmla="*/ 310 h 484"/>
                <a:gd name="T78" fmla="*/ 5 w 204"/>
                <a:gd name="T79" fmla="*/ 288 h 484"/>
                <a:gd name="T80" fmla="*/ 0 w 204"/>
                <a:gd name="T81" fmla="*/ 266 h 484"/>
                <a:gd name="T82" fmla="*/ 5 w 204"/>
                <a:gd name="T83" fmla="*/ 210 h 484"/>
                <a:gd name="T84" fmla="*/ 12 w 204"/>
                <a:gd name="T85" fmla="*/ 155 h 484"/>
                <a:gd name="T86" fmla="*/ 18 w 204"/>
                <a:gd name="T87" fmla="*/ 100 h 484"/>
                <a:gd name="T88" fmla="*/ 24 w 204"/>
                <a:gd name="T89" fmla="*/ 44 h 484"/>
                <a:gd name="T90" fmla="*/ 34 w 204"/>
                <a:gd name="T91" fmla="*/ 39 h 484"/>
                <a:gd name="T92" fmla="*/ 44 w 204"/>
                <a:gd name="T93" fmla="*/ 33 h 484"/>
                <a:gd name="T94" fmla="*/ 55 w 204"/>
                <a:gd name="T95" fmla="*/ 27 h 484"/>
                <a:gd name="T96" fmla="*/ 66 w 204"/>
                <a:gd name="T97" fmla="*/ 21 h 484"/>
                <a:gd name="T98" fmla="*/ 77 w 204"/>
                <a:gd name="T99" fmla="*/ 17 h 484"/>
                <a:gd name="T100" fmla="*/ 87 w 204"/>
                <a:gd name="T101" fmla="*/ 11 h 484"/>
                <a:gd name="T102" fmla="*/ 99 w 204"/>
                <a:gd name="T103" fmla="*/ 5 h 484"/>
                <a:gd name="T104" fmla="*/ 109 w 204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4" h="484">
                  <a:moveTo>
                    <a:pt x="109" y="0"/>
                  </a:moveTo>
                  <a:lnTo>
                    <a:pt x="118" y="20"/>
                  </a:lnTo>
                  <a:lnTo>
                    <a:pt x="126" y="42"/>
                  </a:lnTo>
                  <a:lnTo>
                    <a:pt x="135" y="63"/>
                  </a:lnTo>
                  <a:lnTo>
                    <a:pt x="145" y="84"/>
                  </a:lnTo>
                  <a:lnTo>
                    <a:pt x="153" y="106"/>
                  </a:lnTo>
                  <a:lnTo>
                    <a:pt x="162" y="126"/>
                  </a:lnTo>
                  <a:lnTo>
                    <a:pt x="171" y="148"/>
                  </a:lnTo>
                  <a:lnTo>
                    <a:pt x="180" y="169"/>
                  </a:lnTo>
                  <a:lnTo>
                    <a:pt x="186" y="190"/>
                  </a:lnTo>
                  <a:lnTo>
                    <a:pt x="193" y="210"/>
                  </a:lnTo>
                  <a:lnTo>
                    <a:pt x="199" y="232"/>
                  </a:lnTo>
                  <a:lnTo>
                    <a:pt x="204" y="253"/>
                  </a:lnTo>
                  <a:lnTo>
                    <a:pt x="198" y="270"/>
                  </a:lnTo>
                  <a:lnTo>
                    <a:pt x="190" y="287"/>
                  </a:lnTo>
                  <a:lnTo>
                    <a:pt x="183" y="304"/>
                  </a:lnTo>
                  <a:lnTo>
                    <a:pt x="175" y="320"/>
                  </a:lnTo>
                  <a:lnTo>
                    <a:pt x="166" y="336"/>
                  </a:lnTo>
                  <a:lnTo>
                    <a:pt x="160" y="353"/>
                  </a:lnTo>
                  <a:lnTo>
                    <a:pt x="152" y="370"/>
                  </a:lnTo>
                  <a:lnTo>
                    <a:pt x="145" y="387"/>
                  </a:lnTo>
                  <a:lnTo>
                    <a:pt x="141" y="411"/>
                  </a:lnTo>
                  <a:lnTo>
                    <a:pt x="139" y="435"/>
                  </a:lnTo>
                  <a:lnTo>
                    <a:pt x="135" y="459"/>
                  </a:lnTo>
                  <a:lnTo>
                    <a:pt x="132" y="484"/>
                  </a:lnTo>
                  <a:lnTo>
                    <a:pt x="120" y="478"/>
                  </a:lnTo>
                  <a:lnTo>
                    <a:pt x="110" y="472"/>
                  </a:lnTo>
                  <a:lnTo>
                    <a:pt x="99" y="467"/>
                  </a:lnTo>
                  <a:lnTo>
                    <a:pt x="87" y="462"/>
                  </a:lnTo>
                  <a:lnTo>
                    <a:pt x="76" y="456"/>
                  </a:lnTo>
                  <a:lnTo>
                    <a:pt x="65" y="451"/>
                  </a:lnTo>
                  <a:lnTo>
                    <a:pt x="54" y="446"/>
                  </a:lnTo>
                  <a:lnTo>
                    <a:pt x="42" y="440"/>
                  </a:lnTo>
                  <a:lnTo>
                    <a:pt x="36" y="418"/>
                  </a:lnTo>
                  <a:lnTo>
                    <a:pt x="32" y="396"/>
                  </a:lnTo>
                  <a:lnTo>
                    <a:pt x="26" y="374"/>
                  </a:lnTo>
                  <a:lnTo>
                    <a:pt x="21" y="352"/>
                  </a:lnTo>
                  <a:lnTo>
                    <a:pt x="16" y="331"/>
                  </a:lnTo>
                  <a:lnTo>
                    <a:pt x="10" y="310"/>
                  </a:lnTo>
                  <a:lnTo>
                    <a:pt x="5" y="288"/>
                  </a:lnTo>
                  <a:lnTo>
                    <a:pt x="0" y="266"/>
                  </a:lnTo>
                  <a:lnTo>
                    <a:pt x="5" y="210"/>
                  </a:lnTo>
                  <a:lnTo>
                    <a:pt x="12" y="155"/>
                  </a:lnTo>
                  <a:lnTo>
                    <a:pt x="18" y="100"/>
                  </a:lnTo>
                  <a:lnTo>
                    <a:pt x="24" y="44"/>
                  </a:lnTo>
                  <a:lnTo>
                    <a:pt x="34" y="39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6" y="21"/>
                  </a:lnTo>
                  <a:lnTo>
                    <a:pt x="77" y="17"/>
                  </a:lnTo>
                  <a:lnTo>
                    <a:pt x="87" y="11"/>
                  </a:lnTo>
                  <a:lnTo>
                    <a:pt x="99" y="5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113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2" name="Freeform 248">
              <a:extLst>
                <a:ext uri="{FF2B5EF4-FFF2-40B4-BE49-F238E27FC236}">
                  <a16:creationId xmlns:a16="http://schemas.microsoft.com/office/drawing/2014/main" id="{5D052F7F-C1C3-4FF1-BBA8-439306693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388"/>
              <a:ext cx="91" cy="242"/>
            </a:xfrm>
            <a:custGeom>
              <a:avLst/>
              <a:gdLst>
                <a:gd name="T0" fmla="*/ 86 w 181"/>
                <a:gd name="T1" fmla="*/ 0 h 484"/>
                <a:gd name="T2" fmla="*/ 95 w 181"/>
                <a:gd name="T3" fmla="*/ 20 h 484"/>
                <a:gd name="T4" fmla="*/ 103 w 181"/>
                <a:gd name="T5" fmla="*/ 42 h 484"/>
                <a:gd name="T6" fmla="*/ 112 w 181"/>
                <a:gd name="T7" fmla="*/ 63 h 484"/>
                <a:gd name="T8" fmla="*/ 122 w 181"/>
                <a:gd name="T9" fmla="*/ 84 h 484"/>
                <a:gd name="T10" fmla="*/ 130 w 181"/>
                <a:gd name="T11" fmla="*/ 106 h 484"/>
                <a:gd name="T12" fmla="*/ 139 w 181"/>
                <a:gd name="T13" fmla="*/ 126 h 484"/>
                <a:gd name="T14" fmla="*/ 148 w 181"/>
                <a:gd name="T15" fmla="*/ 148 h 484"/>
                <a:gd name="T16" fmla="*/ 157 w 181"/>
                <a:gd name="T17" fmla="*/ 169 h 484"/>
                <a:gd name="T18" fmla="*/ 163 w 181"/>
                <a:gd name="T19" fmla="*/ 190 h 484"/>
                <a:gd name="T20" fmla="*/ 170 w 181"/>
                <a:gd name="T21" fmla="*/ 210 h 484"/>
                <a:gd name="T22" fmla="*/ 176 w 181"/>
                <a:gd name="T23" fmla="*/ 232 h 484"/>
                <a:gd name="T24" fmla="*/ 181 w 181"/>
                <a:gd name="T25" fmla="*/ 253 h 484"/>
                <a:gd name="T26" fmla="*/ 175 w 181"/>
                <a:gd name="T27" fmla="*/ 270 h 484"/>
                <a:gd name="T28" fmla="*/ 167 w 181"/>
                <a:gd name="T29" fmla="*/ 287 h 484"/>
                <a:gd name="T30" fmla="*/ 160 w 181"/>
                <a:gd name="T31" fmla="*/ 304 h 484"/>
                <a:gd name="T32" fmla="*/ 152 w 181"/>
                <a:gd name="T33" fmla="*/ 320 h 484"/>
                <a:gd name="T34" fmla="*/ 143 w 181"/>
                <a:gd name="T35" fmla="*/ 336 h 484"/>
                <a:gd name="T36" fmla="*/ 137 w 181"/>
                <a:gd name="T37" fmla="*/ 353 h 484"/>
                <a:gd name="T38" fmla="*/ 129 w 181"/>
                <a:gd name="T39" fmla="*/ 370 h 484"/>
                <a:gd name="T40" fmla="*/ 122 w 181"/>
                <a:gd name="T41" fmla="*/ 387 h 484"/>
                <a:gd name="T42" fmla="*/ 118 w 181"/>
                <a:gd name="T43" fmla="*/ 411 h 484"/>
                <a:gd name="T44" fmla="*/ 116 w 181"/>
                <a:gd name="T45" fmla="*/ 435 h 484"/>
                <a:gd name="T46" fmla="*/ 112 w 181"/>
                <a:gd name="T47" fmla="*/ 459 h 484"/>
                <a:gd name="T48" fmla="*/ 109 w 181"/>
                <a:gd name="T49" fmla="*/ 484 h 484"/>
                <a:gd name="T50" fmla="*/ 99 w 181"/>
                <a:gd name="T51" fmla="*/ 478 h 484"/>
                <a:gd name="T52" fmla="*/ 89 w 181"/>
                <a:gd name="T53" fmla="*/ 471 h 484"/>
                <a:gd name="T54" fmla="*/ 79 w 181"/>
                <a:gd name="T55" fmla="*/ 465 h 484"/>
                <a:gd name="T56" fmla="*/ 69 w 181"/>
                <a:gd name="T57" fmla="*/ 458 h 484"/>
                <a:gd name="T58" fmla="*/ 58 w 181"/>
                <a:gd name="T59" fmla="*/ 452 h 484"/>
                <a:gd name="T60" fmla="*/ 48 w 181"/>
                <a:gd name="T61" fmla="*/ 447 h 484"/>
                <a:gd name="T62" fmla="*/ 38 w 181"/>
                <a:gd name="T63" fmla="*/ 440 h 484"/>
                <a:gd name="T64" fmla="*/ 27 w 181"/>
                <a:gd name="T65" fmla="*/ 434 h 484"/>
                <a:gd name="T66" fmla="*/ 20 w 181"/>
                <a:gd name="T67" fmla="*/ 391 h 484"/>
                <a:gd name="T68" fmla="*/ 13 w 181"/>
                <a:gd name="T69" fmla="*/ 350 h 484"/>
                <a:gd name="T70" fmla="*/ 6 w 181"/>
                <a:gd name="T71" fmla="*/ 308 h 484"/>
                <a:gd name="T72" fmla="*/ 0 w 181"/>
                <a:gd name="T73" fmla="*/ 266 h 484"/>
                <a:gd name="T74" fmla="*/ 2 w 181"/>
                <a:gd name="T75" fmla="*/ 212 h 484"/>
                <a:gd name="T76" fmla="*/ 5 w 181"/>
                <a:gd name="T77" fmla="*/ 156 h 484"/>
                <a:gd name="T78" fmla="*/ 9 w 181"/>
                <a:gd name="T79" fmla="*/ 102 h 484"/>
                <a:gd name="T80" fmla="*/ 12 w 181"/>
                <a:gd name="T81" fmla="*/ 48 h 484"/>
                <a:gd name="T82" fmla="*/ 21 w 181"/>
                <a:gd name="T83" fmla="*/ 42 h 484"/>
                <a:gd name="T84" fmla="*/ 31 w 181"/>
                <a:gd name="T85" fmla="*/ 35 h 484"/>
                <a:gd name="T86" fmla="*/ 40 w 181"/>
                <a:gd name="T87" fmla="*/ 29 h 484"/>
                <a:gd name="T88" fmla="*/ 49 w 181"/>
                <a:gd name="T89" fmla="*/ 24 h 484"/>
                <a:gd name="T90" fmla="*/ 58 w 181"/>
                <a:gd name="T91" fmla="*/ 18 h 484"/>
                <a:gd name="T92" fmla="*/ 67 w 181"/>
                <a:gd name="T93" fmla="*/ 11 h 484"/>
                <a:gd name="T94" fmla="*/ 77 w 181"/>
                <a:gd name="T95" fmla="*/ 5 h 484"/>
                <a:gd name="T96" fmla="*/ 86 w 181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1" h="484">
                  <a:moveTo>
                    <a:pt x="86" y="0"/>
                  </a:moveTo>
                  <a:lnTo>
                    <a:pt x="95" y="20"/>
                  </a:lnTo>
                  <a:lnTo>
                    <a:pt x="103" y="42"/>
                  </a:lnTo>
                  <a:lnTo>
                    <a:pt x="112" y="63"/>
                  </a:lnTo>
                  <a:lnTo>
                    <a:pt x="122" y="84"/>
                  </a:lnTo>
                  <a:lnTo>
                    <a:pt x="130" y="106"/>
                  </a:lnTo>
                  <a:lnTo>
                    <a:pt x="139" y="126"/>
                  </a:lnTo>
                  <a:lnTo>
                    <a:pt x="148" y="148"/>
                  </a:lnTo>
                  <a:lnTo>
                    <a:pt x="157" y="169"/>
                  </a:lnTo>
                  <a:lnTo>
                    <a:pt x="163" y="190"/>
                  </a:lnTo>
                  <a:lnTo>
                    <a:pt x="170" y="210"/>
                  </a:lnTo>
                  <a:lnTo>
                    <a:pt x="176" y="232"/>
                  </a:lnTo>
                  <a:lnTo>
                    <a:pt x="181" y="253"/>
                  </a:lnTo>
                  <a:lnTo>
                    <a:pt x="175" y="270"/>
                  </a:lnTo>
                  <a:lnTo>
                    <a:pt x="167" y="287"/>
                  </a:lnTo>
                  <a:lnTo>
                    <a:pt x="160" y="304"/>
                  </a:lnTo>
                  <a:lnTo>
                    <a:pt x="152" y="320"/>
                  </a:lnTo>
                  <a:lnTo>
                    <a:pt x="143" y="336"/>
                  </a:lnTo>
                  <a:lnTo>
                    <a:pt x="137" y="353"/>
                  </a:lnTo>
                  <a:lnTo>
                    <a:pt x="129" y="370"/>
                  </a:lnTo>
                  <a:lnTo>
                    <a:pt x="122" y="387"/>
                  </a:lnTo>
                  <a:lnTo>
                    <a:pt x="118" y="411"/>
                  </a:lnTo>
                  <a:lnTo>
                    <a:pt x="116" y="435"/>
                  </a:lnTo>
                  <a:lnTo>
                    <a:pt x="112" y="459"/>
                  </a:lnTo>
                  <a:lnTo>
                    <a:pt x="109" y="484"/>
                  </a:lnTo>
                  <a:lnTo>
                    <a:pt x="99" y="478"/>
                  </a:lnTo>
                  <a:lnTo>
                    <a:pt x="89" y="471"/>
                  </a:lnTo>
                  <a:lnTo>
                    <a:pt x="79" y="465"/>
                  </a:lnTo>
                  <a:lnTo>
                    <a:pt x="69" y="458"/>
                  </a:lnTo>
                  <a:lnTo>
                    <a:pt x="58" y="452"/>
                  </a:lnTo>
                  <a:lnTo>
                    <a:pt x="48" y="447"/>
                  </a:lnTo>
                  <a:lnTo>
                    <a:pt x="38" y="440"/>
                  </a:lnTo>
                  <a:lnTo>
                    <a:pt x="27" y="434"/>
                  </a:lnTo>
                  <a:lnTo>
                    <a:pt x="20" y="391"/>
                  </a:lnTo>
                  <a:lnTo>
                    <a:pt x="13" y="350"/>
                  </a:lnTo>
                  <a:lnTo>
                    <a:pt x="6" y="308"/>
                  </a:lnTo>
                  <a:lnTo>
                    <a:pt x="0" y="266"/>
                  </a:lnTo>
                  <a:lnTo>
                    <a:pt x="2" y="212"/>
                  </a:lnTo>
                  <a:lnTo>
                    <a:pt x="5" y="156"/>
                  </a:lnTo>
                  <a:lnTo>
                    <a:pt x="9" y="102"/>
                  </a:lnTo>
                  <a:lnTo>
                    <a:pt x="12" y="48"/>
                  </a:lnTo>
                  <a:lnTo>
                    <a:pt x="21" y="42"/>
                  </a:lnTo>
                  <a:lnTo>
                    <a:pt x="31" y="35"/>
                  </a:lnTo>
                  <a:lnTo>
                    <a:pt x="40" y="29"/>
                  </a:lnTo>
                  <a:lnTo>
                    <a:pt x="49" y="24"/>
                  </a:lnTo>
                  <a:lnTo>
                    <a:pt x="58" y="18"/>
                  </a:lnTo>
                  <a:lnTo>
                    <a:pt x="67" y="11"/>
                  </a:lnTo>
                  <a:lnTo>
                    <a:pt x="77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233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3" name="Freeform 249">
              <a:extLst>
                <a:ext uri="{FF2B5EF4-FFF2-40B4-BE49-F238E27FC236}">
                  <a16:creationId xmlns:a16="http://schemas.microsoft.com/office/drawing/2014/main" id="{DD9EB868-CE89-4965-B168-39C0F0968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4" y="2388"/>
              <a:ext cx="80" cy="242"/>
            </a:xfrm>
            <a:custGeom>
              <a:avLst/>
              <a:gdLst>
                <a:gd name="T0" fmla="*/ 65 w 160"/>
                <a:gd name="T1" fmla="*/ 0 h 484"/>
                <a:gd name="T2" fmla="*/ 74 w 160"/>
                <a:gd name="T3" fmla="*/ 20 h 484"/>
                <a:gd name="T4" fmla="*/ 82 w 160"/>
                <a:gd name="T5" fmla="*/ 42 h 484"/>
                <a:gd name="T6" fmla="*/ 91 w 160"/>
                <a:gd name="T7" fmla="*/ 63 h 484"/>
                <a:gd name="T8" fmla="*/ 101 w 160"/>
                <a:gd name="T9" fmla="*/ 84 h 484"/>
                <a:gd name="T10" fmla="*/ 109 w 160"/>
                <a:gd name="T11" fmla="*/ 106 h 484"/>
                <a:gd name="T12" fmla="*/ 118 w 160"/>
                <a:gd name="T13" fmla="*/ 126 h 484"/>
                <a:gd name="T14" fmla="*/ 127 w 160"/>
                <a:gd name="T15" fmla="*/ 148 h 484"/>
                <a:gd name="T16" fmla="*/ 136 w 160"/>
                <a:gd name="T17" fmla="*/ 169 h 484"/>
                <a:gd name="T18" fmla="*/ 142 w 160"/>
                <a:gd name="T19" fmla="*/ 190 h 484"/>
                <a:gd name="T20" fmla="*/ 149 w 160"/>
                <a:gd name="T21" fmla="*/ 210 h 484"/>
                <a:gd name="T22" fmla="*/ 155 w 160"/>
                <a:gd name="T23" fmla="*/ 232 h 484"/>
                <a:gd name="T24" fmla="*/ 160 w 160"/>
                <a:gd name="T25" fmla="*/ 253 h 484"/>
                <a:gd name="T26" fmla="*/ 154 w 160"/>
                <a:gd name="T27" fmla="*/ 270 h 484"/>
                <a:gd name="T28" fmla="*/ 146 w 160"/>
                <a:gd name="T29" fmla="*/ 287 h 484"/>
                <a:gd name="T30" fmla="*/ 139 w 160"/>
                <a:gd name="T31" fmla="*/ 304 h 484"/>
                <a:gd name="T32" fmla="*/ 131 w 160"/>
                <a:gd name="T33" fmla="*/ 320 h 484"/>
                <a:gd name="T34" fmla="*/ 122 w 160"/>
                <a:gd name="T35" fmla="*/ 336 h 484"/>
                <a:gd name="T36" fmla="*/ 116 w 160"/>
                <a:gd name="T37" fmla="*/ 353 h 484"/>
                <a:gd name="T38" fmla="*/ 108 w 160"/>
                <a:gd name="T39" fmla="*/ 370 h 484"/>
                <a:gd name="T40" fmla="*/ 101 w 160"/>
                <a:gd name="T41" fmla="*/ 387 h 484"/>
                <a:gd name="T42" fmla="*/ 97 w 160"/>
                <a:gd name="T43" fmla="*/ 411 h 484"/>
                <a:gd name="T44" fmla="*/ 95 w 160"/>
                <a:gd name="T45" fmla="*/ 435 h 484"/>
                <a:gd name="T46" fmla="*/ 91 w 160"/>
                <a:gd name="T47" fmla="*/ 459 h 484"/>
                <a:gd name="T48" fmla="*/ 88 w 160"/>
                <a:gd name="T49" fmla="*/ 484 h 484"/>
                <a:gd name="T50" fmla="*/ 79 w 160"/>
                <a:gd name="T51" fmla="*/ 477 h 484"/>
                <a:gd name="T52" fmla="*/ 70 w 160"/>
                <a:gd name="T53" fmla="*/ 470 h 484"/>
                <a:gd name="T54" fmla="*/ 60 w 160"/>
                <a:gd name="T55" fmla="*/ 463 h 484"/>
                <a:gd name="T56" fmla="*/ 51 w 160"/>
                <a:gd name="T57" fmla="*/ 456 h 484"/>
                <a:gd name="T58" fmla="*/ 42 w 160"/>
                <a:gd name="T59" fmla="*/ 449 h 484"/>
                <a:gd name="T60" fmla="*/ 32 w 160"/>
                <a:gd name="T61" fmla="*/ 442 h 484"/>
                <a:gd name="T62" fmla="*/ 22 w 160"/>
                <a:gd name="T63" fmla="*/ 435 h 484"/>
                <a:gd name="T64" fmla="*/ 13 w 160"/>
                <a:gd name="T65" fmla="*/ 428 h 484"/>
                <a:gd name="T66" fmla="*/ 11 w 160"/>
                <a:gd name="T67" fmla="*/ 388 h 484"/>
                <a:gd name="T68" fmla="*/ 7 w 160"/>
                <a:gd name="T69" fmla="*/ 346 h 484"/>
                <a:gd name="T70" fmla="*/ 4 w 160"/>
                <a:gd name="T71" fmla="*/ 306 h 484"/>
                <a:gd name="T72" fmla="*/ 0 w 160"/>
                <a:gd name="T73" fmla="*/ 266 h 484"/>
                <a:gd name="T74" fmla="*/ 2 w 160"/>
                <a:gd name="T75" fmla="*/ 213 h 484"/>
                <a:gd name="T76" fmla="*/ 3 w 160"/>
                <a:gd name="T77" fmla="*/ 159 h 484"/>
                <a:gd name="T78" fmla="*/ 3 w 160"/>
                <a:gd name="T79" fmla="*/ 106 h 484"/>
                <a:gd name="T80" fmla="*/ 4 w 160"/>
                <a:gd name="T81" fmla="*/ 53 h 484"/>
                <a:gd name="T82" fmla="*/ 11 w 160"/>
                <a:gd name="T83" fmla="*/ 46 h 484"/>
                <a:gd name="T84" fmla="*/ 19 w 160"/>
                <a:gd name="T85" fmla="*/ 39 h 484"/>
                <a:gd name="T86" fmla="*/ 26 w 160"/>
                <a:gd name="T87" fmla="*/ 32 h 484"/>
                <a:gd name="T88" fmla="*/ 34 w 160"/>
                <a:gd name="T89" fmla="*/ 26 h 484"/>
                <a:gd name="T90" fmla="*/ 42 w 160"/>
                <a:gd name="T91" fmla="*/ 19 h 484"/>
                <a:gd name="T92" fmla="*/ 50 w 160"/>
                <a:gd name="T93" fmla="*/ 12 h 484"/>
                <a:gd name="T94" fmla="*/ 57 w 160"/>
                <a:gd name="T95" fmla="*/ 6 h 484"/>
                <a:gd name="T96" fmla="*/ 65 w 160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" h="484">
                  <a:moveTo>
                    <a:pt x="65" y="0"/>
                  </a:moveTo>
                  <a:lnTo>
                    <a:pt x="74" y="20"/>
                  </a:lnTo>
                  <a:lnTo>
                    <a:pt x="82" y="42"/>
                  </a:lnTo>
                  <a:lnTo>
                    <a:pt x="91" y="63"/>
                  </a:lnTo>
                  <a:lnTo>
                    <a:pt x="101" y="84"/>
                  </a:lnTo>
                  <a:lnTo>
                    <a:pt x="109" y="106"/>
                  </a:lnTo>
                  <a:lnTo>
                    <a:pt x="118" y="126"/>
                  </a:lnTo>
                  <a:lnTo>
                    <a:pt x="127" y="148"/>
                  </a:lnTo>
                  <a:lnTo>
                    <a:pt x="136" y="169"/>
                  </a:lnTo>
                  <a:lnTo>
                    <a:pt x="142" y="190"/>
                  </a:lnTo>
                  <a:lnTo>
                    <a:pt x="149" y="210"/>
                  </a:lnTo>
                  <a:lnTo>
                    <a:pt x="155" y="232"/>
                  </a:lnTo>
                  <a:lnTo>
                    <a:pt x="160" y="253"/>
                  </a:lnTo>
                  <a:lnTo>
                    <a:pt x="154" y="270"/>
                  </a:lnTo>
                  <a:lnTo>
                    <a:pt x="146" y="287"/>
                  </a:lnTo>
                  <a:lnTo>
                    <a:pt x="139" y="304"/>
                  </a:lnTo>
                  <a:lnTo>
                    <a:pt x="131" y="320"/>
                  </a:lnTo>
                  <a:lnTo>
                    <a:pt x="122" y="336"/>
                  </a:lnTo>
                  <a:lnTo>
                    <a:pt x="116" y="353"/>
                  </a:lnTo>
                  <a:lnTo>
                    <a:pt x="108" y="370"/>
                  </a:lnTo>
                  <a:lnTo>
                    <a:pt x="101" y="387"/>
                  </a:lnTo>
                  <a:lnTo>
                    <a:pt x="97" y="411"/>
                  </a:lnTo>
                  <a:lnTo>
                    <a:pt x="95" y="435"/>
                  </a:lnTo>
                  <a:lnTo>
                    <a:pt x="91" y="459"/>
                  </a:lnTo>
                  <a:lnTo>
                    <a:pt x="88" y="484"/>
                  </a:lnTo>
                  <a:lnTo>
                    <a:pt x="79" y="477"/>
                  </a:lnTo>
                  <a:lnTo>
                    <a:pt x="70" y="470"/>
                  </a:lnTo>
                  <a:lnTo>
                    <a:pt x="60" y="463"/>
                  </a:lnTo>
                  <a:lnTo>
                    <a:pt x="51" y="456"/>
                  </a:lnTo>
                  <a:lnTo>
                    <a:pt x="42" y="449"/>
                  </a:lnTo>
                  <a:lnTo>
                    <a:pt x="32" y="442"/>
                  </a:lnTo>
                  <a:lnTo>
                    <a:pt x="22" y="435"/>
                  </a:lnTo>
                  <a:lnTo>
                    <a:pt x="13" y="428"/>
                  </a:lnTo>
                  <a:lnTo>
                    <a:pt x="11" y="388"/>
                  </a:lnTo>
                  <a:lnTo>
                    <a:pt x="7" y="346"/>
                  </a:lnTo>
                  <a:lnTo>
                    <a:pt x="4" y="306"/>
                  </a:lnTo>
                  <a:lnTo>
                    <a:pt x="0" y="266"/>
                  </a:lnTo>
                  <a:lnTo>
                    <a:pt x="2" y="213"/>
                  </a:lnTo>
                  <a:lnTo>
                    <a:pt x="3" y="159"/>
                  </a:lnTo>
                  <a:lnTo>
                    <a:pt x="3" y="106"/>
                  </a:lnTo>
                  <a:lnTo>
                    <a:pt x="4" y="53"/>
                  </a:lnTo>
                  <a:lnTo>
                    <a:pt x="11" y="46"/>
                  </a:lnTo>
                  <a:lnTo>
                    <a:pt x="19" y="39"/>
                  </a:lnTo>
                  <a:lnTo>
                    <a:pt x="26" y="32"/>
                  </a:lnTo>
                  <a:lnTo>
                    <a:pt x="34" y="26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57" y="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53D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4" name="Freeform 250">
              <a:extLst>
                <a:ext uri="{FF2B5EF4-FFF2-40B4-BE49-F238E27FC236}">
                  <a16:creationId xmlns:a16="http://schemas.microsoft.com/office/drawing/2014/main" id="{40C232F8-5A65-4CF0-A63B-D6D222F4B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2388"/>
              <a:ext cx="73" cy="242"/>
            </a:xfrm>
            <a:custGeom>
              <a:avLst/>
              <a:gdLst>
                <a:gd name="T0" fmla="*/ 50 w 145"/>
                <a:gd name="T1" fmla="*/ 0 h 484"/>
                <a:gd name="T2" fmla="*/ 59 w 145"/>
                <a:gd name="T3" fmla="*/ 20 h 484"/>
                <a:gd name="T4" fmla="*/ 67 w 145"/>
                <a:gd name="T5" fmla="*/ 42 h 484"/>
                <a:gd name="T6" fmla="*/ 76 w 145"/>
                <a:gd name="T7" fmla="*/ 63 h 484"/>
                <a:gd name="T8" fmla="*/ 86 w 145"/>
                <a:gd name="T9" fmla="*/ 84 h 484"/>
                <a:gd name="T10" fmla="*/ 94 w 145"/>
                <a:gd name="T11" fmla="*/ 106 h 484"/>
                <a:gd name="T12" fmla="*/ 103 w 145"/>
                <a:gd name="T13" fmla="*/ 126 h 484"/>
                <a:gd name="T14" fmla="*/ 112 w 145"/>
                <a:gd name="T15" fmla="*/ 148 h 484"/>
                <a:gd name="T16" fmla="*/ 121 w 145"/>
                <a:gd name="T17" fmla="*/ 169 h 484"/>
                <a:gd name="T18" fmla="*/ 127 w 145"/>
                <a:gd name="T19" fmla="*/ 190 h 484"/>
                <a:gd name="T20" fmla="*/ 134 w 145"/>
                <a:gd name="T21" fmla="*/ 210 h 484"/>
                <a:gd name="T22" fmla="*/ 140 w 145"/>
                <a:gd name="T23" fmla="*/ 232 h 484"/>
                <a:gd name="T24" fmla="*/ 145 w 145"/>
                <a:gd name="T25" fmla="*/ 253 h 484"/>
                <a:gd name="T26" fmla="*/ 139 w 145"/>
                <a:gd name="T27" fmla="*/ 270 h 484"/>
                <a:gd name="T28" fmla="*/ 131 w 145"/>
                <a:gd name="T29" fmla="*/ 287 h 484"/>
                <a:gd name="T30" fmla="*/ 124 w 145"/>
                <a:gd name="T31" fmla="*/ 304 h 484"/>
                <a:gd name="T32" fmla="*/ 116 w 145"/>
                <a:gd name="T33" fmla="*/ 320 h 484"/>
                <a:gd name="T34" fmla="*/ 107 w 145"/>
                <a:gd name="T35" fmla="*/ 336 h 484"/>
                <a:gd name="T36" fmla="*/ 101 w 145"/>
                <a:gd name="T37" fmla="*/ 353 h 484"/>
                <a:gd name="T38" fmla="*/ 93 w 145"/>
                <a:gd name="T39" fmla="*/ 370 h 484"/>
                <a:gd name="T40" fmla="*/ 86 w 145"/>
                <a:gd name="T41" fmla="*/ 387 h 484"/>
                <a:gd name="T42" fmla="*/ 82 w 145"/>
                <a:gd name="T43" fmla="*/ 411 h 484"/>
                <a:gd name="T44" fmla="*/ 80 w 145"/>
                <a:gd name="T45" fmla="*/ 435 h 484"/>
                <a:gd name="T46" fmla="*/ 76 w 145"/>
                <a:gd name="T47" fmla="*/ 459 h 484"/>
                <a:gd name="T48" fmla="*/ 73 w 145"/>
                <a:gd name="T49" fmla="*/ 484 h 484"/>
                <a:gd name="T50" fmla="*/ 65 w 145"/>
                <a:gd name="T51" fmla="*/ 476 h 484"/>
                <a:gd name="T52" fmla="*/ 57 w 145"/>
                <a:gd name="T53" fmla="*/ 469 h 484"/>
                <a:gd name="T54" fmla="*/ 49 w 145"/>
                <a:gd name="T55" fmla="*/ 461 h 484"/>
                <a:gd name="T56" fmla="*/ 40 w 145"/>
                <a:gd name="T57" fmla="*/ 452 h 484"/>
                <a:gd name="T58" fmla="*/ 31 w 145"/>
                <a:gd name="T59" fmla="*/ 446 h 484"/>
                <a:gd name="T60" fmla="*/ 23 w 145"/>
                <a:gd name="T61" fmla="*/ 438 h 484"/>
                <a:gd name="T62" fmla="*/ 14 w 145"/>
                <a:gd name="T63" fmla="*/ 431 h 484"/>
                <a:gd name="T64" fmla="*/ 6 w 145"/>
                <a:gd name="T65" fmla="*/ 423 h 484"/>
                <a:gd name="T66" fmla="*/ 7 w 145"/>
                <a:gd name="T67" fmla="*/ 383 h 484"/>
                <a:gd name="T68" fmla="*/ 7 w 145"/>
                <a:gd name="T69" fmla="*/ 344 h 484"/>
                <a:gd name="T70" fmla="*/ 7 w 145"/>
                <a:gd name="T71" fmla="*/ 305 h 484"/>
                <a:gd name="T72" fmla="*/ 7 w 145"/>
                <a:gd name="T73" fmla="*/ 266 h 484"/>
                <a:gd name="T74" fmla="*/ 6 w 145"/>
                <a:gd name="T75" fmla="*/ 213 h 484"/>
                <a:gd name="T76" fmla="*/ 4 w 145"/>
                <a:gd name="T77" fmla="*/ 161 h 484"/>
                <a:gd name="T78" fmla="*/ 3 w 145"/>
                <a:gd name="T79" fmla="*/ 109 h 484"/>
                <a:gd name="T80" fmla="*/ 0 w 145"/>
                <a:gd name="T81" fmla="*/ 56 h 484"/>
                <a:gd name="T82" fmla="*/ 6 w 145"/>
                <a:gd name="T83" fmla="*/ 49 h 484"/>
                <a:gd name="T84" fmla="*/ 13 w 145"/>
                <a:gd name="T85" fmla="*/ 42 h 484"/>
                <a:gd name="T86" fmla="*/ 19 w 145"/>
                <a:gd name="T87" fmla="*/ 35 h 484"/>
                <a:gd name="T88" fmla="*/ 26 w 145"/>
                <a:gd name="T89" fmla="*/ 27 h 484"/>
                <a:gd name="T90" fmla="*/ 31 w 145"/>
                <a:gd name="T91" fmla="*/ 20 h 484"/>
                <a:gd name="T92" fmla="*/ 37 w 145"/>
                <a:gd name="T93" fmla="*/ 13 h 484"/>
                <a:gd name="T94" fmla="*/ 44 w 145"/>
                <a:gd name="T95" fmla="*/ 6 h 484"/>
                <a:gd name="T96" fmla="*/ 50 w 145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5" h="484">
                  <a:moveTo>
                    <a:pt x="50" y="0"/>
                  </a:moveTo>
                  <a:lnTo>
                    <a:pt x="59" y="20"/>
                  </a:lnTo>
                  <a:lnTo>
                    <a:pt x="67" y="42"/>
                  </a:lnTo>
                  <a:lnTo>
                    <a:pt x="76" y="63"/>
                  </a:lnTo>
                  <a:lnTo>
                    <a:pt x="86" y="84"/>
                  </a:lnTo>
                  <a:lnTo>
                    <a:pt x="94" y="106"/>
                  </a:lnTo>
                  <a:lnTo>
                    <a:pt x="103" y="126"/>
                  </a:lnTo>
                  <a:lnTo>
                    <a:pt x="112" y="148"/>
                  </a:lnTo>
                  <a:lnTo>
                    <a:pt x="121" y="169"/>
                  </a:lnTo>
                  <a:lnTo>
                    <a:pt x="127" y="190"/>
                  </a:lnTo>
                  <a:lnTo>
                    <a:pt x="134" y="210"/>
                  </a:lnTo>
                  <a:lnTo>
                    <a:pt x="140" y="232"/>
                  </a:lnTo>
                  <a:lnTo>
                    <a:pt x="145" y="253"/>
                  </a:lnTo>
                  <a:lnTo>
                    <a:pt x="139" y="270"/>
                  </a:lnTo>
                  <a:lnTo>
                    <a:pt x="131" y="287"/>
                  </a:lnTo>
                  <a:lnTo>
                    <a:pt x="124" y="304"/>
                  </a:lnTo>
                  <a:lnTo>
                    <a:pt x="116" y="320"/>
                  </a:lnTo>
                  <a:lnTo>
                    <a:pt x="107" y="336"/>
                  </a:lnTo>
                  <a:lnTo>
                    <a:pt x="101" y="353"/>
                  </a:lnTo>
                  <a:lnTo>
                    <a:pt x="93" y="370"/>
                  </a:lnTo>
                  <a:lnTo>
                    <a:pt x="86" y="387"/>
                  </a:lnTo>
                  <a:lnTo>
                    <a:pt x="82" y="411"/>
                  </a:lnTo>
                  <a:lnTo>
                    <a:pt x="80" y="435"/>
                  </a:lnTo>
                  <a:lnTo>
                    <a:pt x="76" y="459"/>
                  </a:lnTo>
                  <a:lnTo>
                    <a:pt x="73" y="484"/>
                  </a:lnTo>
                  <a:lnTo>
                    <a:pt x="65" y="476"/>
                  </a:lnTo>
                  <a:lnTo>
                    <a:pt x="57" y="469"/>
                  </a:lnTo>
                  <a:lnTo>
                    <a:pt x="49" y="461"/>
                  </a:lnTo>
                  <a:lnTo>
                    <a:pt x="40" y="452"/>
                  </a:lnTo>
                  <a:lnTo>
                    <a:pt x="31" y="446"/>
                  </a:lnTo>
                  <a:lnTo>
                    <a:pt x="23" y="438"/>
                  </a:lnTo>
                  <a:lnTo>
                    <a:pt x="14" y="431"/>
                  </a:lnTo>
                  <a:lnTo>
                    <a:pt x="6" y="423"/>
                  </a:lnTo>
                  <a:lnTo>
                    <a:pt x="7" y="383"/>
                  </a:lnTo>
                  <a:lnTo>
                    <a:pt x="7" y="344"/>
                  </a:lnTo>
                  <a:lnTo>
                    <a:pt x="7" y="305"/>
                  </a:lnTo>
                  <a:lnTo>
                    <a:pt x="7" y="266"/>
                  </a:lnTo>
                  <a:lnTo>
                    <a:pt x="6" y="213"/>
                  </a:lnTo>
                  <a:lnTo>
                    <a:pt x="4" y="161"/>
                  </a:lnTo>
                  <a:lnTo>
                    <a:pt x="3" y="109"/>
                  </a:lnTo>
                  <a:lnTo>
                    <a:pt x="0" y="56"/>
                  </a:lnTo>
                  <a:lnTo>
                    <a:pt x="6" y="49"/>
                  </a:lnTo>
                  <a:lnTo>
                    <a:pt x="13" y="42"/>
                  </a:lnTo>
                  <a:lnTo>
                    <a:pt x="19" y="35"/>
                  </a:lnTo>
                  <a:lnTo>
                    <a:pt x="26" y="27"/>
                  </a:lnTo>
                  <a:lnTo>
                    <a:pt x="31" y="20"/>
                  </a:lnTo>
                  <a:lnTo>
                    <a:pt x="37" y="13"/>
                  </a:lnTo>
                  <a:lnTo>
                    <a:pt x="44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47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5" name="Freeform 251">
              <a:extLst>
                <a:ext uri="{FF2B5EF4-FFF2-40B4-BE49-F238E27FC236}">
                  <a16:creationId xmlns:a16="http://schemas.microsoft.com/office/drawing/2014/main" id="{D1AFEBE5-C0CD-441C-852B-3761DA97B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388"/>
              <a:ext cx="66" cy="242"/>
            </a:xfrm>
            <a:custGeom>
              <a:avLst/>
              <a:gdLst>
                <a:gd name="T0" fmla="*/ 37 w 132"/>
                <a:gd name="T1" fmla="*/ 0 h 484"/>
                <a:gd name="T2" fmla="*/ 46 w 132"/>
                <a:gd name="T3" fmla="*/ 20 h 484"/>
                <a:gd name="T4" fmla="*/ 54 w 132"/>
                <a:gd name="T5" fmla="*/ 42 h 484"/>
                <a:gd name="T6" fmla="*/ 63 w 132"/>
                <a:gd name="T7" fmla="*/ 63 h 484"/>
                <a:gd name="T8" fmla="*/ 73 w 132"/>
                <a:gd name="T9" fmla="*/ 84 h 484"/>
                <a:gd name="T10" fmla="*/ 81 w 132"/>
                <a:gd name="T11" fmla="*/ 106 h 484"/>
                <a:gd name="T12" fmla="*/ 90 w 132"/>
                <a:gd name="T13" fmla="*/ 126 h 484"/>
                <a:gd name="T14" fmla="*/ 99 w 132"/>
                <a:gd name="T15" fmla="*/ 148 h 484"/>
                <a:gd name="T16" fmla="*/ 108 w 132"/>
                <a:gd name="T17" fmla="*/ 169 h 484"/>
                <a:gd name="T18" fmla="*/ 114 w 132"/>
                <a:gd name="T19" fmla="*/ 190 h 484"/>
                <a:gd name="T20" fmla="*/ 121 w 132"/>
                <a:gd name="T21" fmla="*/ 210 h 484"/>
                <a:gd name="T22" fmla="*/ 127 w 132"/>
                <a:gd name="T23" fmla="*/ 232 h 484"/>
                <a:gd name="T24" fmla="*/ 132 w 132"/>
                <a:gd name="T25" fmla="*/ 253 h 484"/>
                <a:gd name="T26" fmla="*/ 126 w 132"/>
                <a:gd name="T27" fmla="*/ 270 h 484"/>
                <a:gd name="T28" fmla="*/ 118 w 132"/>
                <a:gd name="T29" fmla="*/ 287 h 484"/>
                <a:gd name="T30" fmla="*/ 111 w 132"/>
                <a:gd name="T31" fmla="*/ 304 h 484"/>
                <a:gd name="T32" fmla="*/ 103 w 132"/>
                <a:gd name="T33" fmla="*/ 320 h 484"/>
                <a:gd name="T34" fmla="*/ 94 w 132"/>
                <a:gd name="T35" fmla="*/ 336 h 484"/>
                <a:gd name="T36" fmla="*/ 88 w 132"/>
                <a:gd name="T37" fmla="*/ 353 h 484"/>
                <a:gd name="T38" fmla="*/ 80 w 132"/>
                <a:gd name="T39" fmla="*/ 370 h 484"/>
                <a:gd name="T40" fmla="*/ 73 w 132"/>
                <a:gd name="T41" fmla="*/ 387 h 484"/>
                <a:gd name="T42" fmla="*/ 69 w 132"/>
                <a:gd name="T43" fmla="*/ 411 h 484"/>
                <a:gd name="T44" fmla="*/ 67 w 132"/>
                <a:gd name="T45" fmla="*/ 435 h 484"/>
                <a:gd name="T46" fmla="*/ 63 w 132"/>
                <a:gd name="T47" fmla="*/ 459 h 484"/>
                <a:gd name="T48" fmla="*/ 60 w 132"/>
                <a:gd name="T49" fmla="*/ 484 h 484"/>
                <a:gd name="T50" fmla="*/ 53 w 132"/>
                <a:gd name="T51" fmla="*/ 476 h 484"/>
                <a:gd name="T52" fmla="*/ 45 w 132"/>
                <a:gd name="T53" fmla="*/ 467 h 484"/>
                <a:gd name="T54" fmla="*/ 38 w 132"/>
                <a:gd name="T55" fmla="*/ 458 h 484"/>
                <a:gd name="T56" fmla="*/ 31 w 132"/>
                <a:gd name="T57" fmla="*/ 450 h 484"/>
                <a:gd name="T58" fmla="*/ 23 w 132"/>
                <a:gd name="T59" fmla="*/ 442 h 484"/>
                <a:gd name="T60" fmla="*/ 16 w 132"/>
                <a:gd name="T61" fmla="*/ 433 h 484"/>
                <a:gd name="T62" fmla="*/ 8 w 132"/>
                <a:gd name="T63" fmla="*/ 425 h 484"/>
                <a:gd name="T64" fmla="*/ 1 w 132"/>
                <a:gd name="T65" fmla="*/ 417 h 484"/>
                <a:gd name="T66" fmla="*/ 6 w 132"/>
                <a:gd name="T67" fmla="*/ 379 h 484"/>
                <a:gd name="T68" fmla="*/ 9 w 132"/>
                <a:gd name="T69" fmla="*/ 341 h 484"/>
                <a:gd name="T70" fmla="*/ 13 w 132"/>
                <a:gd name="T71" fmla="*/ 303 h 484"/>
                <a:gd name="T72" fmla="*/ 17 w 132"/>
                <a:gd name="T73" fmla="*/ 266 h 484"/>
                <a:gd name="T74" fmla="*/ 13 w 132"/>
                <a:gd name="T75" fmla="*/ 214 h 484"/>
                <a:gd name="T76" fmla="*/ 9 w 132"/>
                <a:gd name="T77" fmla="*/ 163 h 484"/>
                <a:gd name="T78" fmla="*/ 5 w 132"/>
                <a:gd name="T79" fmla="*/ 111 h 484"/>
                <a:gd name="T80" fmla="*/ 0 w 132"/>
                <a:gd name="T81" fmla="*/ 61 h 484"/>
                <a:gd name="T82" fmla="*/ 5 w 132"/>
                <a:gd name="T83" fmla="*/ 53 h 484"/>
                <a:gd name="T84" fmla="*/ 9 w 132"/>
                <a:gd name="T85" fmla="*/ 46 h 484"/>
                <a:gd name="T86" fmla="*/ 14 w 132"/>
                <a:gd name="T87" fmla="*/ 38 h 484"/>
                <a:gd name="T88" fmla="*/ 18 w 132"/>
                <a:gd name="T89" fmla="*/ 29 h 484"/>
                <a:gd name="T90" fmla="*/ 23 w 132"/>
                <a:gd name="T91" fmla="*/ 21 h 484"/>
                <a:gd name="T92" fmla="*/ 28 w 132"/>
                <a:gd name="T93" fmla="*/ 15 h 484"/>
                <a:gd name="T94" fmla="*/ 32 w 132"/>
                <a:gd name="T95" fmla="*/ 6 h 484"/>
                <a:gd name="T96" fmla="*/ 37 w 132"/>
                <a:gd name="T9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2" h="484">
                  <a:moveTo>
                    <a:pt x="37" y="0"/>
                  </a:moveTo>
                  <a:lnTo>
                    <a:pt x="46" y="20"/>
                  </a:lnTo>
                  <a:lnTo>
                    <a:pt x="54" y="42"/>
                  </a:lnTo>
                  <a:lnTo>
                    <a:pt x="63" y="63"/>
                  </a:lnTo>
                  <a:lnTo>
                    <a:pt x="73" y="84"/>
                  </a:lnTo>
                  <a:lnTo>
                    <a:pt x="81" y="106"/>
                  </a:lnTo>
                  <a:lnTo>
                    <a:pt x="90" y="126"/>
                  </a:lnTo>
                  <a:lnTo>
                    <a:pt x="99" y="148"/>
                  </a:lnTo>
                  <a:lnTo>
                    <a:pt x="108" y="169"/>
                  </a:lnTo>
                  <a:lnTo>
                    <a:pt x="114" y="190"/>
                  </a:lnTo>
                  <a:lnTo>
                    <a:pt x="121" y="210"/>
                  </a:lnTo>
                  <a:lnTo>
                    <a:pt x="127" y="232"/>
                  </a:lnTo>
                  <a:lnTo>
                    <a:pt x="132" y="253"/>
                  </a:lnTo>
                  <a:lnTo>
                    <a:pt x="126" y="270"/>
                  </a:lnTo>
                  <a:lnTo>
                    <a:pt x="118" y="287"/>
                  </a:lnTo>
                  <a:lnTo>
                    <a:pt x="111" y="304"/>
                  </a:lnTo>
                  <a:lnTo>
                    <a:pt x="103" y="320"/>
                  </a:lnTo>
                  <a:lnTo>
                    <a:pt x="94" y="336"/>
                  </a:lnTo>
                  <a:lnTo>
                    <a:pt x="88" y="353"/>
                  </a:lnTo>
                  <a:lnTo>
                    <a:pt x="80" y="370"/>
                  </a:lnTo>
                  <a:lnTo>
                    <a:pt x="73" y="387"/>
                  </a:lnTo>
                  <a:lnTo>
                    <a:pt x="69" y="411"/>
                  </a:lnTo>
                  <a:lnTo>
                    <a:pt x="67" y="435"/>
                  </a:lnTo>
                  <a:lnTo>
                    <a:pt x="63" y="459"/>
                  </a:lnTo>
                  <a:lnTo>
                    <a:pt x="60" y="484"/>
                  </a:lnTo>
                  <a:lnTo>
                    <a:pt x="53" y="476"/>
                  </a:lnTo>
                  <a:lnTo>
                    <a:pt x="45" y="467"/>
                  </a:lnTo>
                  <a:lnTo>
                    <a:pt x="38" y="458"/>
                  </a:lnTo>
                  <a:lnTo>
                    <a:pt x="31" y="450"/>
                  </a:lnTo>
                  <a:lnTo>
                    <a:pt x="23" y="442"/>
                  </a:lnTo>
                  <a:lnTo>
                    <a:pt x="16" y="433"/>
                  </a:lnTo>
                  <a:lnTo>
                    <a:pt x="8" y="425"/>
                  </a:lnTo>
                  <a:lnTo>
                    <a:pt x="1" y="417"/>
                  </a:lnTo>
                  <a:lnTo>
                    <a:pt x="6" y="379"/>
                  </a:lnTo>
                  <a:lnTo>
                    <a:pt x="9" y="341"/>
                  </a:lnTo>
                  <a:lnTo>
                    <a:pt x="13" y="303"/>
                  </a:lnTo>
                  <a:lnTo>
                    <a:pt x="17" y="266"/>
                  </a:lnTo>
                  <a:lnTo>
                    <a:pt x="13" y="214"/>
                  </a:lnTo>
                  <a:lnTo>
                    <a:pt x="9" y="163"/>
                  </a:lnTo>
                  <a:lnTo>
                    <a:pt x="5" y="111"/>
                  </a:lnTo>
                  <a:lnTo>
                    <a:pt x="0" y="61"/>
                  </a:lnTo>
                  <a:lnTo>
                    <a:pt x="5" y="53"/>
                  </a:lnTo>
                  <a:lnTo>
                    <a:pt x="9" y="46"/>
                  </a:lnTo>
                  <a:lnTo>
                    <a:pt x="14" y="38"/>
                  </a:lnTo>
                  <a:lnTo>
                    <a:pt x="18" y="29"/>
                  </a:lnTo>
                  <a:lnTo>
                    <a:pt x="23" y="21"/>
                  </a:lnTo>
                  <a:lnTo>
                    <a:pt x="28" y="15"/>
                  </a:lnTo>
                  <a:lnTo>
                    <a:pt x="32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9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6" name="Freeform 252">
              <a:extLst>
                <a:ext uri="{FF2B5EF4-FFF2-40B4-BE49-F238E27FC236}">
                  <a16:creationId xmlns:a16="http://schemas.microsoft.com/office/drawing/2014/main" id="{85F7B8DA-1752-4A3F-B2B7-1D94716BA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" y="2388"/>
              <a:ext cx="62" cy="242"/>
            </a:xfrm>
            <a:custGeom>
              <a:avLst/>
              <a:gdLst>
                <a:gd name="T0" fmla="*/ 28 w 123"/>
                <a:gd name="T1" fmla="*/ 0 h 484"/>
                <a:gd name="T2" fmla="*/ 37 w 123"/>
                <a:gd name="T3" fmla="*/ 20 h 484"/>
                <a:gd name="T4" fmla="*/ 45 w 123"/>
                <a:gd name="T5" fmla="*/ 42 h 484"/>
                <a:gd name="T6" fmla="*/ 54 w 123"/>
                <a:gd name="T7" fmla="*/ 63 h 484"/>
                <a:gd name="T8" fmla="*/ 64 w 123"/>
                <a:gd name="T9" fmla="*/ 84 h 484"/>
                <a:gd name="T10" fmla="*/ 72 w 123"/>
                <a:gd name="T11" fmla="*/ 106 h 484"/>
                <a:gd name="T12" fmla="*/ 81 w 123"/>
                <a:gd name="T13" fmla="*/ 126 h 484"/>
                <a:gd name="T14" fmla="*/ 90 w 123"/>
                <a:gd name="T15" fmla="*/ 148 h 484"/>
                <a:gd name="T16" fmla="*/ 99 w 123"/>
                <a:gd name="T17" fmla="*/ 169 h 484"/>
                <a:gd name="T18" fmla="*/ 105 w 123"/>
                <a:gd name="T19" fmla="*/ 190 h 484"/>
                <a:gd name="T20" fmla="*/ 112 w 123"/>
                <a:gd name="T21" fmla="*/ 210 h 484"/>
                <a:gd name="T22" fmla="*/ 118 w 123"/>
                <a:gd name="T23" fmla="*/ 232 h 484"/>
                <a:gd name="T24" fmla="*/ 123 w 123"/>
                <a:gd name="T25" fmla="*/ 253 h 484"/>
                <a:gd name="T26" fmla="*/ 117 w 123"/>
                <a:gd name="T27" fmla="*/ 270 h 484"/>
                <a:gd name="T28" fmla="*/ 109 w 123"/>
                <a:gd name="T29" fmla="*/ 287 h 484"/>
                <a:gd name="T30" fmla="*/ 102 w 123"/>
                <a:gd name="T31" fmla="*/ 304 h 484"/>
                <a:gd name="T32" fmla="*/ 94 w 123"/>
                <a:gd name="T33" fmla="*/ 320 h 484"/>
                <a:gd name="T34" fmla="*/ 85 w 123"/>
                <a:gd name="T35" fmla="*/ 336 h 484"/>
                <a:gd name="T36" fmla="*/ 79 w 123"/>
                <a:gd name="T37" fmla="*/ 353 h 484"/>
                <a:gd name="T38" fmla="*/ 71 w 123"/>
                <a:gd name="T39" fmla="*/ 370 h 484"/>
                <a:gd name="T40" fmla="*/ 64 w 123"/>
                <a:gd name="T41" fmla="*/ 387 h 484"/>
                <a:gd name="T42" fmla="*/ 60 w 123"/>
                <a:gd name="T43" fmla="*/ 411 h 484"/>
                <a:gd name="T44" fmla="*/ 58 w 123"/>
                <a:gd name="T45" fmla="*/ 435 h 484"/>
                <a:gd name="T46" fmla="*/ 54 w 123"/>
                <a:gd name="T47" fmla="*/ 459 h 484"/>
                <a:gd name="T48" fmla="*/ 51 w 123"/>
                <a:gd name="T49" fmla="*/ 484 h 484"/>
                <a:gd name="T50" fmla="*/ 45 w 123"/>
                <a:gd name="T51" fmla="*/ 474 h 484"/>
                <a:gd name="T52" fmla="*/ 38 w 123"/>
                <a:gd name="T53" fmla="*/ 465 h 484"/>
                <a:gd name="T54" fmla="*/ 33 w 123"/>
                <a:gd name="T55" fmla="*/ 456 h 484"/>
                <a:gd name="T56" fmla="*/ 26 w 123"/>
                <a:gd name="T57" fmla="*/ 447 h 484"/>
                <a:gd name="T58" fmla="*/ 20 w 123"/>
                <a:gd name="T59" fmla="*/ 439 h 484"/>
                <a:gd name="T60" fmla="*/ 13 w 123"/>
                <a:gd name="T61" fmla="*/ 429 h 484"/>
                <a:gd name="T62" fmla="*/ 7 w 123"/>
                <a:gd name="T63" fmla="*/ 420 h 484"/>
                <a:gd name="T64" fmla="*/ 0 w 123"/>
                <a:gd name="T65" fmla="*/ 411 h 484"/>
                <a:gd name="T66" fmla="*/ 8 w 123"/>
                <a:gd name="T67" fmla="*/ 374 h 484"/>
                <a:gd name="T68" fmla="*/ 15 w 123"/>
                <a:gd name="T69" fmla="*/ 338 h 484"/>
                <a:gd name="T70" fmla="*/ 23 w 123"/>
                <a:gd name="T71" fmla="*/ 301 h 484"/>
                <a:gd name="T72" fmla="*/ 30 w 123"/>
                <a:gd name="T73" fmla="*/ 266 h 484"/>
                <a:gd name="T74" fmla="*/ 23 w 123"/>
                <a:gd name="T75" fmla="*/ 215 h 484"/>
                <a:gd name="T76" fmla="*/ 16 w 123"/>
                <a:gd name="T77" fmla="*/ 164 h 484"/>
                <a:gd name="T78" fmla="*/ 9 w 123"/>
                <a:gd name="T79" fmla="*/ 115 h 484"/>
                <a:gd name="T80" fmla="*/ 4 w 123"/>
                <a:gd name="T81" fmla="*/ 64 h 484"/>
                <a:gd name="T82" fmla="*/ 9 w 123"/>
                <a:gd name="T83" fmla="*/ 48 h 484"/>
                <a:gd name="T84" fmla="*/ 16 w 123"/>
                <a:gd name="T85" fmla="*/ 32 h 484"/>
                <a:gd name="T86" fmla="*/ 22 w 123"/>
                <a:gd name="T87" fmla="*/ 16 h 484"/>
                <a:gd name="T88" fmla="*/ 28 w 123"/>
                <a:gd name="T89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484">
                  <a:moveTo>
                    <a:pt x="28" y="0"/>
                  </a:moveTo>
                  <a:lnTo>
                    <a:pt x="37" y="20"/>
                  </a:lnTo>
                  <a:lnTo>
                    <a:pt x="45" y="42"/>
                  </a:lnTo>
                  <a:lnTo>
                    <a:pt x="54" y="63"/>
                  </a:lnTo>
                  <a:lnTo>
                    <a:pt x="64" y="84"/>
                  </a:lnTo>
                  <a:lnTo>
                    <a:pt x="72" y="106"/>
                  </a:lnTo>
                  <a:lnTo>
                    <a:pt x="81" y="126"/>
                  </a:lnTo>
                  <a:lnTo>
                    <a:pt x="90" y="148"/>
                  </a:lnTo>
                  <a:lnTo>
                    <a:pt x="99" y="169"/>
                  </a:lnTo>
                  <a:lnTo>
                    <a:pt x="105" y="190"/>
                  </a:lnTo>
                  <a:lnTo>
                    <a:pt x="112" y="210"/>
                  </a:lnTo>
                  <a:lnTo>
                    <a:pt x="118" y="232"/>
                  </a:lnTo>
                  <a:lnTo>
                    <a:pt x="123" y="253"/>
                  </a:lnTo>
                  <a:lnTo>
                    <a:pt x="117" y="270"/>
                  </a:lnTo>
                  <a:lnTo>
                    <a:pt x="109" y="287"/>
                  </a:lnTo>
                  <a:lnTo>
                    <a:pt x="102" y="304"/>
                  </a:lnTo>
                  <a:lnTo>
                    <a:pt x="94" y="320"/>
                  </a:lnTo>
                  <a:lnTo>
                    <a:pt x="85" y="336"/>
                  </a:lnTo>
                  <a:lnTo>
                    <a:pt x="79" y="353"/>
                  </a:lnTo>
                  <a:lnTo>
                    <a:pt x="71" y="370"/>
                  </a:lnTo>
                  <a:lnTo>
                    <a:pt x="64" y="387"/>
                  </a:lnTo>
                  <a:lnTo>
                    <a:pt x="60" y="411"/>
                  </a:lnTo>
                  <a:lnTo>
                    <a:pt x="58" y="435"/>
                  </a:lnTo>
                  <a:lnTo>
                    <a:pt x="54" y="459"/>
                  </a:lnTo>
                  <a:lnTo>
                    <a:pt x="51" y="484"/>
                  </a:lnTo>
                  <a:lnTo>
                    <a:pt x="45" y="474"/>
                  </a:lnTo>
                  <a:lnTo>
                    <a:pt x="38" y="465"/>
                  </a:lnTo>
                  <a:lnTo>
                    <a:pt x="33" y="456"/>
                  </a:lnTo>
                  <a:lnTo>
                    <a:pt x="26" y="447"/>
                  </a:lnTo>
                  <a:lnTo>
                    <a:pt x="20" y="439"/>
                  </a:lnTo>
                  <a:lnTo>
                    <a:pt x="13" y="429"/>
                  </a:lnTo>
                  <a:lnTo>
                    <a:pt x="7" y="420"/>
                  </a:lnTo>
                  <a:lnTo>
                    <a:pt x="0" y="411"/>
                  </a:lnTo>
                  <a:lnTo>
                    <a:pt x="8" y="374"/>
                  </a:lnTo>
                  <a:lnTo>
                    <a:pt x="15" y="338"/>
                  </a:lnTo>
                  <a:lnTo>
                    <a:pt x="23" y="301"/>
                  </a:lnTo>
                  <a:lnTo>
                    <a:pt x="30" y="266"/>
                  </a:lnTo>
                  <a:lnTo>
                    <a:pt x="23" y="215"/>
                  </a:lnTo>
                  <a:lnTo>
                    <a:pt x="16" y="164"/>
                  </a:lnTo>
                  <a:lnTo>
                    <a:pt x="9" y="115"/>
                  </a:lnTo>
                  <a:lnTo>
                    <a:pt x="4" y="64"/>
                  </a:lnTo>
                  <a:lnTo>
                    <a:pt x="9" y="48"/>
                  </a:lnTo>
                  <a:lnTo>
                    <a:pt x="16" y="32"/>
                  </a:lnTo>
                  <a:lnTo>
                    <a:pt x="22" y="1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6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7" name="Freeform 253">
              <a:extLst>
                <a:ext uri="{FF2B5EF4-FFF2-40B4-BE49-F238E27FC236}">
                  <a16:creationId xmlns:a16="http://schemas.microsoft.com/office/drawing/2014/main" id="{BC12713E-91C7-498F-89A7-02BF2AAE9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388"/>
              <a:ext cx="58" cy="242"/>
            </a:xfrm>
            <a:custGeom>
              <a:avLst/>
              <a:gdLst>
                <a:gd name="T0" fmla="*/ 20 w 115"/>
                <a:gd name="T1" fmla="*/ 0 h 484"/>
                <a:gd name="T2" fmla="*/ 29 w 115"/>
                <a:gd name="T3" fmla="*/ 20 h 484"/>
                <a:gd name="T4" fmla="*/ 37 w 115"/>
                <a:gd name="T5" fmla="*/ 42 h 484"/>
                <a:gd name="T6" fmla="*/ 46 w 115"/>
                <a:gd name="T7" fmla="*/ 63 h 484"/>
                <a:gd name="T8" fmla="*/ 56 w 115"/>
                <a:gd name="T9" fmla="*/ 84 h 484"/>
                <a:gd name="T10" fmla="*/ 64 w 115"/>
                <a:gd name="T11" fmla="*/ 106 h 484"/>
                <a:gd name="T12" fmla="*/ 73 w 115"/>
                <a:gd name="T13" fmla="*/ 126 h 484"/>
                <a:gd name="T14" fmla="*/ 82 w 115"/>
                <a:gd name="T15" fmla="*/ 148 h 484"/>
                <a:gd name="T16" fmla="*/ 91 w 115"/>
                <a:gd name="T17" fmla="*/ 169 h 484"/>
                <a:gd name="T18" fmla="*/ 97 w 115"/>
                <a:gd name="T19" fmla="*/ 190 h 484"/>
                <a:gd name="T20" fmla="*/ 104 w 115"/>
                <a:gd name="T21" fmla="*/ 210 h 484"/>
                <a:gd name="T22" fmla="*/ 110 w 115"/>
                <a:gd name="T23" fmla="*/ 232 h 484"/>
                <a:gd name="T24" fmla="*/ 115 w 115"/>
                <a:gd name="T25" fmla="*/ 253 h 484"/>
                <a:gd name="T26" fmla="*/ 109 w 115"/>
                <a:gd name="T27" fmla="*/ 270 h 484"/>
                <a:gd name="T28" fmla="*/ 101 w 115"/>
                <a:gd name="T29" fmla="*/ 287 h 484"/>
                <a:gd name="T30" fmla="*/ 94 w 115"/>
                <a:gd name="T31" fmla="*/ 304 h 484"/>
                <a:gd name="T32" fmla="*/ 86 w 115"/>
                <a:gd name="T33" fmla="*/ 320 h 484"/>
                <a:gd name="T34" fmla="*/ 77 w 115"/>
                <a:gd name="T35" fmla="*/ 336 h 484"/>
                <a:gd name="T36" fmla="*/ 71 w 115"/>
                <a:gd name="T37" fmla="*/ 353 h 484"/>
                <a:gd name="T38" fmla="*/ 63 w 115"/>
                <a:gd name="T39" fmla="*/ 370 h 484"/>
                <a:gd name="T40" fmla="*/ 56 w 115"/>
                <a:gd name="T41" fmla="*/ 387 h 484"/>
                <a:gd name="T42" fmla="*/ 52 w 115"/>
                <a:gd name="T43" fmla="*/ 411 h 484"/>
                <a:gd name="T44" fmla="*/ 50 w 115"/>
                <a:gd name="T45" fmla="*/ 435 h 484"/>
                <a:gd name="T46" fmla="*/ 46 w 115"/>
                <a:gd name="T47" fmla="*/ 459 h 484"/>
                <a:gd name="T48" fmla="*/ 43 w 115"/>
                <a:gd name="T49" fmla="*/ 484 h 484"/>
                <a:gd name="T50" fmla="*/ 37 w 115"/>
                <a:gd name="T51" fmla="*/ 473 h 484"/>
                <a:gd name="T52" fmla="*/ 33 w 115"/>
                <a:gd name="T53" fmla="*/ 464 h 484"/>
                <a:gd name="T54" fmla="*/ 27 w 115"/>
                <a:gd name="T55" fmla="*/ 454 h 484"/>
                <a:gd name="T56" fmla="*/ 22 w 115"/>
                <a:gd name="T57" fmla="*/ 444 h 484"/>
                <a:gd name="T58" fmla="*/ 16 w 115"/>
                <a:gd name="T59" fmla="*/ 434 h 484"/>
                <a:gd name="T60" fmla="*/ 11 w 115"/>
                <a:gd name="T61" fmla="*/ 425 h 484"/>
                <a:gd name="T62" fmla="*/ 6 w 115"/>
                <a:gd name="T63" fmla="*/ 414 h 484"/>
                <a:gd name="T64" fmla="*/ 0 w 115"/>
                <a:gd name="T65" fmla="*/ 405 h 484"/>
                <a:gd name="T66" fmla="*/ 6 w 115"/>
                <a:gd name="T67" fmla="*/ 388 h 484"/>
                <a:gd name="T68" fmla="*/ 12 w 115"/>
                <a:gd name="T69" fmla="*/ 370 h 484"/>
                <a:gd name="T70" fmla="*/ 18 w 115"/>
                <a:gd name="T71" fmla="*/ 352 h 484"/>
                <a:gd name="T72" fmla="*/ 23 w 115"/>
                <a:gd name="T73" fmla="*/ 335 h 484"/>
                <a:gd name="T74" fmla="*/ 28 w 115"/>
                <a:gd name="T75" fmla="*/ 318 h 484"/>
                <a:gd name="T76" fmla="*/ 34 w 115"/>
                <a:gd name="T77" fmla="*/ 300 h 484"/>
                <a:gd name="T78" fmla="*/ 39 w 115"/>
                <a:gd name="T79" fmla="*/ 283 h 484"/>
                <a:gd name="T80" fmla="*/ 45 w 115"/>
                <a:gd name="T81" fmla="*/ 266 h 484"/>
                <a:gd name="T82" fmla="*/ 41 w 115"/>
                <a:gd name="T83" fmla="*/ 242 h 484"/>
                <a:gd name="T84" fmla="*/ 36 w 115"/>
                <a:gd name="T85" fmla="*/ 216 h 484"/>
                <a:gd name="T86" fmla="*/ 31 w 115"/>
                <a:gd name="T87" fmla="*/ 192 h 484"/>
                <a:gd name="T88" fmla="*/ 27 w 115"/>
                <a:gd name="T89" fmla="*/ 167 h 484"/>
                <a:gd name="T90" fmla="*/ 21 w 115"/>
                <a:gd name="T91" fmla="*/ 142 h 484"/>
                <a:gd name="T92" fmla="*/ 16 w 115"/>
                <a:gd name="T93" fmla="*/ 117 h 484"/>
                <a:gd name="T94" fmla="*/ 12 w 115"/>
                <a:gd name="T95" fmla="*/ 93 h 484"/>
                <a:gd name="T96" fmla="*/ 7 w 115"/>
                <a:gd name="T97" fmla="*/ 68 h 484"/>
                <a:gd name="T98" fmla="*/ 11 w 115"/>
                <a:gd name="T99" fmla="*/ 51 h 484"/>
                <a:gd name="T100" fmla="*/ 14 w 115"/>
                <a:gd name="T101" fmla="*/ 34 h 484"/>
                <a:gd name="T102" fmla="*/ 16 w 115"/>
                <a:gd name="T103" fmla="*/ 17 h 484"/>
                <a:gd name="T104" fmla="*/ 20 w 115"/>
                <a:gd name="T10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" h="484">
                  <a:moveTo>
                    <a:pt x="20" y="0"/>
                  </a:moveTo>
                  <a:lnTo>
                    <a:pt x="29" y="20"/>
                  </a:lnTo>
                  <a:lnTo>
                    <a:pt x="37" y="42"/>
                  </a:lnTo>
                  <a:lnTo>
                    <a:pt x="46" y="63"/>
                  </a:lnTo>
                  <a:lnTo>
                    <a:pt x="56" y="84"/>
                  </a:lnTo>
                  <a:lnTo>
                    <a:pt x="64" y="106"/>
                  </a:lnTo>
                  <a:lnTo>
                    <a:pt x="73" y="126"/>
                  </a:lnTo>
                  <a:lnTo>
                    <a:pt x="82" y="148"/>
                  </a:lnTo>
                  <a:lnTo>
                    <a:pt x="91" y="169"/>
                  </a:lnTo>
                  <a:lnTo>
                    <a:pt x="97" y="190"/>
                  </a:lnTo>
                  <a:lnTo>
                    <a:pt x="104" y="210"/>
                  </a:lnTo>
                  <a:lnTo>
                    <a:pt x="110" y="232"/>
                  </a:lnTo>
                  <a:lnTo>
                    <a:pt x="115" y="253"/>
                  </a:lnTo>
                  <a:lnTo>
                    <a:pt x="109" y="270"/>
                  </a:lnTo>
                  <a:lnTo>
                    <a:pt x="101" y="287"/>
                  </a:lnTo>
                  <a:lnTo>
                    <a:pt x="94" y="304"/>
                  </a:lnTo>
                  <a:lnTo>
                    <a:pt x="86" y="320"/>
                  </a:lnTo>
                  <a:lnTo>
                    <a:pt x="77" y="336"/>
                  </a:lnTo>
                  <a:lnTo>
                    <a:pt x="71" y="353"/>
                  </a:lnTo>
                  <a:lnTo>
                    <a:pt x="63" y="370"/>
                  </a:lnTo>
                  <a:lnTo>
                    <a:pt x="56" y="387"/>
                  </a:lnTo>
                  <a:lnTo>
                    <a:pt x="52" y="411"/>
                  </a:lnTo>
                  <a:lnTo>
                    <a:pt x="50" y="435"/>
                  </a:lnTo>
                  <a:lnTo>
                    <a:pt x="46" y="459"/>
                  </a:lnTo>
                  <a:lnTo>
                    <a:pt x="43" y="484"/>
                  </a:lnTo>
                  <a:lnTo>
                    <a:pt x="37" y="473"/>
                  </a:lnTo>
                  <a:lnTo>
                    <a:pt x="33" y="464"/>
                  </a:lnTo>
                  <a:lnTo>
                    <a:pt x="27" y="454"/>
                  </a:lnTo>
                  <a:lnTo>
                    <a:pt x="22" y="444"/>
                  </a:lnTo>
                  <a:lnTo>
                    <a:pt x="16" y="434"/>
                  </a:lnTo>
                  <a:lnTo>
                    <a:pt x="11" y="425"/>
                  </a:lnTo>
                  <a:lnTo>
                    <a:pt x="6" y="414"/>
                  </a:lnTo>
                  <a:lnTo>
                    <a:pt x="0" y="405"/>
                  </a:lnTo>
                  <a:lnTo>
                    <a:pt x="6" y="388"/>
                  </a:lnTo>
                  <a:lnTo>
                    <a:pt x="12" y="370"/>
                  </a:lnTo>
                  <a:lnTo>
                    <a:pt x="18" y="352"/>
                  </a:lnTo>
                  <a:lnTo>
                    <a:pt x="23" y="335"/>
                  </a:lnTo>
                  <a:lnTo>
                    <a:pt x="28" y="318"/>
                  </a:lnTo>
                  <a:lnTo>
                    <a:pt x="34" y="300"/>
                  </a:lnTo>
                  <a:lnTo>
                    <a:pt x="39" y="283"/>
                  </a:lnTo>
                  <a:lnTo>
                    <a:pt x="45" y="266"/>
                  </a:lnTo>
                  <a:lnTo>
                    <a:pt x="41" y="242"/>
                  </a:lnTo>
                  <a:lnTo>
                    <a:pt x="36" y="216"/>
                  </a:lnTo>
                  <a:lnTo>
                    <a:pt x="31" y="192"/>
                  </a:lnTo>
                  <a:lnTo>
                    <a:pt x="27" y="167"/>
                  </a:lnTo>
                  <a:lnTo>
                    <a:pt x="21" y="142"/>
                  </a:lnTo>
                  <a:lnTo>
                    <a:pt x="16" y="117"/>
                  </a:lnTo>
                  <a:lnTo>
                    <a:pt x="12" y="93"/>
                  </a:lnTo>
                  <a:lnTo>
                    <a:pt x="7" y="68"/>
                  </a:lnTo>
                  <a:lnTo>
                    <a:pt x="11" y="51"/>
                  </a:lnTo>
                  <a:lnTo>
                    <a:pt x="14" y="34"/>
                  </a:lnTo>
                  <a:lnTo>
                    <a:pt x="16" y="1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7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8" name="Freeform 254">
              <a:extLst>
                <a:ext uri="{FF2B5EF4-FFF2-40B4-BE49-F238E27FC236}">
                  <a16:creationId xmlns:a16="http://schemas.microsoft.com/office/drawing/2014/main" id="{67AE3E3F-F52A-48E5-82C8-D950217D2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2388"/>
              <a:ext cx="54" cy="242"/>
            </a:xfrm>
            <a:custGeom>
              <a:avLst/>
              <a:gdLst>
                <a:gd name="T0" fmla="*/ 13 w 108"/>
                <a:gd name="T1" fmla="*/ 0 h 484"/>
                <a:gd name="T2" fmla="*/ 84 w 108"/>
                <a:gd name="T3" fmla="*/ 169 h 484"/>
                <a:gd name="T4" fmla="*/ 108 w 108"/>
                <a:gd name="T5" fmla="*/ 253 h 484"/>
                <a:gd name="T6" fmla="*/ 49 w 108"/>
                <a:gd name="T7" fmla="*/ 387 h 484"/>
                <a:gd name="T8" fmla="*/ 36 w 108"/>
                <a:gd name="T9" fmla="*/ 484 h 484"/>
                <a:gd name="T10" fmla="*/ 0 w 108"/>
                <a:gd name="T11" fmla="*/ 398 h 484"/>
                <a:gd name="T12" fmla="*/ 60 w 108"/>
                <a:gd name="T13" fmla="*/ 266 h 484"/>
                <a:gd name="T14" fmla="*/ 13 w 108"/>
                <a:gd name="T15" fmla="*/ 72 h 484"/>
                <a:gd name="T16" fmla="*/ 13 w 108"/>
                <a:gd name="T1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84">
                  <a:moveTo>
                    <a:pt x="13" y="0"/>
                  </a:moveTo>
                  <a:lnTo>
                    <a:pt x="84" y="169"/>
                  </a:lnTo>
                  <a:lnTo>
                    <a:pt x="108" y="253"/>
                  </a:lnTo>
                  <a:lnTo>
                    <a:pt x="49" y="387"/>
                  </a:lnTo>
                  <a:lnTo>
                    <a:pt x="36" y="484"/>
                  </a:lnTo>
                  <a:lnTo>
                    <a:pt x="0" y="398"/>
                  </a:lnTo>
                  <a:lnTo>
                    <a:pt x="60" y="266"/>
                  </a:lnTo>
                  <a:lnTo>
                    <a:pt x="13" y="7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439" name="Group 255">
            <a:extLst>
              <a:ext uri="{FF2B5EF4-FFF2-40B4-BE49-F238E27FC236}">
                <a16:creationId xmlns:a16="http://schemas.microsoft.com/office/drawing/2014/main" id="{2E183878-6FBD-4374-B790-C7C5472A9D3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252663"/>
            <a:ext cx="5715000" cy="4300537"/>
            <a:chOff x="144" y="1419"/>
            <a:chExt cx="3600" cy="2709"/>
          </a:xfrm>
        </p:grpSpPr>
        <p:grpSp>
          <p:nvGrpSpPr>
            <p:cNvPr id="349440" name="Group 256">
              <a:extLst>
                <a:ext uri="{FF2B5EF4-FFF2-40B4-BE49-F238E27FC236}">
                  <a16:creationId xmlns:a16="http://schemas.microsoft.com/office/drawing/2014/main" id="{46B2EE88-B2A3-4F33-91A1-5D6EFBE9E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3024"/>
              <a:ext cx="1008" cy="912"/>
              <a:chOff x="2304" y="3024"/>
              <a:chExt cx="1008" cy="912"/>
            </a:xfrm>
          </p:grpSpPr>
          <p:sp>
            <p:nvSpPr>
              <p:cNvPr id="349441" name="Rectangle 257">
                <a:extLst>
                  <a:ext uri="{FF2B5EF4-FFF2-40B4-BE49-F238E27FC236}">
                    <a16:creationId xmlns:a16="http://schemas.microsoft.com/office/drawing/2014/main" id="{3828A765-B4AD-4472-99E4-923F1A16C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024"/>
                <a:ext cx="1008" cy="9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49442" name="Group 258">
                <a:extLst>
                  <a:ext uri="{FF2B5EF4-FFF2-40B4-BE49-F238E27FC236}">
                    <a16:creationId xmlns:a16="http://schemas.microsoft.com/office/drawing/2014/main" id="{535BC04B-FA91-40C7-B708-E6A894F3ED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71" y="3037"/>
                <a:ext cx="697" cy="695"/>
                <a:chOff x="2471" y="3037"/>
                <a:chExt cx="697" cy="695"/>
              </a:xfrm>
            </p:grpSpPr>
            <p:sp>
              <p:nvSpPr>
                <p:cNvPr id="349443" name="Freeform 259">
                  <a:extLst>
                    <a:ext uri="{FF2B5EF4-FFF2-40B4-BE49-F238E27FC236}">
                      <a16:creationId xmlns:a16="http://schemas.microsoft.com/office/drawing/2014/main" id="{12E2B110-F93B-4AB7-9172-90FB7DEF2D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" y="3037"/>
                  <a:ext cx="697" cy="695"/>
                </a:xfrm>
                <a:custGeom>
                  <a:avLst/>
                  <a:gdLst>
                    <a:gd name="T0" fmla="*/ 1024 w 1859"/>
                    <a:gd name="T1" fmla="*/ 5 h 1863"/>
                    <a:gd name="T2" fmla="*/ 1161 w 1859"/>
                    <a:gd name="T3" fmla="*/ 30 h 1863"/>
                    <a:gd name="T4" fmla="*/ 1290 w 1859"/>
                    <a:gd name="T5" fmla="*/ 74 h 1863"/>
                    <a:gd name="T6" fmla="*/ 1411 w 1859"/>
                    <a:gd name="T7" fmla="*/ 136 h 1863"/>
                    <a:gd name="T8" fmla="*/ 1520 w 1859"/>
                    <a:gd name="T9" fmla="*/ 214 h 1863"/>
                    <a:gd name="T10" fmla="*/ 1617 w 1859"/>
                    <a:gd name="T11" fmla="*/ 307 h 1863"/>
                    <a:gd name="T12" fmla="*/ 1700 w 1859"/>
                    <a:gd name="T13" fmla="*/ 412 h 1863"/>
                    <a:gd name="T14" fmla="*/ 1767 w 1859"/>
                    <a:gd name="T15" fmla="*/ 529 h 1863"/>
                    <a:gd name="T16" fmla="*/ 1818 w 1859"/>
                    <a:gd name="T17" fmla="*/ 656 h 1863"/>
                    <a:gd name="T18" fmla="*/ 1849 w 1859"/>
                    <a:gd name="T19" fmla="*/ 791 h 1863"/>
                    <a:gd name="T20" fmla="*/ 1859 w 1859"/>
                    <a:gd name="T21" fmla="*/ 933 h 1863"/>
                    <a:gd name="T22" fmla="*/ 1849 w 1859"/>
                    <a:gd name="T23" fmla="*/ 1075 h 1863"/>
                    <a:gd name="T24" fmla="*/ 1818 w 1859"/>
                    <a:gd name="T25" fmla="*/ 1209 h 1863"/>
                    <a:gd name="T26" fmla="*/ 1767 w 1859"/>
                    <a:gd name="T27" fmla="*/ 1336 h 1863"/>
                    <a:gd name="T28" fmla="*/ 1700 w 1859"/>
                    <a:gd name="T29" fmla="*/ 1453 h 1863"/>
                    <a:gd name="T30" fmla="*/ 1617 w 1859"/>
                    <a:gd name="T31" fmla="*/ 1559 h 1863"/>
                    <a:gd name="T32" fmla="*/ 1520 w 1859"/>
                    <a:gd name="T33" fmla="*/ 1651 h 1863"/>
                    <a:gd name="T34" fmla="*/ 1411 w 1859"/>
                    <a:gd name="T35" fmla="*/ 1728 h 1863"/>
                    <a:gd name="T36" fmla="*/ 1290 w 1859"/>
                    <a:gd name="T37" fmla="*/ 1790 h 1863"/>
                    <a:gd name="T38" fmla="*/ 1161 w 1859"/>
                    <a:gd name="T39" fmla="*/ 1834 h 1863"/>
                    <a:gd name="T40" fmla="*/ 1024 w 1859"/>
                    <a:gd name="T41" fmla="*/ 1858 h 1863"/>
                    <a:gd name="T42" fmla="*/ 882 w 1859"/>
                    <a:gd name="T43" fmla="*/ 1862 h 1863"/>
                    <a:gd name="T44" fmla="*/ 743 w 1859"/>
                    <a:gd name="T45" fmla="*/ 1845 h 1863"/>
                    <a:gd name="T46" fmla="*/ 611 w 1859"/>
                    <a:gd name="T47" fmla="*/ 1807 h 1863"/>
                    <a:gd name="T48" fmla="*/ 487 w 1859"/>
                    <a:gd name="T49" fmla="*/ 1751 h 1863"/>
                    <a:gd name="T50" fmla="*/ 375 w 1859"/>
                    <a:gd name="T51" fmla="*/ 1679 h 1863"/>
                    <a:gd name="T52" fmla="*/ 273 w 1859"/>
                    <a:gd name="T53" fmla="*/ 1591 h 1863"/>
                    <a:gd name="T54" fmla="*/ 186 w 1859"/>
                    <a:gd name="T55" fmla="*/ 1490 h 1863"/>
                    <a:gd name="T56" fmla="*/ 113 w 1859"/>
                    <a:gd name="T57" fmla="*/ 1377 h 1863"/>
                    <a:gd name="T58" fmla="*/ 57 w 1859"/>
                    <a:gd name="T59" fmla="*/ 1253 h 1863"/>
                    <a:gd name="T60" fmla="*/ 19 w 1859"/>
                    <a:gd name="T61" fmla="*/ 1121 h 1863"/>
                    <a:gd name="T62" fmla="*/ 2 w 1859"/>
                    <a:gd name="T63" fmla="*/ 981 h 1863"/>
                    <a:gd name="T64" fmla="*/ 5 w 1859"/>
                    <a:gd name="T65" fmla="*/ 838 h 1863"/>
                    <a:gd name="T66" fmla="*/ 30 w 1859"/>
                    <a:gd name="T67" fmla="*/ 700 h 1863"/>
                    <a:gd name="T68" fmla="*/ 74 w 1859"/>
                    <a:gd name="T69" fmla="*/ 571 h 1863"/>
                    <a:gd name="T70" fmla="*/ 135 w 1859"/>
                    <a:gd name="T71" fmla="*/ 450 h 1863"/>
                    <a:gd name="T72" fmla="*/ 213 w 1859"/>
                    <a:gd name="T73" fmla="*/ 340 h 1863"/>
                    <a:gd name="T74" fmla="*/ 306 w 1859"/>
                    <a:gd name="T75" fmla="*/ 244 h 1863"/>
                    <a:gd name="T76" fmla="*/ 411 w 1859"/>
                    <a:gd name="T77" fmla="*/ 161 h 1863"/>
                    <a:gd name="T78" fmla="*/ 528 w 1859"/>
                    <a:gd name="T79" fmla="*/ 93 h 1863"/>
                    <a:gd name="T80" fmla="*/ 654 w 1859"/>
                    <a:gd name="T81" fmla="*/ 43 h 1863"/>
                    <a:gd name="T82" fmla="*/ 788 w 1859"/>
                    <a:gd name="T83" fmla="*/ 11 h 1863"/>
                    <a:gd name="T84" fmla="*/ 930 w 1859"/>
                    <a:gd name="T85" fmla="*/ 0 h 18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859" h="1863">
                      <a:moveTo>
                        <a:pt x="930" y="0"/>
                      </a:moveTo>
                      <a:lnTo>
                        <a:pt x="977" y="2"/>
                      </a:lnTo>
                      <a:lnTo>
                        <a:pt x="1024" y="5"/>
                      </a:lnTo>
                      <a:lnTo>
                        <a:pt x="1071" y="11"/>
                      </a:lnTo>
                      <a:lnTo>
                        <a:pt x="1116" y="20"/>
                      </a:lnTo>
                      <a:lnTo>
                        <a:pt x="1161" y="30"/>
                      </a:lnTo>
                      <a:lnTo>
                        <a:pt x="1205" y="43"/>
                      </a:lnTo>
                      <a:lnTo>
                        <a:pt x="1249" y="57"/>
                      </a:lnTo>
                      <a:lnTo>
                        <a:pt x="1290" y="74"/>
                      </a:lnTo>
                      <a:lnTo>
                        <a:pt x="1332" y="93"/>
                      </a:lnTo>
                      <a:lnTo>
                        <a:pt x="1372" y="113"/>
                      </a:lnTo>
                      <a:lnTo>
                        <a:pt x="1411" y="136"/>
                      </a:lnTo>
                      <a:lnTo>
                        <a:pt x="1448" y="161"/>
                      </a:lnTo>
                      <a:lnTo>
                        <a:pt x="1485" y="186"/>
                      </a:lnTo>
                      <a:lnTo>
                        <a:pt x="1520" y="214"/>
                      </a:lnTo>
                      <a:lnTo>
                        <a:pt x="1554" y="244"/>
                      </a:lnTo>
                      <a:lnTo>
                        <a:pt x="1586" y="275"/>
                      </a:lnTo>
                      <a:lnTo>
                        <a:pt x="1617" y="307"/>
                      </a:lnTo>
                      <a:lnTo>
                        <a:pt x="1646" y="340"/>
                      </a:lnTo>
                      <a:lnTo>
                        <a:pt x="1674" y="376"/>
                      </a:lnTo>
                      <a:lnTo>
                        <a:pt x="1700" y="412"/>
                      </a:lnTo>
                      <a:lnTo>
                        <a:pt x="1724" y="450"/>
                      </a:lnTo>
                      <a:lnTo>
                        <a:pt x="1746" y="489"/>
                      </a:lnTo>
                      <a:lnTo>
                        <a:pt x="1767" y="529"/>
                      </a:lnTo>
                      <a:lnTo>
                        <a:pt x="1785" y="571"/>
                      </a:lnTo>
                      <a:lnTo>
                        <a:pt x="1803" y="614"/>
                      </a:lnTo>
                      <a:lnTo>
                        <a:pt x="1818" y="656"/>
                      </a:lnTo>
                      <a:lnTo>
                        <a:pt x="1829" y="700"/>
                      </a:lnTo>
                      <a:lnTo>
                        <a:pt x="1841" y="745"/>
                      </a:lnTo>
                      <a:lnTo>
                        <a:pt x="1849" y="791"/>
                      </a:lnTo>
                      <a:lnTo>
                        <a:pt x="1854" y="838"/>
                      </a:lnTo>
                      <a:lnTo>
                        <a:pt x="1858" y="886"/>
                      </a:lnTo>
                      <a:lnTo>
                        <a:pt x="1859" y="933"/>
                      </a:lnTo>
                      <a:lnTo>
                        <a:pt x="1858" y="981"/>
                      </a:lnTo>
                      <a:lnTo>
                        <a:pt x="1854" y="1029"/>
                      </a:lnTo>
                      <a:lnTo>
                        <a:pt x="1849" y="1075"/>
                      </a:lnTo>
                      <a:lnTo>
                        <a:pt x="1841" y="1121"/>
                      </a:lnTo>
                      <a:lnTo>
                        <a:pt x="1829" y="1166"/>
                      </a:lnTo>
                      <a:lnTo>
                        <a:pt x="1818" y="1209"/>
                      </a:lnTo>
                      <a:lnTo>
                        <a:pt x="1803" y="1253"/>
                      </a:lnTo>
                      <a:lnTo>
                        <a:pt x="1785" y="1295"/>
                      </a:lnTo>
                      <a:lnTo>
                        <a:pt x="1767" y="1336"/>
                      </a:lnTo>
                      <a:lnTo>
                        <a:pt x="1746" y="1377"/>
                      </a:lnTo>
                      <a:lnTo>
                        <a:pt x="1724" y="1416"/>
                      </a:lnTo>
                      <a:lnTo>
                        <a:pt x="1700" y="1453"/>
                      </a:lnTo>
                      <a:lnTo>
                        <a:pt x="1674" y="1490"/>
                      </a:lnTo>
                      <a:lnTo>
                        <a:pt x="1646" y="1524"/>
                      </a:lnTo>
                      <a:lnTo>
                        <a:pt x="1617" y="1559"/>
                      </a:lnTo>
                      <a:lnTo>
                        <a:pt x="1586" y="1591"/>
                      </a:lnTo>
                      <a:lnTo>
                        <a:pt x="1554" y="1621"/>
                      </a:lnTo>
                      <a:lnTo>
                        <a:pt x="1520" y="1651"/>
                      </a:lnTo>
                      <a:lnTo>
                        <a:pt x="1485" y="1679"/>
                      </a:lnTo>
                      <a:lnTo>
                        <a:pt x="1448" y="1704"/>
                      </a:lnTo>
                      <a:lnTo>
                        <a:pt x="1411" y="1728"/>
                      </a:lnTo>
                      <a:lnTo>
                        <a:pt x="1372" y="1751"/>
                      </a:lnTo>
                      <a:lnTo>
                        <a:pt x="1332" y="1771"/>
                      </a:lnTo>
                      <a:lnTo>
                        <a:pt x="1290" y="1790"/>
                      </a:lnTo>
                      <a:lnTo>
                        <a:pt x="1249" y="1807"/>
                      </a:lnTo>
                      <a:lnTo>
                        <a:pt x="1205" y="1822"/>
                      </a:lnTo>
                      <a:lnTo>
                        <a:pt x="1161" y="1834"/>
                      </a:lnTo>
                      <a:lnTo>
                        <a:pt x="1116" y="1845"/>
                      </a:lnTo>
                      <a:lnTo>
                        <a:pt x="1071" y="1853"/>
                      </a:lnTo>
                      <a:lnTo>
                        <a:pt x="1024" y="1858"/>
                      </a:lnTo>
                      <a:lnTo>
                        <a:pt x="977" y="1862"/>
                      </a:lnTo>
                      <a:lnTo>
                        <a:pt x="930" y="1863"/>
                      </a:lnTo>
                      <a:lnTo>
                        <a:pt x="882" y="1862"/>
                      </a:lnTo>
                      <a:lnTo>
                        <a:pt x="835" y="1858"/>
                      </a:lnTo>
                      <a:lnTo>
                        <a:pt x="788" y="1853"/>
                      </a:lnTo>
                      <a:lnTo>
                        <a:pt x="743" y="1845"/>
                      </a:lnTo>
                      <a:lnTo>
                        <a:pt x="698" y="1834"/>
                      </a:lnTo>
                      <a:lnTo>
                        <a:pt x="654" y="1822"/>
                      </a:lnTo>
                      <a:lnTo>
                        <a:pt x="611" y="1807"/>
                      </a:lnTo>
                      <a:lnTo>
                        <a:pt x="569" y="1790"/>
                      </a:lnTo>
                      <a:lnTo>
                        <a:pt x="528" y="1771"/>
                      </a:lnTo>
                      <a:lnTo>
                        <a:pt x="487" y="1751"/>
                      </a:lnTo>
                      <a:lnTo>
                        <a:pt x="448" y="1728"/>
                      </a:lnTo>
                      <a:lnTo>
                        <a:pt x="411" y="1704"/>
                      </a:lnTo>
                      <a:lnTo>
                        <a:pt x="375" y="1679"/>
                      </a:lnTo>
                      <a:lnTo>
                        <a:pt x="339" y="1651"/>
                      </a:lnTo>
                      <a:lnTo>
                        <a:pt x="306" y="1621"/>
                      </a:lnTo>
                      <a:lnTo>
                        <a:pt x="273" y="1591"/>
                      </a:lnTo>
                      <a:lnTo>
                        <a:pt x="242" y="1559"/>
                      </a:lnTo>
                      <a:lnTo>
                        <a:pt x="213" y="1524"/>
                      </a:lnTo>
                      <a:lnTo>
                        <a:pt x="186" y="1490"/>
                      </a:lnTo>
                      <a:lnTo>
                        <a:pt x="159" y="1453"/>
                      </a:lnTo>
                      <a:lnTo>
                        <a:pt x="135" y="1416"/>
                      </a:lnTo>
                      <a:lnTo>
                        <a:pt x="113" y="1377"/>
                      </a:lnTo>
                      <a:lnTo>
                        <a:pt x="92" y="1336"/>
                      </a:lnTo>
                      <a:lnTo>
                        <a:pt x="74" y="1295"/>
                      </a:lnTo>
                      <a:lnTo>
                        <a:pt x="57" y="1253"/>
                      </a:lnTo>
                      <a:lnTo>
                        <a:pt x="42" y="1209"/>
                      </a:lnTo>
                      <a:lnTo>
                        <a:pt x="30" y="1166"/>
                      </a:lnTo>
                      <a:lnTo>
                        <a:pt x="19" y="1121"/>
                      </a:lnTo>
                      <a:lnTo>
                        <a:pt x="11" y="1075"/>
                      </a:lnTo>
                      <a:lnTo>
                        <a:pt x="5" y="1029"/>
                      </a:lnTo>
                      <a:lnTo>
                        <a:pt x="2" y="981"/>
                      </a:lnTo>
                      <a:lnTo>
                        <a:pt x="0" y="933"/>
                      </a:lnTo>
                      <a:lnTo>
                        <a:pt x="2" y="886"/>
                      </a:lnTo>
                      <a:lnTo>
                        <a:pt x="5" y="838"/>
                      </a:lnTo>
                      <a:lnTo>
                        <a:pt x="11" y="791"/>
                      </a:lnTo>
                      <a:lnTo>
                        <a:pt x="19" y="745"/>
                      </a:lnTo>
                      <a:lnTo>
                        <a:pt x="30" y="700"/>
                      </a:lnTo>
                      <a:lnTo>
                        <a:pt x="42" y="656"/>
                      </a:lnTo>
                      <a:lnTo>
                        <a:pt x="57" y="614"/>
                      </a:lnTo>
                      <a:lnTo>
                        <a:pt x="74" y="571"/>
                      </a:lnTo>
                      <a:lnTo>
                        <a:pt x="92" y="529"/>
                      </a:lnTo>
                      <a:lnTo>
                        <a:pt x="113" y="489"/>
                      </a:lnTo>
                      <a:lnTo>
                        <a:pt x="135" y="450"/>
                      </a:lnTo>
                      <a:lnTo>
                        <a:pt x="159" y="412"/>
                      </a:lnTo>
                      <a:lnTo>
                        <a:pt x="186" y="376"/>
                      </a:lnTo>
                      <a:lnTo>
                        <a:pt x="213" y="340"/>
                      </a:lnTo>
                      <a:lnTo>
                        <a:pt x="242" y="307"/>
                      </a:lnTo>
                      <a:lnTo>
                        <a:pt x="273" y="275"/>
                      </a:lnTo>
                      <a:lnTo>
                        <a:pt x="306" y="244"/>
                      </a:lnTo>
                      <a:lnTo>
                        <a:pt x="339" y="214"/>
                      </a:lnTo>
                      <a:lnTo>
                        <a:pt x="375" y="186"/>
                      </a:lnTo>
                      <a:lnTo>
                        <a:pt x="411" y="161"/>
                      </a:lnTo>
                      <a:lnTo>
                        <a:pt x="448" y="136"/>
                      </a:lnTo>
                      <a:lnTo>
                        <a:pt x="487" y="113"/>
                      </a:lnTo>
                      <a:lnTo>
                        <a:pt x="528" y="93"/>
                      </a:lnTo>
                      <a:lnTo>
                        <a:pt x="569" y="74"/>
                      </a:lnTo>
                      <a:lnTo>
                        <a:pt x="611" y="57"/>
                      </a:lnTo>
                      <a:lnTo>
                        <a:pt x="654" y="43"/>
                      </a:lnTo>
                      <a:lnTo>
                        <a:pt x="698" y="30"/>
                      </a:lnTo>
                      <a:lnTo>
                        <a:pt x="743" y="20"/>
                      </a:lnTo>
                      <a:lnTo>
                        <a:pt x="788" y="11"/>
                      </a:lnTo>
                      <a:lnTo>
                        <a:pt x="835" y="5"/>
                      </a:lnTo>
                      <a:lnTo>
                        <a:pt x="882" y="2"/>
                      </a:lnTo>
                      <a:lnTo>
                        <a:pt x="93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5B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4" name="Freeform 260">
                  <a:extLst>
                    <a:ext uri="{FF2B5EF4-FFF2-40B4-BE49-F238E27FC236}">
                      <a16:creationId xmlns:a16="http://schemas.microsoft.com/office/drawing/2014/main" id="{54B68882-44A2-483A-ACAB-1CE84440AD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4" y="3059"/>
                  <a:ext cx="229" cy="114"/>
                </a:xfrm>
                <a:custGeom>
                  <a:avLst/>
                  <a:gdLst>
                    <a:gd name="T0" fmla="*/ 158 w 613"/>
                    <a:gd name="T1" fmla="*/ 85 h 303"/>
                    <a:gd name="T2" fmla="*/ 181 w 613"/>
                    <a:gd name="T3" fmla="*/ 193 h 303"/>
                    <a:gd name="T4" fmla="*/ 540 w 613"/>
                    <a:gd name="T5" fmla="*/ 266 h 303"/>
                    <a:gd name="T6" fmla="*/ 613 w 613"/>
                    <a:gd name="T7" fmla="*/ 303 h 303"/>
                    <a:gd name="T8" fmla="*/ 552 w 613"/>
                    <a:gd name="T9" fmla="*/ 193 h 303"/>
                    <a:gd name="T10" fmla="*/ 312 w 613"/>
                    <a:gd name="T11" fmla="*/ 35 h 303"/>
                    <a:gd name="T12" fmla="*/ 0 w 613"/>
                    <a:gd name="T13" fmla="*/ 0 h 303"/>
                    <a:gd name="T14" fmla="*/ 158 w 613"/>
                    <a:gd name="T15" fmla="*/ 85 h 3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13" h="303">
                      <a:moveTo>
                        <a:pt x="158" y="85"/>
                      </a:moveTo>
                      <a:lnTo>
                        <a:pt x="181" y="193"/>
                      </a:lnTo>
                      <a:lnTo>
                        <a:pt x="540" y="266"/>
                      </a:lnTo>
                      <a:lnTo>
                        <a:pt x="613" y="303"/>
                      </a:lnTo>
                      <a:lnTo>
                        <a:pt x="552" y="193"/>
                      </a:lnTo>
                      <a:lnTo>
                        <a:pt x="312" y="35"/>
                      </a:lnTo>
                      <a:lnTo>
                        <a:pt x="0" y="0"/>
                      </a:lnTo>
                      <a:lnTo>
                        <a:pt x="158" y="8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5" name="Freeform 261">
                  <a:extLst>
                    <a:ext uri="{FF2B5EF4-FFF2-40B4-BE49-F238E27FC236}">
                      <a16:creationId xmlns:a16="http://schemas.microsoft.com/office/drawing/2014/main" id="{0E219D09-B76F-47CE-9FE2-B713067DD7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7" y="3204"/>
                  <a:ext cx="238" cy="222"/>
                </a:xfrm>
                <a:custGeom>
                  <a:avLst/>
                  <a:gdLst>
                    <a:gd name="T0" fmla="*/ 431 w 634"/>
                    <a:gd name="T1" fmla="*/ 37 h 593"/>
                    <a:gd name="T2" fmla="*/ 634 w 634"/>
                    <a:gd name="T3" fmla="*/ 121 h 593"/>
                    <a:gd name="T4" fmla="*/ 539 w 634"/>
                    <a:gd name="T5" fmla="*/ 314 h 593"/>
                    <a:gd name="T6" fmla="*/ 479 w 634"/>
                    <a:gd name="T7" fmla="*/ 497 h 593"/>
                    <a:gd name="T8" fmla="*/ 311 w 634"/>
                    <a:gd name="T9" fmla="*/ 532 h 593"/>
                    <a:gd name="T10" fmla="*/ 131 w 634"/>
                    <a:gd name="T11" fmla="*/ 593 h 593"/>
                    <a:gd name="T12" fmla="*/ 0 w 634"/>
                    <a:gd name="T13" fmla="*/ 351 h 593"/>
                    <a:gd name="T14" fmla="*/ 131 w 634"/>
                    <a:gd name="T15" fmla="*/ 97 h 593"/>
                    <a:gd name="T16" fmla="*/ 275 w 634"/>
                    <a:gd name="T17" fmla="*/ 0 h 593"/>
                    <a:gd name="T18" fmla="*/ 431 w 634"/>
                    <a:gd name="T19" fmla="*/ 37 h 5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4" h="593">
                      <a:moveTo>
                        <a:pt x="431" y="37"/>
                      </a:moveTo>
                      <a:lnTo>
                        <a:pt x="634" y="121"/>
                      </a:lnTo>
                      <a:lnTo>
                        <a:pt x="539" y="314"/>
                      </a:lnTo>
                      <a:lnTo>
                        <a:pt x="479" y="497"/>
                      </a:lnTo>
                      <a:lnTo>
                        <a:pt x="311" y="532"/>
                      </a:lnTo>
                      <a:lnTo>
                        <a:pt x="131" y="593"/>
                      </a:lnTo>
                      <a:lnTo>
                        <a:pt x="0" y="351"/>
                      </a:lnTo>
                      <a:lnTo>
                        <a:pt x="131" y="97"/>
                      </a:lnTo>
                      <a:lnTo>
                        <a:pt x="275" y="0"/>
                      </a:lnTo>
                      <a:lnTo>
                        <a:pt x="431" y="37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6" name="Freeform 262">
                  <a:extLst>
                    <a:ext uri="{FF2B5EF4-FFF2-40B4-BE49-F238E27FC236}">
                      <a16:creationId xmlns:a16="http://schemas.microsoft.com/office/drawing/2014/main" id="{DCCA45CE-EDD4-4B0A-B657-AB0B947C3A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" y="3118"/>
                  <a:ext cx="166" cy="231"/>
                </a:xfrm>
                <a:custGeom>
                  <a:avLst/>
                  <a:gdLst>
                    <a:gd name="T0" fmla="*/ 0 w 443"/>
                    <a:gd name="T1" fmla="*/ 617 h 617"/>
                    <a:gd name="T2" fmla="*/ 203 w 443"/>
                    <a:gd name="T3" fmla="*/ 533 h 617"/>
                    <a:gd name="T4" fmla="*/ 263 w 443"/>
                    <a:gd name="T5" fmla="*/ 375 h 617"/>
                    <a:gd name="T6" fmla="*/ 443 w 443"/>
                    <a:gd name="T7" fmla="*/ 194 h 617"/>
                    <a:gd name="T8" fmla="*/ 396 w 443"/>
                    <a:gd name="T9" fmla="*/ 97 h 617"/>
                    <a:gd name="T10" fmla="*/ 359 w 443"/>
                    <a:gd name="T11" fmla="*/ 0 h 617"/>
                    <a:gd name="T12" fmla="*/ 155 w 443"/>
                    <a:gd name="T13" fmla="*/ 133 h 617"/>
                    <a:gd name="T14" fmla="*/ 35 w 443"/>
                    <a:gd name="T15" fmla="*/ 291 h 617"/>
                    <a:gd name="T16" fmla="*/ 12 w 443"/>
                    <a:gd name="T17" fmla="*/ 436 h 617"/>
                    <a:gd name="T18" fmla="*/ 0 w 443"/>
                    <a:gd name="T19" fmla="*/ 617 h 6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617">
                      <a:moveTo>
                        <a:pt x="0" y="617"/>
                      </a:moveTo>
                      <a:lnTo>
                        <a:pt x="203" y="533"/>
                      </a:lnTo>
                      <a:lnTo>
                        <a:pt x="263" y="375"/>
                      </a:lnTo>
                      <a:lnTo>
                        <a:pt x="443" y="194"/>
                      </a:lnTo>
                      <a:lnTo>
                        <a:pt x="396" y="97"/>
                      </a:lnTo>
                      <a:lnTo>
                        <a:pt x="359" y="0"/>
                      </a:lnTo>
                      <a:lnTo>
                        <a:pt x="155" y="133"/>
                      </a:lnTo>
                      <a:lnTo>
                        <a:pt x="35" y="291"/>
                      </a:lnTo>
                      <a:lnTo>
                        <a:pt x="12" y="436"/>
                      </a:lnTo>
                      <a:lnTo>
                        <a:pt x="0" y="617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7" name="Freeform 263">
                  <a:extLst>
                    <a:ext uri="{FF2B5EF4-FFF2-40B4-BE49-F238E27FC236}">
                      <a16:creationId xmlns:a16="http://schemas.microsoft.com/office/drawing/2014/main" id="{FF837735-2ABE-4427-8BE9-100F323C23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6" y="3412"/>
                  <a:ext cx="233" cy="225"/>
                </a:xfrm>
                <a:custGeom>
                  <a:avLst/>
                  <a:gdLst>
                    <a:gd name="T0" fmla="*/ 71 w 623"/>
                    <a:gd name="T1" fmla="*/ 86 h 604"/>
                    <a:gd name="T2" fmla="*/ 299 w 623"/>
                    <a:gd name="T3" fmla="*/ 25 h 604"/>
                    <a:gd name="T4" fmla="*/ 455 w 623"/>
                    <a:gd name="T5" fmla="*/ 0 h 604"/>
                    <a:gd name="T6" fmla="*/ 503 w 623"/>
                    <a:gd name="T7" fmla="*/ 110 h 604"/>
                    <a:gd name="T8" fmla="*/ 623 w 623"/>
                    <a:gd name="T9" fmla="*/ 243 h 604"/>
                    <a:gd name="T10" fmla="*/ 527 w 623"/>
                    <a:gd name="T11" fmla="*/ 388 h 604"/>
                    <a:gd name="T12" fmla="*/ 467 w 623"/>
                    <a:gd name="T13" fmla="*/ 543 h 604"/>
                    <a:gd name="T14" fmla="*/ 383 w 623"/>
                    <a:gd name="T15" fmla="*/ 543 h 604"/>
                    <a:gd name="T16" fmla="*/ 179 w 623"/>
                    <a:gd name="T17" fmla="*/ 604 h 604"/>
                    <a:gd name="T18" fmla="*/ 84 w 623"/>
                    <a:gd name="T19" fmla="*/ 510 h 604"/>
                    <a:gd name="T20" fmla="*/ 0 w 623"/>
                    <a:gd name="T21" fmla="*/ 352 h 604"/>
                    <a:gd name="T22" fmla="*/ 71 w 623"/>
                    <a:gd name="T23" fmla="*/ 86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23" h="604">
                      <a:moveTo>
                        <a:pt x="71" y="86"/>
                      </a:moveTo>
                      <a:lnTo>
                        <a:pt x="299" y="25"/>
                      </a:lnTo>
                      <a:lnTo>
                        <a:pt x="455" y="0"/>
                      </a:lnTo>
                      <a:lnTo>
                        <a:pt x="503" y="110"/>
                      </a:lnTo>
                      <a:lnTo>
                        <a:pt x="623" y="243"/>
                      </a:lnTo>
                      <a:lnTo>
                        <a:pt x="527" y="388"/>
                      </a:lnTo>
                      <a:lnTo>
                        <a:pt x="467" y="543"/>
                      </a:lnTo>
                      <a:lnTo>
                        <a:pt x="383" y="543"/>
                      </a:lnTo>
                      <a:lnTo>
                        <a:pt x="179" y="604"/>
                      </a:lnTo>
                      <a:lnTo>
                        <a:pt x="84" y="510"/>
                      </a:lnTo>
                      <a:lnTo>
                        <a:pt x="0" y="352"/>
                      </a:lnTo>
                      <a:lnTo>
                        <a:pt x="71" y="86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8" name="Freeform 264">
                  <a:extLst>
                    <a:ext uri="{FF2B5EF4-FFF2-40B4-BE49-F238E27FC236}">
                      <a16:creationId xmlns:a16="http://schemas.microsoft.com/office/drawing/2014/main" id="{732171BE-5454-42EC-8140-E988BD4A8C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" y="3511"/>
                  <a:ext cx="140" cy="175"/>
                </a:xfrm>
                <a:custGeom>
                  <a:avLst/>
                  <a:gdLst>
                    <a:gd name="T0" fmla="*/ 0 w 372"/>
                    <a:gd name="T1" fmla="*/ 0 h 470"/>
                    <a:gd name="T2" fmla="*/ 108 w 372"/>
                    <a:gd name="T3" fmla="*/ 61 h 470"/>
                    <a:gd name="T4" fmla="*/ 203 w 372"/>
                    <a:gd name="T5" fmla="*/ 72 h 470"/>
                    <a:gd name="T6" fmla="*/ 239 w 372"/>
                    <a:gd name="T7" fmla="*/ 219 h 470"/>
                    <a:gd name="T8" fmla="*/ 372 w 372"/>
                    <a:gd name="T9" fmla="*/ 362 h 470"/>
                    <a:gd name="T10" fmla="*/ 372 w 372"/>
                    <a:gd name="T11" fmla="*/ 470 h 470"/>
                    <a:gd name="T12" fmla="*/ 252 w 372"/>
                    <a:gd name="T13" fmla="*/ 362 h 470"/>
                    <a:gd name="T14" fmla="*/ 35 w 372"/>
                    <a:gd name="T15" fmla="*/ 121 h 470"/>
                    <a:gd name="T16" fmla="*/ 0 w 372"/>
                    <a:gd name="T17" fmla="*/ 0 h 4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72" h="470">
                      <a:moveTo>
                        <a:pt x="0" y="0"/>
                      </a:moveTo>
                      <a:lnTo>
                        <a:pt x="108" y="61"/>
                      </a:lnTo>
                      <a:lnTo>
                        <a:pt x="203" y="72"/>
                      </a:lnTo>
                      <a:lnTo>
                        <a:pt x="239" y="219"/>
                      </a:lnTo>
                      <a:lnTo>
                        <a:pt x="372" y="362"/>
                      </a:lnTo>
                      <a:lnTo>
                        <a:pt x="372" y="470"/>
                      </a:lnTo>
                      <a:lnTo>
                        <a:pt x="252" y="362"/>
                      </a:lnTo>
                      <a:lnTo>
                        <a:pt x="35" y="1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49" name="Freeform 265">
                  <a:extLst>
                    <a:ext uri="{FF2B5EF4-FFF2-40B4-BE49-F238E27FC236}">
                      <a16:creationId xmlns:a16="http://schemas.microsoft.com/office/drawing/2014/main" id="{087C122D-4BF2-4629-8309-58A7F3F68A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4" y="3484"/>
                  <a:ext cx="211" cy="202"/>
                </a:xfrm>
                <a:custGeom>
                  <a:avLst/>
                  <a:gdLst>
                    <a:gd name="T0" fmla="*/ 144 w 563"/>
                    <a:gd name="T1" fmla="*/ 85 h 543"/>
                    <a:gd name="T2" fmla="*/ 312 w 563"/>
                    <a:gd name="T3" fmla="*/ 37 h 543"/>
                    <a:gd name="T4" fmla="*/ 395 w 563"/>
                    <a:gd name="T5" fmla="*/ 0 h 543"/>
                    <a:gd name="T6" fmla="*/ 563 w 563"/>
                    <a:gd name="T7" fmla="*/ 170 h 543"/>
                    <a:gd name="T8" fmla="*/ 528 w 563"/>
                    <a:gd name="T9" fmla="*/ 340 h 543"/>
                    <a:gd name="T10" fmla="*/ 456 w 563"/>
                    <a:gd name="T11" fmla="*/ 446 h 543"/>
                    <a:gd name="T12" fmla="*/ 312 w 563"/>
                    <a:gd name="T13" fmla="*/ 519 h 543"/>
                    <a:gd name="T14" fmla="*/ 204 w 563"/>
                    <a:gd name="T15" fmla="*/ 543 h 543"/>
                    <a:gd name="T16" fmla="*/ 36 w 563"/>
                    <a:gd name="T17" fmla="*/ 483 h 543"/>
                    <a:gd name="T18" fmla="*/ 0 w 563"/>
                    <a:gd name="T19" fmla="*/ 340 h 543"/>
                    <a:gd name="T20" fmla="*/ 83 w 563"/>
                    <a:gd name="T21" fmla="*/ 182 h 543"/>
                    <a:gd name="T22" fmla="*/ 144 w 563"/>
                    <a:gd name="T23" fmla="*/ 85 h 5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63" h="543">
                      <a:moveTo>
                        <a:pt x="144" y="85"/>
                      </a:moveTo>
                      <a:lnTo>
                        <a:pt x="312" y="37"/>
                      </a:lnTo>
                      <a:lnTo>
                        <a:pt x="395" y="0"/>
                      </a:lnTo>
                      <a:lnTo>
                        <a:pt x="563" y="170"/>
                      </a:lnTo>
                      <a:lnTo>
                        <a:pt x="528" y="340"/>
                      </a:lnTo>
                      <a:lnTo>
                        <a:pt x="456" y="446"/>
                      </a:lnTo>
                      <a:lnTo>
                        <a:pt x="312" y="519"/>
                      </a:lnTo>
                      <a:lnTo>
                        <a:pt x="204" y="543"/>
                      </a:lnTo>
                      <a:lnTo>
                        <a:pt x="36" y="483"/>
                      </a:lnTo>
                      <a:lnTo>
                        <a:pt x="0" y="340"/>
                      </a:lnTo>
                      <a:lnTo>
                        <a:pt x="83" y="182"/>
                      </a:lnTo>
                      <a:lnTo>
                        <a:pt x="144" y="8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0" name="Freeform 266">
                  <a:extLst>
                    <a:ext uri="{FF2B5EF4-FFF2-40B4-BE49-F238E27FC236}">
                      <a16:creationId xmlns:a16="http://schemas.microsoft.com/office/drawing/2014/main" id="{561E68F0-74BD-44DB-A1B1-488037A250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8" y="3155"/>
                  <a:ext cx="248" cy="157"/>
                </a:xfrm>
                <a:custGeom>
                  <a:avLst/>
                  <a:gdLst>
                    <a:gd name="T0" fmla="*/ 155 w 659"/>
                    <a:gd name="T1" fmla="*/ 0 h 423"/>
                    <a:gd name="T2" fmla="*/ 84 w 659"/>
                    <a:gd name="T3" fmla="*/ 109 h 423"/>
                    <a:gd name="T4" fmla="*/ 0 w 659"/>
                    <a:gd name="T5" fmla="*/ 266 h 423"/>
                    <a:gd name="T6" fmla="*/ 240 w 659"/>
                    <a:gd name="T7" fmla="*/ 339 h 423"/>
                    <a:gd name="T8" fmla="*/ 395 w 659"/>
                    <a:gd name="T9" fmla="*/ 423 h 423"/>
                    <a:gd name="T10" fmla="*/ 491 w 659"/>
                    <a:gd name="T11" fmla="*/ 399 h 423"/>
                    <a:gd name="T12" fmla="*/ 659 w 659"/>
                    <a:gd name="T13" fmla="*/ 363 h 423"/>
                    <a:gd name="T14" fmla="*/ 587 w 659"/>
                    <a:gd name="T15" fmla="*/ 170 h 423"/>
                    <a:gd name="T16" fmla="*/ 491 w 659"/>
                    <a:gd name="T17" fmla="*/ 49 h 423"/>
                    <a:gd name="T18" fmla="*/ 155 w 659"/>
                    <a:gd name="T19" fmla="*/ 0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9" h="423">
                      <a:moveTo>
                        <a:pt x="155" y="0"/>
                      </a:moveTo>
                      <a:lnTo>
                        <a:pt x="84" y="109"/>
                      </a:lnTo>
                      <a:lnTo>
                        <a:pt x="0" y="266"/>
                      </a:lnTo>
                      <a:lnTo>
                        <a:pt x="240" y="339"/>
                      </a:lnTo>
                      <a:lnTo>
                        <a:pt x="395" y="423"/>
                      </a:lnTo>
                      <a:lnTo>
                        <a:pt x="491" y="399"/>
                      </a:lnTo>
                      <a:lnTo>
                        <a:pt x="659" y="363"/>
                      </a:lnTo>
                      <a:lnTo>
                        <a:pt x="587" y="170"/>
                      </a:lnTo>
                      <a:lnTo>
                        <a:pt x="491" y="49"/>
                      </a:lnTo>
                      <a:lnTo>
                        <a:pt x="15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1" name="Freeform 267">
                  <a:extLst>
                    <a:ext uri="{FF2B5EF4-FFF2-40B4-BE49-F238E27FC236}">
                      <a16:creationId xmlns:a16="http://schemas.microsoft.com/office/drawing/2014/main" id="{A452FCB4-CC48-437E-BB2D-49EEF30EA3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" y="3308"/>
                  <a:ext cx="170" cy="226"/>
                </a:xfrm>
                <a:custGeom>
                  <a:avLst/>
                  <a:gdLst>
                    <a:gd name="T0" fmla="*/ 72 w 455"/>
                    <a:gd name="T1" fmla="*/ 97 h 605"/>
                    <a:gd name="T2" fmla="*/ 59 w 455"/>
                    <a:gd name="T3" fmla="*/ 253 h 605"/>
                    <a:gd name="T4" fmla="*/ 0 w 455"/>
                    <a:gd name="T5" fmla="*/ 447 h 605"/>
                    <a:gd name="T6" fmla="*/ 155 w 455"/>
                    <a:gd name="T7" fmla="*/ 605 h 605"/>
                    <a:gd name="T8" fmla="*/ 347 w 455"/>
                    <a:gd name="T9" fmla="*/ 520 h 605"/>
                    <a:gd name="T10" fmla="*/ 455 w 455"/>
                    <a:gd name="T11" fmla="*/ 350 h 605"/>
                    <a:gd name="T12" fmla="*/ 442 w 455"/>
                    <a:gd name="T13" fmla="*/ 181 h 605"/>
                    <a:gd name="T14" fmla="*/ 323 w 455"/>
                    <a:gd name="T15" fmla="*/ 0 h 605"/>
                    <a:gd name="T16" fmla="*/ 155 w 455"/>
                    <a:gd name="T17" fmla="*/ 48 h 605"/>
                    <a:gd name="T18" fmla="*/ 72 w 455"/>
                    <a:gd name="T19" fmla="*/ 97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55" h="605">
                      <a:moveTo>
                        <a:pt x="72" y="97"/>
                      </a:moveTo>
                      <a:lnTo>
                        <a:pt x="59" y="253"/>
                      </a:lnTo>
                      <a:lnTo>
                        <a:pt x="0" y="447"/>
                      </a:lnTo>
                      <a:lnTo>
                        <a:pt x="155" y="605"/>
                      </a:lnTo>
                      <a:lnTo>
                        <a:pt x="347" y="520"/>
                      </a:lnTo>
                      <a:lnTo>
                        <a:pt x="455" y="350"/>
                      </a:lnTo>
                      <a:lnTo>
                        <a:pt x="442" y="181"/>
                      </a:lnTo>
                      <a:lnTo>
                        <a:pt x="323" y="0"/>
                      </a:lnTo>
                      <a:lnTo>
                        <a:pt x="155" y="48"/>
                      </a:lnTo>
                      <a:lnTo>
                        <a:pt x="72" y="97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2" name="Freeform 268">
                  <a:extLst>
                    <a:ext uri="{FF2B5EF4-FFF2-40B4-BE49-F238E27FC236}">
                      <a16:creationId xmlns:a16="http://schemas.microsoft.com/office/drawing/2014/main" id="{99E297D9-102E-4CE5-9C5B-6AB4891DAE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3050"/>
                  <a:ext cx="197" cy="46"/>
                </a:xfrm>
                <a:custGeom>
                  <a:avLst/>
                  <a:gdLst>
                    <a:gd name="T0" fmla="*/ 72 w 528"/>
                    <a:gd name="T1" fmla="*/ 121 h 121"/>
                    <a:gd name="T2" fmla="*/ 240 w 528"/>
                    <a:gd name="T3" fmla="*/ 36 h 121"/>
                    <a:gd name="T4" fmla="*/ 528 w 528"/>
                    <a:gd name="T5" fmla="*/ 36 h 121"/>
                    <a:gd name="T6" fmla="*/ 444 w 528"/>
                    <a:gd name="T7" fmla="*/ 0 h 121"/>
                    <a:gd name="T8" fmla="*/ 253 w 528"/>
                    <a:gd name="T9" fmla="*/ 12 h 121"/>
                    <a:gd name="T10" fmla="*/ 120 w 528"/>
                    <a:gd name="T11" fmla="*/ 49 h 121"/>
                    <a:gd name="T12" fmla="*/ 0 w 528"/>
                    <a:gd name="T13" fmla="*/ 121 h 121"/>
                    <a:gd name="T14" fmla="*/ 72 w 528"/>
                    <a:gd name="T15" fmla="*/ 121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28" h="121">
                      <a:moveTo>
                        <a:pt x="72" y="121"/>
                      </a:moveTo>
                      <a:lnTo>
                        <a:pt x="240" y="36"/>
                      </a:lnTo>
                      <a:lnTo>
                        <a:pt x="528" y="36"/>
                      </a:lnTo>
                      <a:lnTo>
                        <a:pt x="444" y="0"/>
                      </a:lnTo>
                      <a:lnTo>
                        <a:pt x="253" y="12"/>
                      </a:lnTo>
                      <a:lnTo>
                        <a:pt x="120" y="49"/>
                      </a:lnTo>
                      <a:lnTo>
                        <a:pt x="0" y="121"/>
                      </a:lnTo>
                      <a:lnTo>
                        <a:pt x="72" y="121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3" name="Freeform 269">
                  <a:extLst>
                    <a:ext uri="{FF2B5EF4-FFF2-40B4-BE49-F238E27FC236}">
                      <a16:creationId xmlns:a16="http://schemas.microsoft.com/office/drawing/2014/main" id="{7B115B2F-FDA4-47EA-AE14-0AB3D9F48C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6" y="3249"/>
                  <a:ext cx="189" cy="168"/>
                </a:xfrm>
                <a:custGeom>
                  <a:avLst/>
                  <a:gdLst>
                    <a:gd name="T0" fmla="*/ 503 w 503"/>
                    <a:gd name="T1" fmla="*/ 61 h 448"/>
                    <a:gd name="T2" fmla="*/ 348 w 503"/>
                    <a:gd name="T3" fmla="*/ 400 h 448"/>
                    <a:gd name="T4" fmla="*/ 0 w 503"/>
                    <a:gd name="T5" fmla="*/ 448 h 448"/>
                    <a:gd name="T6" fmla="*/ 48 w 503"/>
                    <a:gd name="T7" fmla="*/ 400 h 448"/>
                    <a:gd name="T8" fmla="*/ 323 w 503"/>
                    <a:gd name="T9" fmla="*/ 327 h 448"/>
                    <a:gd name="T10" fmla="*/ 492 w 503"/>
                    <a:gd name="T11" fmla="*/ 0 h 448"/>
                    <a:gd name="T12" fmla="*/ 503 w 503"/>
                    <a:gd name="T13" fmla="*/ 61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03" h="448">
                      <a:moveTo>
                        <a:pt x="503" y="61"/>
                      </a:moveTo>
                      <a:lnTo>
                        <a:pt x="348" y="400"/>
                      </a:lnTo>
                      <a:lnTo>
                        <a:pt x="0" y="448"/>
                      </a:lnTo>
                      <a:lnTo>
                        <a:pt x="48" y="400"/>
                      </a:lnTo>
                      <a:lnTo>
                        <a:pt x="323" y="327"/>
                      </a:lnTo>
                      <a:lnTo>
                        <a:pt x="492" y="0"/>
                      </a:lnTo>
                      <a:lnTo>
                        <a:pt x="503" y="61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AB5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4" name="Freeform 270">
                  <a:extLst>
                    <a:ext uri="{FF2B5EF4-FFF2-40B4-BE49-F238E27FC236}">
                      <a16:creationId xmlns:a16="http://schemas.microsoft.com/office/drawing/2014/main" id="{D5563935-BB0F-4B51-A985-42FB463BEA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3" y="3267"/>
                  <a:ext cx="144" cy="240"/>
                </a:xfrm>
                <a:custGeom>
                  <a:avLst/>
                  <a:gdLst>
                    <a:gd name="T0" fmla="*/ 12 w 383"/>
                    <a:gd name="T1" fmla="*/ 0 h 642"/>
                    <a:gd name="T2" fmla="*/ 35 w 383"/>
                    <a:gd name="T3" fmla="*/ 11 h 642"/>
                    <a:gd name="T4" fmla="*/ 58 w 383"/>
                    <a:gd name="T5" fmla="*/ 20 h 642"/>
                    <a:gd name="T6" fmla="*/ 81 w 383"/>
                    <a:gd name="T7" fmla="*/ 29 h 642"/>
                    <a:gd name="T8" fmla="*/ 104 w 383"/>
                    <a:gd name="T9" fmla="*/ 37 h 642"/>
                    <a:gd name="T10" fmla="*/ 128 w 383"/>
                    <a:gd name="T11" fmla="*/ 46 h 642"/>
                    <a:gd name="T12" fmla="*/ 152 w 383"/>
                    <a:gd name="T13" fmla="*/ 54 h 642"/>
                    <a:gd name="T14" fmla="*/ 175 w 383"/>
                    <a:gd name="T15" fmla="*/ 62 h 642"/>
                    <a:gd name="T16" fmla="*/ 198 w 383"/>
                    <a:gd name="T17" fmla="*/ 72 h 642"/>
                    <a:gd name="T18" fmla="*/ 221 w 383"/>
                    <a:gd name="T19" fmla="*/ 81 h 642"/>
                    <a:gd name="T20" fmla="*/ 244 w 383"/>
                    <a:gd name="T21" fmla="*/ 90 h 642"/>
                    <a:gd name="T22" fmla="*/ 267 w 383"/>
                    <a:gd name="T23" fmla="*/ 100 h 642"/>
                    <a:gd name="T24" fmla="*/ 291 w 383"/>
                    <a:gd name="T25" fmla="*/ 112 h 642"/>
                    <a:gd name="T26" fmla="*/ 314 w 383"/>
                    <a:gd name="T27" fmla="*/ 125 h 642"/>
                    <a:gd name="T28" fmla="*/ 337 w 383"/>
                    <a:gd name="T29" fmla="*/ 139 h 642"/>
                    <a:gd name="T30" fmla="*/ 360 w 383"/>
                    <a:gd name="T31" fmla="*/ 154 h 642"/>
                    <a:gd name="T32" fmla="*/ 383 w 383"/>
                    <a:gd name="T33" fmla="*/ 170 h 642"/>
                    <a:gd name="T34" fmla="*/ 347 w 383"/>
                    <a:gd name="T35" fmla="*/ 387 h 642"/>
                    <a:gd name="T36" fmla="*/ 277 w 383"/>
                    <a:gd name="T37" fmla="*/ 545 h 642"/>
                    <a:gd name="T38" fmla="*/ 0 w 383"/>
                    <a:gd name="T39" fmla="*/ 642 h 642"/>
                    <a:gd name="T40" fmla="*/ 0 w 383"/>
                    <a:gd name="T41" fmla="*/ 602 h 642"/>
                    <a:gd name="T42" fmla="*/ 252 w 383"/>
                    <a:gd name="T43" fmla="*/ 508 h 642"/>
                    <a:gd name="T44" fmla="*/ 336 w 383"/>
                    <a:gd name="T45" fmla="*/ 339 h 642"/>
                    <a:gd name="T46" fmla="*/ 336 w 383"/>
                    <a:gd name="T47" fmla="*/ 194 h 642"/>
                    <a:gd name="T48" fmla="*/ 320 w 383"/>
                    <a:gd name="T49" fmla="*/ 182 h 642"/>
                    <a:gd name="T50" fmla="*/ 304 w 383"/>
                    <a:gd name="T51" fmla="*/ 171 h 642"/>
                    <a:gd name="T52" fmla="*/ 287 w 383"/>
                    <a:gd name="T53" fmla="*/ 159 h 642"/>
                    <a:gd name="T54" fmla="*/ 272 w 383"/>
                    <a:gd name="T55" fmla="*/ 148 h 642"/>
                    <a:gd name="T56" fmla="*/ 257 w 383"/>
                    <a:gd name="T57" fmla="*/ 137 h 642"/>
                    <a:gd name="T58" fmla="*/ 241 w 383"/>
                    <a:gd name="T59" fmla="*/ 127 h 642"/>
                    <a:gd name="T60" fmla="*/ 226 w 383"/>
                    <a:gd name="T61" fmla="*/ 117 h 642"/>
                    <a:gd name="T62" fmla="*/ 211 w 383"/>
                    <a:gd name="T63" fmla="*/ 106 h 642"/>
                    <a:gd name="T64" fmla="*/ 195 w 383"/>
                    <a:gd name="T65" fmla="*/ 97 h 642"/>
                    <a:gd name="T66" fmla="*/ 179 w 383"/>
                    <a:gd name="T67" fmla="*/ 88 h 642"/>
                    <a:gd name="T68" fmla="*/ 162 w 383"/>
                    <a:gd name="T69" fmla="*/ 79 h 642"/>
                    <a:gd name="T70" fmla="*/ 145 w 383"/>
                    <a:gd name="T71" fmla="*/ 69 h 642"/>
                    <a:gd name="T72" fmla="*/ 127 w 383"/>
                    <a:gd name="T73" fmla="*/ 61 h 642"/>
                    <a:gd name="T74" fmla="*/ 109 w 383"/>
                    <a:gd name="T75" fmla="*/ 53 h 642"/>
                    <a:gd name="T76" fmla="*/ 89 w 383"/>
                    <a:gd name="T77" fmla="*/ 45 h 642"/>
                    <a:gd name="T78" fmla="*/ 69 w 383"/>
                    <a:gd name="T79" fmla="*/ 37 h 642"/>
                    <a:gd name="T80" fmla="*/ 12 w 383"/>
                    <a:gd name="T81" fmla="*/ 0 h 6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83" h="642">
                      <a:moveTo>
                        <a:pt x="12" y="0"/>
                      </a:moveTo>
                      <a:lnTo>
                        <a:pt x="35" y="11"/>
                      </a:lnTo>
                      <a:lnTo>
                        <a:pt x="58" y="20"/>
                      </a:lnTo>
                      <a:lnTo>
                        <a:pt x="81" y="29"/>
                      </a:lnTo>
                      <a:lnTo>
                        <a:pt x="104" y="37"/>
                      </a:lnTo>
                      <a:lnTo>
                        <a:pt x="128" y="46"/>
                      </a:lnTo>
                      <a:lnTo>
                        <a:pt x="152" y="54"/>
                      </a:lnTo>
                      <a:lnTo>
                        <a:pt x="175" y="62"/>
                      </a:lnTo>
                      <a:lnTo>
                        <a:pt x="198" y="72"/>
                      </a:lnTo>
                      <a:lnTo>
                        <a:pt x="221" y="81"/>
                      </a:lnTo>
                      <a:lnTo>
                        <a:pt x="244" y="90"/>
                      </a:lnTo>
                      <a:lnTo>
                        <a:pt x="267" y="100"/>
                      </a:lnTo>
                      <a:lnTo>
                        <a:pt x="291" y="112"/>
                      </a:lnTo>
                      <a:lnTo>
                        <a:pt x="314" y="125"/>
                      </a:lnTo>
                      <a:lnTo>
                        <a:pt x="337" y="139"/>
                      </a:lnTo>
                      <a:lnTo>
                        <a:pt x="360" y="154"/>
                      </a:lnTo>
                      <a:lnTo>
                        <a:pt x="383" y="170"/>
                      </a:lnTo>
                      <a:lnTo>
                        <a:pt x="347" y="387"/>
                      </a:lnTo>
                      <a:lnTo>
                        <a:pt x="277" y="545"/>
                      </a:lnTo>
                      <a:lnTo>
                        <a:pt x="0" y="642"/>
                      </a:lnTo>
                      <a:lnTo>
                        <a:pt x="0" y="602"/>
                      </a:lnTo>
                      <a:lnTo>
                        <a:pt x="252" y="508"/>
                      </a:lnTo>
                      <a:lnTo>
                        <a:pt x="336" y="339"/>
                      </a:lnTo>
                      <a:lnTo>
                        <a:pt x="336" y="194"/>
                      </a:lnTo>
                      <a:lnTo>
                        <a:pt x="320" y="182"/>
                      </a:lnTo>
                      <a:lnTo>
                        <a:pt x="304" y="171"/>
                      </a:lnTo>
                      <a:lnTo>
                        <a:pt x="287" y="159"/>
                      </a:lnTo>
                      <a:lnTo>
                        <a:pt x="272" y="148"/>
                      </a:lnTo>
                      <a:lnTo>
                        <a:pt x="257" y="137"/>
                      </a:lnTo>
                      <a:lnTo>
                        <a:pt x="241" y="127"/>
                      </a:lnTo>
                      <a:lnTo>
                        <a:pt x="226" y="117"/>
                      </a:lnTo>
                      <a:lnTo>
                        <a:pt x="211" y="106"/>
                      </a:lnTo>
                      <a:lnTo>
                        <a:pt x="195" y="97"/>
                      </a:lnTo>
                      <a:lnTo>
                        <a:pt x="179" y="88"/>
                      </a:lnTo>
                      <a:lnTo>
                        <a:pt x="162" y="79"/>
                      </a:lnTo>
                      <a:lnTo>
                        <a:pt x="145" y="69"/>
                      </a:lnTo>
                      <a:lnTo>
                        <a:pt x="127" y="61"/>
                      </a:lnTo>
                      <a:lnTo>
                        <a:pt x="109" y="53"/>
                      </a:lnTo>
                      <a:lnTo>
                        <a:pt x="89" y="45"/>
                      </a:lnTo>
                      <a:lnTo>
                        <a:pt x="69" y="37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5" name="Freeform 271">
                  <a:extLst>
                    <a:ext uri="{FF2B5EF4-FFF2-40B4-BE49-F238E27FC236}">
                      <a16:creationId xmlns:a16="http://schemas.microsoft.com/office/drawing/2014/main" id="{10700BF7-C573-41CF-B01F-43437791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1" y="3105"/>
                  <a:ext cx="212" cy="131"/>
                </a:xfrm>
                <a:custGeom>
                  <a:avLst/>
                  <a:gdLst>
                    <a:gd name="T0" fmla="*/ 565 w 565"/>
                    <a:gd name="T1" fmla="*/ 85 h 351"/>
                    <a:gd name="T2" fmla="*/ 516 w 565"/>
                    <a:gd name="T3" fmla="*/ 169 h 351"/>
                    <a:gd name="T4" fmla="*/ 383 w 565"/>
                    <a:gd name="T5" fmla="*/ 351 h 351"/>
                    <a:gd name="T6" fmla="*/ 24 w 565"/>
                    <a:gd name="T7" fmla="*/ 230 h 351"/>
                    <a:gd name="T8" fmla="*/ 0 w 565"/>
                    <a:gd name="T9" fmla="*/ 169 h 351"/>
                    <a:gd name="T10" fmla="*/ 336 w 565"/>
                    <a:gd name="T11" fmla="*/ 314 h 351"/>
                    <a:gd name="T12" fmla="*/ 432 w 565"/>
                    <a:gd name="T13" fmla="*/ 230 h 351"/>
                    <a:gd name="T14" fmla="*/ 551 w 565"/>
                    <a:gd name="T15" fmla="*/ 0 h 351"/>
                    <a:gd name="T16" fmla="*/ 565 w 565"/>
                    <a:gd name="T17" fmla="*/ 85 h 3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5" h="351">
                      <a:moveTo>
                        <a:pt x="565" y="85"/>
                      </a:moveTo>
                      <a:lnTo>
                        <a:pt x="516" y="169"/>
                      </a:lnTo>
                      <a:lnTo>
                        <a:pt x="383" y="351"/>
                      </a:lnTo>
                      <a:lnTo>
                        <a:pt x="24" y="230"/>
                      </a:lnTo>
                      <a:lnTo>
                        <a:pt x="0" y="169"/>
                      </a:lnTo>
                      <a:lnTo>
                        <a:pt x="336" y="314"/>
                      </a:lnTo>
                      <a:lnTo>
                        <a:pt x="432" y="230"/>
                      </a:lnTo>
                      <a:lnTo>
                        <a:pt x="551" y="0"/>
                      </a:lnTo>
                      <a:lnTo>
                        <a:pt x="565" y="8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6" name="Freeform 272">
                  <a:extLst>
                    <a:ext uri="{FF2B5EF4-FFF2-40B4-BE49-F238E27FC236}">
                      <a16:creationId xmlns:a16="http://schemas.microsoft.com/office/drawing/2014/main" id="{4D17696A-28AC-48DE-8B96-0A92E8FFBB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1" y="3114"/>
                  <a:ext cx="130" cy="44"/>
                </a:xfrm>
                <a:custGeom>
                  <a:avLst/>
                  <a:gdLst>
                    <a:gd name="T0" fmla="*/ 0 w 347"/>
                    <a:gd name="T1" fmla="*/ 0 h 121"/>
                    <a:gd name="T2" fmla="*/ 132 w 347"/>
                    <a:gd name="T3" fmla="*/ 24 h 121"/>
                    <a:gd name="T4" fmla="*/ 276 w 347"/>
                    <a:gd name="T5" fmla="*/ 61 h 121"/>
                    <a:gd name="T6" fmla="*/ 347 w 347"/>
                    <a:gd name="T7" fmla="*/ 121 h 121"/>
                    <a:gd name="T8" fmla="*/ 216 w 347"/>
                    <a:gd name="T9" fmla="*/ 85 h 121"/>
                    <a:gd name="T10" fmla="*/ 12 w 347"/>
                    <a:gd name="T11" fmla="*/ 61 h 121"/>
                    <a:gd name="T12" fmla="*/ 0 w 347"/>
                    <a:gd name="T13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121">
                      <a:moveTo>
                        <a:pt x="0" y="0"/>
                      </a:moveTo>
                      <a:lnTo>
                        <a:pt x="132" y="24"/>
                      </a:lnTo>
                      <a:lnTo>
                        <a:pt x="276" y="61"/>
                      </a:lnTo>
                      <a:lnTo>
                        <a:pt x="347" y="121"/>
                      </a:lnTo>
                      <a:lnTo>
                        <a:pt x="216" y="85"/>
                      </a:lnTo>
                      <a:lnTo>
                        <a:pt x="12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7" name="Freeform 273">
                  <a:extLst>
                    <a:ext uri="{FF2B5EF4-FFF2-40B4-BE49-F238E27FC236}">
                      <a16:creationId xmlns:a16="http://schemas.microsoft.com/office/drawing/2014/main" id="{A188BA8D-F584-4F4B-BEEE-4A28A5EF5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2" y="3195"/>
                  <a:ext cx="166" cy="154"/>
                </a:xfrm>
                <a:custGeom>
                  <a:avLst/>
                  <a:gdLst>
                    <a:gd name="T0" fmla="*/ 444 w 444"/>
                    <a:gd name="T1" fmla="*/ 0 h 411"/>
                    <a:gd name="T2" fmla="*/ 312 w 444"/>
                    <a:gd name="T3" fmla="*/ 145 h 411"/>
                    <a:gd name="T4" fmla="*/ 253 w 444"/>
                    <a:gd name="T5" fmla="*/ 303 h 411"/>
                    <a:gd name="T6" fmla="*/ 0 w 444"/>
                    <a:gd name="T7" fmla="*/ 411 h 411"/>
                    <a:gd name="T8" fmla="*/ 73 w 444"/>
                    <a:gd name="T9" fmla="*/ 364 h 411"/>
                    <a:gd name="T10" fmla="*/ 228 w 444"/>
                    <a:gd name="T11" fmla="*/ 266 h 411"/>
                    <a:gd name="T12" fmla="*/ 264 w 444"/>
                    <a:gd name="T13" fmla="*/ 170 h 411"/>
                    <a:gd name="T14" fmla="*/ 429 w 444"/>
                    <a:gd name="T15" fmla="*/ 2 h 411"/>
                    <a:gd name="T16" fmla="*/ 444 w 444"/>
                    <a:gd name="T17" fmla="*/ 0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44" h="411">
                      <a:moveTo>
                        <a:pt x="444" y="0"/>
                      </a:moveTo>
                      <a:lnTo>
                        <a:pt x="312" y="145"/>
                      </a:lnTo>
                      <a:lnTo>
                        <a:pt x="253" y="303"/>
                      </a:lnTo>
                      <a:lnTo>
                        <a:pt x="0" y="411"/>
                      </a:lnTo>
                      <a:lnTo>
                        <a:pt x="73" y="364"/>
                      </a:lnTo>
                      <a:lnTo>
                        <a:pt x="228" y="266"/>
                      </a:lnTo>
                      <a:lnTo>
                        <a:pt x="264" y="170"/>
                      </a:lnTo>
                      <a:lnTo>
                        <a:pt x="429" y="2"/>
                      </a:lnTo>
                      <a:lnTo>
                        <a:pt x="444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8" name="Freeform 274">
                  <a:extLst>
                    <a:ext uri="{FF2B5EF4-FFF2-40B4-BE49-F238E27FC236}">
                      <a16:creationId xmlns:a16="http://schemas.microsoft.com/office/drawing/2014/main" id="{F1D8428B-711A-45F8-BF46-CDB5A2A798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9" y="3417"/>
                  <a:ext cx="85" cy="198"/>
                </a:xfrm>
                <a:custGeom>
                  <a:avLst/>
                  <a:gdLst>
                    <a:gd name="T0" fmla="*/ 36 w 227"/>
                    <a:gd name="T1" fmla="*/ 0 h 530"/>
                    <a:gd name="T2" fmla="*/ 163 w 227"/>
                    <a:gd name="T3" fmla="*/ 181 h 530"/>
                    <a:gd name="T4" fmla="*/ 227 w 227"/>
                    <a:gd name="T5" fmla="*/ 230 h 530"/>
                    <a:gd name="T6" fmla="*/ 83 w 227"/>
                    <a:gd name="T7" fmla="*/ 423 h 530"/>
                    <a:gd name="T8" fmla="*/ 72 w 227"/>
                    <a:gd name="T9" fmla="*/ 530 h 530"/>
                    <a:gd name="T10" fmla="*/ 0 w 227"/>
                    <a:gd name="T11" fmla="*/ 530 h 530"/>
                    <a:gd name="T12" fmla="*/ 23 w 227"/>
                    <a:gd name="T13" fmla="*/ 470 h 530"/>
                    <a:gd name="T14" fmla="*/ 167 w 227"/>
                    <a:gd name="T15" fmla="*/ 227 h 530"/>
                    <a:gd name="T16" fmla="*/ 36 w 227"/>
                    <a:gd name="T17" fmla="*/ 84 h 530"/>
                    <a:gd name="T18" fmla="*/ 36 w 227"/>
                    <a:gd name="T19" fmla="*/ 0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27" h="530">
                      <a:moveTo>
                        <a:pt x="36" y="0"/>
                      </a:moveTo>
                      <a:lnTo>
                        <a:pt x="163" y="181"/>
                      </a:lnTo>
                      <a:lnTo>
                        <a:pt x="227" y="230"/>
                      </a:lnTo>
                      <a:lnTo>
                        <a:pt x="83" y="423"/>
                      </a:lnTo>
                      <a:lnTo>
                        <a:pt x="72" y="530"/>
                      </a:lnTo>
                      <a:lnTo>
                        <a:pt x="0" y="530"/>
                      </a:lnTo>
                      <a:lnTo>
                        <a:pt x="23" y="470"/>
                      </a:lnTo>
                      <a:lnTo>
                        <a:pt x="167" y="227"/>
                      </a:lnTo>
                      <a:lnTo>
                        <a:pt x="36" y="84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AB5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59" name="Freeform 275">
                  <a:extLst>
                    <a:ext uri="{FF2B5EF4-FFF2-40B4-BE49-F238E27FC236}">
                      <a16:creationId xmlns:a16="http://schemas.microsoft.com/office/drawing/2014/main" id="{5511BDB2-3C66-41CD-9757-7AA51229E9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8" y="3344"/>
                  <a:ext cx="111" cy="181"/>
                </a:xfrm>
                <a:custGeom>
                  <a:avLst/>
                  <a:gdLst>
                    <a:gd name="T0" fmla="*/ 199 w 294"/>
                    <a:gd name="T1" fmla="*/ 0 h 484"/>
                    <a:gd name="T2" fmla="*/ 270 w 294"/>
                    <a:gd name="T3" fmla="*/ 169 h 484"/>
                    <a:gd name="T4" fmla="*/ 294 w 294"/>
                    <a:gd name="T5" fmla="*/ 253 h 484"/>
                    <a:gd name="T6" fmla="*/ 235 w 294"/>
                    <a:gd name="T7" fmla="*/ 387 h 484"/>
                    <a:gd name="T8" fmla="*/ 222 w 294"/>
                    <a:gd name="T9" fmla="*/ 484 h 484"/>
                    <a:gd name="T10" fmla="*/ 101 w 294"/>
                    <a:gd name="T11" fmla="*/ 464 h 484"/>
                    <a:gd name="T12" fmla="*/ 0 w 294"/>
                    <a:gd name="T13" fmla="*/ 266 h 484"/>
                    <a:gd name="T14" fmla="*/ 64 w 294"/>
                    <a:gd name="T15" fmla="*/ 28 h 484"/>
                    <a:gd name="T16" fmla="*/ 199 w 294"/>
                    <a:gd name="T17" fmla="*/ 0 h 4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4" h="484">
                      <a:moveTo>
                        <a:pt x="199" y="0"/>
                      </a:moveTo>
                      <a:lnTo>
                        <a:pt x="270" y="169"/>
                      </a:lnTo>
                      <a:lnTo>
                        <a:pt x="294" y="253"/>
                      </a:lnTo>
                      <a:lnTo>
                        <a:pt x="235" y="387"/>
                      </a:lnTo>
                      <a:lnTo>
                        <a:pt x="222" y="484"/>
                      </a:lnTo>
                      <a:lnTo>
                        <a:pt x="101" y="464"/>
                      </a:lnTo>
                      <a:lnTo>
                        <a:pt x="0" y="266"/>
                      </a:lnTo>
                      <a:lnTo>
                        <a:pt x="64" y="28"/>
                      </a:lnTo>
                      <a:lnTo>
                        <a:pt x="1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5B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0" name="Freeform 276">
                  <a:extLst>
                    <a:ext uri="{FF2B5EF4-FFF2-40B4-BE49-F238E27FC236}">
                      <a16:creationId xmlns:a16="http://schemas.microsoft.com/office/drawing/2014/main" id="{55662EA2-3ADD-47C7-8022-7785A38B18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7" y="3624"/>
                  <a:ext cx="139" cy="93"/>
                </a:xfrm>
                <a:custGeom>
                  <a:avLst/>
                  <a:gdLst>
                    <a:gd name="T0" fmla="*/ 168 w 372"/>
                    <a:gd name="T1" fmla="*/ 0 h 250"/>
                    <a:gd name="T2" fmla="*/ 217 w 372"/>
                    <a:gd name="T3" fmla="*/ 121 h 250"/>
                    <a:gd name="T4" fmla="*/ 372 w 372"/>
                    <a:gd name="T5" fmla="*/ 193 h 250"/>
                    <a:gd name="T6" fmla="*/ 284 w 372"/>
                    <a:gd name="T7" fmla="*/ 250 h 250"/>
                    <a:gd name="T8" fmla="*/ 0 w 372"/>
                    <a:gd name="T9" fmla="*/ 212 h 250"/>
                    <a:gd name="T10" fmla="*/ 168 w 372"/>
                    <a:gd name="T11" fmla="*/ 0 h 2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2" h="250">
                      <a:moveTo>
                        <a:pt x="168" y="0"/>
                      </a:moveTo>
                      <a:lnTo>
                        <a:pt x="217" y="121"/>
                      </a:lnTo>
                      <a:lnTo>
                        <a:pt x="372" y="193"/>
                      </a:lnTo>
                      <a:lnTo>
                        <a:pt x="284" y="250"/>
                      </a:lnTo>
                      <a:lnTo>
                        <a:pt x="0" y="2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5B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1" name="Freeform 277">
                  <a:extLst>
                    <a:ext uri="{FF2B5EF4-FFF2-40B4-BE49-F238E27FC236}">
                      <a16:creationId xmlns:a16="http://schemas.microsoft.com/office/drawing/2014/main" id="{99F8F79A-80F6-47F4-8BA3-53FD2784AD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3" y="3624"/>
                  <a:ext cx="133" cy="92"/>
                </a:xfrm>
                <a:custGeom>
                  <a:avLst/>
                  <a:gdLst>
                    <a:gd name="T0" fmla="*/ 149 w 353"/>
                    <a:gd name="T1" fmla="*/ 0 h 246"/>
                    <a:gd name="T2" fmla="*/ 155 w 353"/>
                    <a:gd name="T3" fmla="*/ 15 h 246"/>
                    <a:gd name="T4" fmla="*/ 162 w 353"/>
                    <a:gd name="T5" fmla="*/ 30 h 246"/>
                    <a:gd name="T6" fmla="*/ 168 w 353"/>
                    <a:gd name="T7" fmla="*/ 44 h 246"/>
                    <a:gd name="T8" fmla="*/ 174 w 353"/>
                    <a:gd name="T9" fmla="*/ 59 h 246"/>
                    <a:gd name="T10" fmla="*/ 179 w 353"/>
                    <a:gd name="T11" fmla="*/ 76 h 246"/>
                    <a:gd name="T12" fmla="*/ 186 w 353"/>
                    <a:gd name="T13" fmla="*/ 91 h 246"/>
                    <a:gd name="T14" fmla="*/ 192 w 353"/>
                    <a:gd name="T15" fmla="*/ 106 h 246"/>
                    <a:gd name="T16" fmla="*/ 198 w 353"/>
                    <a:gd name="T17" fmla="*/ 121 h 246"/>
                    <a:gd name="T18" fmla="*/ 217 w 353"/>
                    <a:gd name="T19" fmla="*/ 130 h 246"/>
                    <a:gd name="T20" fmla="*/ 237 w 353"/>
                    <a:gd name="T21" fmla="*/ 139 h 246"/>
                    <a:gd name="T22" fmla="*/ 256 w 353"/>
                    <a:gd name="T23" fmla="*/ 148 h 246"/>
                    <a:gd name="T24" fmla="*/ 276 w 353"/>
                    <a:gd name="T25" fmla="*/ 156 h 246"/>
                    <a:gd name="T26" fmla="*/ 294 w 353"/>
                    <a:gd name="T27" fmla="*/ 166 h 246"/>
                    <a:gd name="T28" fmla="*/ 314 w 353"/>
                    <a:gd name="T29" fmla="*/ 175 h 246"/>
                    <a:gd name="T30" fmla="*/ 334 w 353"/>
                    <a:gd name="T31" fmla="*/ 184 h 246"/>
                    <a:gd name="T32" fmla="*/ 353 w 353"/>
                    <a:gd name="T33" fmla="*/ 193 h 246"/>
                    <a:gd name="T34" fmla="*/ 343 w 353"/>
                    <a:gd name="T35" fmla="*/ 200 h 246"/>
                    <a:gd name="T36" fmla="*/ 331 w 353"/>
                    <a:gd name="T37" fmla="*/ 206 h 246"/>
                    <a:gd name="T38" fmla="*/ 321 w 353"/>
                    <a:gd name="T39" fmla="*/ 213 h 246"/>
                    <a:gd name="T40" fmla="*/ 309 w 353"/>
                    <a:gd name="T41" fmla="*/ 220 h 246"/>
                    <a:gd name="T42" fmla="*/ 298 w 353"/>
                    <a:gd name="T43" fmla="*/ 227 h 246"/>
                    <a:gd name="T44" fmla="*/ 288 w 353"/>
                    <a:gd name="T45" fmla="*/ 234 h 246"/>
                    <a:gd name="T46" fmla="*/ 276 w 353"/>
                    <a:gd name="T47" fmla="*/ 239 h 246"/>
                    <a:gd name="T48" fmla="*/ 266 w 353"/>
                    <a:gd name="T49" fmla="*/ 246 h 246"/>
                    <a:gd name="T50" fmla="*/ 250 w 353"/>
                    <a:gd name="T51" fmla="*/ 244 h 246"/>
                    <a:gd name="T52" fmla="*/ 232 w 353"/>
                    <a:gd name="T53" fmla="*/ 242 h 246"/>
                    <a:gd name="T54" fmla="*/ 216 w 353"/>
                    <a:gd name="T55" fmla="*/ 238 h 246"/>
                    <a:gd name="T56" fmla="*/ 199 w 353"/>
                    <a:gd name="T57" fmla="*/ 236 h 246"/>
                    <a:gd name="T58" fmla="*/ 183 w 353"/>
                    <a:gd name="T59" fmla="*/ 234 h 246"/>
                    <a:gd name="T60" fmla="*/ 165 w 353"/>
                    <a:gd name="T61" fmla="*/ 231 h 246"/>
                    <a:gd name="T62" fmla="*/ 149 w 353"/>
                    <a:gd name="T63" fmla="*/ 229 h 246"/>
                    <a:gd name="T64" fmla="*/ 133 w 353"/>
                    <a:gd name="T65" fmla="*/ 227 h 246"/>
                    <a:gd name="T66" fmla="*/ 116 w 353"/>
                    <a:gd name="T67" fmla="*/ 224 h 246"/>
                    <a:gd name="T68" fmla="*/ 100 w 353"/>
                    <a:gd name="T69" fmla="*/ 221 h 246"/>
                    <a:gd name="T70" fmla="*/ 83 w 353"/>
                    <a:gd name="T71" fmla="*/ 219 h 246"/>
                    <a:gd name="T72" fmla="*/ 66 w 353"/>
                    <a:gd name="T73" fmla="*/ 216 h 246"/>
                    <a:gd name="T74" fmla="*/ 49 w 353"/>
                    <a:gd name="T75" fmla="*/ 214 h 246"/>
                    <a:gd name="T76" fmla="*/ 33 w 353"/>
                    <a:gd name="T77" fmla="*/ 212 h 246"/>
                    <a:gd name="T78" fmla="*/ 16 w 353"/>
                    <a:gd name="T79" fmla="*/ 209 h 246"/>
                    <a:gd name="T80" fmla="*/ 0 w 353"/>
                    <a:gd name="T81" fmla="*/ 207 h 246"/>
                    <a:gd name="T82" fmla="*/ 18 w 353"/>
                    <a:gd name="T83" fmla="*/ 181 h 246"/>
                    <a:gd name="T84" fmla="*/ 37 w 353"/>
                    <a:gd name="T85" fmla="*/ 155 h 246"/>
                    <a:gd name="T86" fmla="*/ 56 w 353"/>
                    <a:gd name="T87" fmla="*/ 129 h 246"/>
                    <a:gd name="T88" fmla="*/ 75 w 353"/>
                    <a:gd name="T89" fmla="*/ 103 h 246"/>
                    <a:gd name="T90" fmla="*/ 93 w 353"/>
                    <a:gd name="T91" fmla="*/ 77 h 246"/>
                    <a:gd name="T92" fmla="*/ 113 w 353"/>
                    <a:gd name="T93" fmla="*/ 51 h 246"/>
                    <a:gd name="T94" fmla="*/ 131 w 353"/>
                    <a:gd name="T95" fmla="*/ 25 h 246"/>
                    <a:gd name="T96" fmla="*/ 149 w 353"/>
                    <a:gd name="T97" fmla="*/ 0 h 2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353" h="246">
                      <a:moveTo>
                        <a:pt x="149" y="0"/>
                      </a:moveTo>
                      <a:lnTo>
                        <a:pt x="155" y="15"/>
                      </a:lnTo>
                      <a:lnTo>
                        <a:pt x="162" y="30"/>
                      </a:lnTo>
                      <a:lnTo>
                        <a:pt x="168" y="44"/>
                      </a:lnTo>
                      <a:lnTo>
                        <a:pt x="174" y="59"/>
                      </a:lnTo>
                      <a:lnTo>
                        <a:pt x="179" y="76"/>
                      </a:lnTo>
                      <a:lnTo>
                        <a:pt x="186" y="91"/>
                      </a:lnTo>
                      <a:lnTo>
                        <a:pt x="192" y="106"/>
                      </a:lnTo>
                      <a:lnTo>
                        <a:pt x="198" y="121"/>
                      </a:lnTo>
                      <a:lnTo>
                        <a:pt x="217" y="130"/>
                      </a:lnTo>
                      <a:lnTo>
                        <a:pt x="237" y="139"/>
                      </a:lnTo>
                      <a:lnTo>
                        <a:pt x="256" y="148"/>
                      </a:lnTo>
                      <a:lnTo>
                        <a:pt x="276" y="156"/>
                      </a:lnTo>
                      <a:lnTo>
                        <a:pt x="294" y="166"/>
                      </a:lnTo>
                      <a:lnTo>
                        <a:pt x="314" y="175"/>
                      </a:lnTo>
                      <a:lnTo>
                        <a:pt x="334" y="184"/>
                      </a:lnTo>
                      <a:lnTo>
                        <a:pt x="353" y="193"/>
                      </a:lnTo>
                      <a:lnTo>
                        <a:pt x="343" y="200"/>
                      </a:lnTo>
                      <a:lnTo>
                        <a:pt x="331" y="206"/>
                      </a:lnTo>
                      <a:lnTo>
                        <a:pt x="321" y="213"/>
                      </a:lnTo>
                      <a:lnTo>
                        <a:pt x="309" y="220"/>
                      </a:lnTo>
                      <a:lnTo>
                        <a:pt x="298" y="227"/>
                      </a:lnTo>
                      <a:lnTo>
                        <a:pt x="288" y="234"/>
                      </a:lnTo>
                      <a:lnTo>
                        <a:pt x="276" y="239"/>
                      </a:lnTo>
                      <a:lnTo>
                        <a:pt x="266" y="246"/>
                      </a:lnTo>
                      <a:lnTo>
                        <a:pt x="250" y="244"/>
                      </a:lnTo>
                      <a:lnTo>
                        <a:pt x="232" y="242"/>
                      </a:lnTo>
                      <a:lnTo>
                        <a:pt x="216" y="238"/>
                      </a:lnTo>
                      <a:lnTo>
                        <a:pt x="199" y="236"/>
                      </a:lnTo>
                      <a:lnTo>
                        <a:pt x="183" y="234"/>
                      </a:lnTo>
                      <a:lnTo>
                        <a:pt x="165" y="231"/>
                      </a:lnTo>
                      <a:lnTo>
                        <a:pt x="149" y="229"/>
                      </a:lnTo>
                      <a:lnTo>
                        <a:pt x="133" y="227"/>
                      </a:lnTo>
                      <a:lnTo>
                        <a:pt x="116" y="224"/>
                      </a:lnTo>
                      <a:lnTo>
                        <a:pt x="100" y="221"/>
                      </a:lnTo>
                      <a:lnTo>
                        <a:pt x="83" y="219"/>
                      </a:lnTo>
                      <a:lnTo>
                        <a:pt x="66" y="216"/>
                      </a:lnTo>
                      <a:lnTo>
                        <a:pt x="49" y="214"/>
                      </a:lnTo>
                      <a:lnTo>
                        <a:pt x="33" y="212"/>
                      </a:lnTo>
                      <a:lnTo>
                        <a:pt x="16" y="209"/>
                      </a:lnTo>
                      <a:lnTo>
                        <a:pt x="0" y="207"/>
                      </a:lnTo>
                      <a:lnTo>
                        <a:pt x="18" y="181"/>
                      </a:lnTo>
                      <a:lnTo>
                        <a:pt x="37" y="155"/>
                      </a:lnTo>
                      <a:lnTo>
                        <a:pt x="56" y="129"/>
                      </a:lnTo>
                      <a:lnTo>
                        <a:pt x="75" y="103"/>
                      </a:lnTo>
                      <a:lnTo>
                        <a:pt x="93" y="77"/>
                      </a:lnTo>
                      <a:lnTo>
                        <a:pt x="113" y="51"/>
                      </a:lnTo>
                      <a:lnTo>
                        <a:pt x="131" y="25"/>
                      </a:lnTo>
                      <a:lnTo>
                        <a:pt x="14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4C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2" name="Freeform 278">
                  <a:extLst>
                    <a:ext uri="{FF2B5EF4-FFF2-40B4-BE49-F238E27FC236}">
                      <a16:creationId xmlns:a16="http://schemas.microsoft.com/office/drawing/2014/main" id="{A32BB1BB-6AF0-4CB4-BB9B-F35C8B0253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1" y="3624"/>
                  <a:ext cx="125" cy="90"/>
                </a:xfrm>
                <a:custGeom>
                  <a:avLst/>
                  <a:gdLst>
                    <a:gd name="T0" fmla="*/ 131 w 335"/>
                    <a:gd name="T1" fmla="*/ 0 h 242"/>
                    <a:gd name="T2" fmla="*/ 137 w 335"/>
                    <a:gd name="T3" fmla="*/ 15 h 242"/>
                    <a:gd name="T4" fmla="*/ 144 w 335"/>
                    <a:gd name="T5" fmla="*/ 30 h 242"/>
                    <a:gd name="T6" fmla="*/ 150 w 335"/>
                    <a:gd name="T7" fmla="*/ 46 h 242"/>
                    <a:gd name="T8" fmla="*/ 156 w 335"/>
                    <a:gd name="T9" fmla="*/ 61 h 242"/>
                    <a:gd name="T10" fmla="*/ 161 w 335"/>
                    <a:gd name="T11" fmla="*/ 76 h 242"/>
                    <a:gd name="T12" fmla="*/ 168 w 335"/>
                    <a:gd name="T13" fmla="*/ 92 h 242"/>
                    <a:gd name="T14" fmla="*/ 174 w 335"/>
                    <a:gd name="T15" fmla="*/ 107 h 242"/>
                    <a:gd name="T16" fmla="*/ 180 w 335"/>
                    <a:gd name="T17" fmla="*/ 122 h 242"/>
                    <a:gd name="T18" fmla="*/ 199 w 335"/>
                    <a:gd name="T19" fmla="*/ 131 h 242"/>
                    <a:gd name="T20" fmla="*/ 219 w 335"/>
                    <a:gd name="T21" fmla="*/ 140 h 242"/>
                    <a:gd name="T22" fmla="*/ 238 w 335"/>
                    <a:gd name="T23" fmla="*/ 148 h 242"/>
                    <a:gd name="T24" fmla="*/ 258 w 335"/>
                    <a:gd name="T25" fmla="*/ 157 h 242"/>
                    <a:gd name="T26" fmla="*/ 276 w 335"/>
                    <a:gd name="T27" fmla="*/ 167 h 242"/>
                    <a:gd name="T28" fmla="*/ 296 w 335"/>
                    <a:gd name="T29" fmla="*/ 175 h 242"/>
                    <a:gd name="T30" fmla="*/ 316 w 335"/>
                    <a:gd name="T31" fmla="*/ 184 h 242"/>
                    <a:gd name="T32" fmla="*/ 335 w 335"/>
                    <a:gd name="T33" fmla="*/ 193 h 242"/>
                    <a:gd name="T34" fmla="*/ 325 w 335"/>
                    <a:gd name="T35" fmla="*/ 199 h 242"/>
                    <a:gd name="T36" fmla="*/ 313 w 335"/>
                    <a:gd name="T37" fmla="*/ 205 h 242"/>
                    <a:gd name="T38" fmla="*/ 303 w 335"/>
                    <a:gd name="T39" fmla="*/ 212 h 242"/>
                    <a:gd name="T40" fmla="*/ 291 w 335"/>
                    <a:gd name="T41" fmla="*/ 217 h 242"/>
                    <a:gd name="T42" fmla="*/ 280 w 335"/>
                    <a:gd name="T43" fmla="*/ 223 h 242"/>
                    <a:gd name="T44" fmla="*/ 270 w 335"/>
                    <a:gd name="T45" fmla="*/ 229 h 242"/>
                    <a:gd name="T46" fmla="*/ 258 w 335"/>
                    <a:gd name="T47" fmla="*/ 236 h 242"/>
                    <a:gd name="T48" fmla="*/ 248 w 335"/>
                    <a:gd name="T49" fmla="*/ 242 h 242"/>
                    <a:gd name="T50" fmla="*/ 233 w 335"/>
                    <a:gd name="T51" fmla="*/ 239 h 242"/>
                    <a:gd name="T52" fmla="*/ 217 w 335"/>
                    <a:gd name="T53" fmla="*/ 237 h 242"/>
                    <a:gd name="T54" fmla="*/ 202 w 335"/>
                    <a:gd name="T55" fmla="*/ 235 h 242"/>
                    <a:gd name="T56" fmla="*/ 185 w 335"/>
                    <a:gd name="T57" fmla="*/ 232 h 242"/>
                    <a:gd name="T58" fmla="*/ 171 w 335"/>
                    <a:gd name="T59" fmla="*/ 229 h 242"/>
                    <a:gd name="T60" fmla="*/ 154 w 335"/>
                    <a:gd name="T61" fmla="*/ 227 h 242"/>
                    <a:gd name="T62" fmla="*/ 139 w 335"/>
                    <a:gd name="T63" fmla="*/ 224 h 242"/>
                    <a:gd name="T64" fmla="*/ 123 w 335"/>
                    <a:gd name="T65" fmla="*/ 222 h 242"/>
                    <a:gd name="T66" fmla="*/ 108 w 335"/>
                    <a:gd name="T67" fmla="*/ 220 h 242"/>
                    <a:gd name="T68" fmla="*/ 92 w 335"/>
                    <a:gd name="T69" fmla="*/ 217 h 242"/>
                    <a:gd name="T70" fmla="*/ 77 w 335"/>
                    <a:gd name="T71" fmla="*/ 215 h 242"/>
                    <a:gd name="T72" fmla="*/ 61 w 335"/>
                    <a:gd name="T73" fmla="*/ 212 h 242"/>
                    <a:gd name="T74" fmla="*/ 46 w 335"/>
                    <a:gd name="T75" fmla="*/ 209 h 242"/>
                    <a:gd name="T76" fmla="*/ 31 w 335"/>
                    <a:gd name="T77" fmla="*/ 207 h 242"/>
                    <a:gd name="T78" fmla="*/ 15 w 335"/>
                    <a:gd name="T79" fmla="*/ 205 h 242"/>
                    <a:gd name="T80" fmla="*/ 0 w 335"/>
                    <a:gd name="T81" fmla="*/ 202 h 242"/>
                    <a:gd name="T82" fmla="*/ 16 w 335"/>
                    <a:gd name="T83" fmla="*/ 177 h 242"/>
                    <a:gd name="T84" fmla="*/ 33 w 335"/>
                    <a:gd name="T85" fmla="*/ 152 h 242"/>
                    <a:gd name="T86" fmla="*/ 50 w 335"/>
                    <a:gd name="T87" fmla="*/ 126 h 242"/>
                    <a:gd name="T88" fmla="*/ 66 w 335"/>
                    <a:gd name="T89" fmla="*/ 101 h 242"/>
                    <a:gd name="T90" fmla="*/ 82 w 335"/>
                    <a:gd name="T91" fmla="*/ 76 h 242"/>
                    <a:gd name="T92" fmla="*/ 99 w 335"/>
                    <a:gd name="T93" fmla="*/ 50 h 242"/>
                    <a:gd name="T94" fmla="*/ 115 w 335"/>
                    <a:gd name="T95" fmla="*/ 25 h 242"/>
                    <a:gd name="T96" fmla="*/ 131 w 335"/>
                    <a:gd name="T9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335" h="242">
                      <a:moveTo>
                        <a:pt x="131" y="0"/>
                      </a:moveTo>
                      <a:lnTo>
                        <a:pt x="137" y="15"/>
                      </a:lnTo>
                      <a:lnTo>
                        <a:pt x="144" y="30"/>
                      </a:lnTo>
                      <a:lnTo>
                        <a:pt x="150" y="46"/>
                      </a:lnTo>
                      <a:lnTo>
                        <a:pt x="156" y="61"/>
                      </a:lnTo>
                      <a:lnTo>
                        <a:pt x="161" y="76"/>
                      </a:lnTo>
                      <a:lnTo>
                        <a:pt x="168" y="92"/>
                      </a:lnTo>
                      <a:lnTo>
                        <a:pt x="174" y="107"/>
                      </a:lnTo>
                      <a:lnTo>
                        <a:pt x="180" y="122"/>
                      </a:lnTo>
                      <a:lnTo>
                        <a:pt x="199" y="131"/>
                      </a:lnTo>
                      <a:lnTo>
                        <a:pt x="219" y="140"/>
                      </a:lnTo>
                      <a:lnTo>
                        <a:pt x="238" y="148"/>
                      </a:lnTo>
                      <a:lnTo>
                        <a:pt x="258" y="157"/>
                      </a:lnTo>
                      <a:lnTo>
                        <a:pt x="276" y="167"/>
                      </a:lnTo>
                      <a:lnTo>
                        <a:pt x="296" y="175"/>
                      </a:lnTo>
                      <a:lnTo>
                        <a:pt x="316" y="184"/>
                      </a:lnTo>
                      <a:lnTo>
                        <a:pt x="335" y="193"/>
                      </a:lnTo>
                      <a:lnTo>
                        <a:pt x="325" y="199"/>
                      </a:lnTo>
                      <a:lnTo>
                        <a:pt x="313" y="205"/>
                      </a:lnTo>
                      <a:lnTo>
                        <a:pt x="303" y="212"/>
                      </a:lnTo>
                      <a:lnTo>
                        <a:pt x="291" y="217"/>
                      </a:lnTo>
                      <a:lnTo>
                        <a:pt x="280" y="223"/>
                      </a:lnTo>
                      <a:lnTo>
                        <a:pt x="270" y="229"/>
                      </a:lnTo>
                      <a:lnTo>
                        <a:pt x="258" y="236"/>
                      </a:lnTo>
                      <a:lnTo>
                        <a:pt x="248" y="242"/>
                      </a:lnTo>
                      <a:lnTo>
                        <a:pt x="233" y="239"/>
                      </a:lnTo>
                      <a:lnTo>
                        <a:pt x="217" y="237"/>
                      </a:lnTo>
                      <a:lnTo>
                        <a:pt x="202" y="235"/>
                      </a:lnTo>
                      <a:lnTo>
                        <a:pt x="185" y="232"/>
                      </a:lnTo>
                      <a:lnTo>
                        <a:pt x="171" y="229"/>
                      </a:lnTo>
                      <a:lnTo>
                        <a:pt x="154" y="227"/>
                      </a:lnTo>
                      <a:lnTo>
                        <a:pt x="139" y="224"/>
                      </a:lnTo>
                      <a:lnTo>
                        <a:pt x="123" y="222"/>
                      </a:lnTo>
                      <a:lnTo>
                        <a:pt x="108" y="220"/>
                      </a:lnTo>
                      <a:lnTo>
                        <a:pt x="92" y="217"/>
                      </a:lnTo>
                      <a:lnTo>
                        <a:pt x="77" y="215"/>
                      </a:lnTo>
                      <a:lnTo>
                        <a:pt x="61" y="212"/>
                      </a:lnTo>
                      <a:lnTo>
                        <a:pt x="46" y="209"/>
                      </a:lnTo>
                      <a:lnTo>
                        <a:pt x="31" y="207"/>
                      </a:lnTo>
                      <a:lnTo>
                        <a:pt x="15" y="205"/>
                      </a:lnTo>
                      <a:lnTo>
                        <a:pt x="0" y="202"/>
                      </a:lnTo>
                      <a:lnTo>
                        <a:pt x="16" y="177"/>
                      </a:lnTo>
                      <a:lnTo>
                        <a:pt x="33" y="152"/>
                      </a:lnTo>
                      <a:lnTo>
                        <a:pt x="50" y="126"/>
                      </a:lnTo>
                      <a:lnTo>
                        <a:pt x="66" y="101"/>
                      </a:lnTo>
                      <a:lnTo>
                        <a:pt x="82" y="76"/>
                      </a:lnTo>
                      <a:lnTo>
                        <a:pt x="99" y="50"/>
                      </a:lnTo>
                      <a:lnTo>
                        <a:pt x="115" y="25"/>
                      </a:lnTo>
                      <a:lnTo>
                        <a:pt x="13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542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3" name="Freeform 279">
                  <a:extLst>
                    <a:ext uri="{FF2B5EF4-FFF2-40B4-BE49-F238E27FC236}">
                      <a16:creationId xmlns:a16="http://schemas.microsoft.com/office/drawing/2014/main" id="{85706C60-B07E-4B68-8097-98FDB0F12E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7" y="3624"/>
                  <a:ext cx="119" cy="89"/>
                </a:xfrm>
                <a:custGeom>
                  <a:avLst/>
                  <a:gdLst>
                    <a:gd name="T0" fmla="*/ 114 w 318"/>
                    <a:gd name="T1" fmla="*/ 0 h 238"/>
                    <a:gd name="T2" fmla="*/ 120 w 318"/>
                    <a:gd name="T3" fmla="*/ 15 h 238"/>
                    <a:gd name="T4" fmla="*/ 127 w 318"/>
                    <a:gd name="T5" fmla="*/ 30 h 238"/>
                    <a:gd name="T6" fmla="*/ 133 w 318"/>
                    <a:gd name="T7" fmla="*/ 46 h 238"/>
                    <a:gd name="T8" fmla="*/ 139 w 318"/>
                    <a:gd name="T9" fmla="*/ 61 h 238"/>
                    <a:gd name="T10" fmla="*/ 144 w 318"/>
                    <a:gd name="T11" fmla="*/ 76 h 238"/>
                    <a:gd name="T12" fmla="*/ 151 w 318"/>
                    <a:gd name="T13" fmla="*/ 92 h 238"/>
                    <a:gd name="T14" fmla="*/ 157 w 318"/>
                    <a:gd name="T15" fmla="*/ 107 h 238"/>
                    <a:gd name="T16" fmla="*/ 163 w 318"/>
                    <a:gd name="T17" fmla="*/ 122 h 238"/>
                    <a:gd name="T18" fmla="*/ 182 w 318"/>
                    <a:gd name="T19" fmla="*/ 131 h 238"/>
                    <a:gd name="T20" fmla="*/ 202 w 318"/>
                    <a:gd name="T21" fmla="*/ 140 h 238"/>
                    <a:gd name="T22" fmla="*/ 221 w 318"/>
                    <a:gd name="T23" fmla="*/ 149 h 238"/>
                    <a:gd name="T24" fmla="*/ 241 w 318"/>
                    <a:gd name="T25" fmla="*/ 157 h 238"/>
                    <a:gd name="T26" fmla="*/ 259 w 318"/>
                    <a:gd name="T27" fmla="*/ 167 h 238"/>
                    <a:gd name="T28" fmla="*/ 279 w 318"/>
                    <a:gd name="T29" fmla="*/ 176 h 238"/>
                    <a:gd name="T30" fmla="*/ 299 w 318"/>
                    <a:gd name="T31" fmla="*/ 184 h 238"/>
                    <a:gd name="T32" fmla="*/ 318 w 318"/>
                    <a:gd name="T33" fmla="*/ 193 h 238"/>
                    <a:gd name="T34" fmla="*/ 308 w 318"/>
                    <a:gd name="T35" fmla="*/ 199 h 238"/>
                    <a:gd name="T36" fmla="*/ 296 w 318"/>
                    <a:gd name="T37" fmla="*/ 205 h 238"/>
                    <a:gd name="T38" fmla="*/ 286 w 318"/>
                    <a:gd name="T39" fmla="*/ 210 h 238"/>
                    <a:gd name="T40" fmla="*/ 274 w 318"/>
                    <a:gd name="T41" fmla="*/ 215 h 238"/>
                    <a:gd name="T42" fmla="*/ 264 w 318"/>
                    <a:gd name="T43" fmla="*/ 221 h 238"/>
                    <a:gd name="T44" fmla="*/ 253 w 318"/>
                    <a:gd name="T45" fmla="*/ 227 h 238"/>
                    <a:gd name="T46" fmla="*/ 242 w 318"/>
                    <a:gd name="T47" fmla="*/ 232 h 238"/>
                    <a:gd name="T48" fmla="*/ 231 w 318"/>
                    <a:gd name="T49" fmla="*/ 238 h 238"/>
                    <a:gd name="T50" fmla="*/ 217 w 318"/>
                    <a:gd name="T51" fmla="*/ 236 h 238"/>
                    <a:gd name="T52" fmla="*/ 202 w 318"/>
                    <a:gd name="T53" fmla="*/ 234 h 238"/>
                    <a:gd name="T54" fmla="*/ 188 w 318"/>
                    <a:gd name="T55" fmla="*/ 230 h 238"/>
                    <a:gd name="T56" fmla="*/ 173 w 318"/>
                    <a:gd name="T57" fmla="*/ 228 h 238"/>
                    <a:gd name="T58" fmla="*/ 159 w 318"/>
                    <a:gd name="T59" fmla="*/ 225 h 238"/>
                    <a:gd name="T60" fmla="*/ 144 w 318"/>
                    <a:gd name="T61" fmla="*/ 223 h 238"/>
                    <a:gd name="T62" fmla="*/ 130 w 318"/>
                    <a:gd name="T63" fmla="*/ 220 h 238"/>
                    <a:gd name="T64" fmla="*/ 116 w 318"/>
                    <a:gd name="T65" fmla="*/ 217 h 238"/>
                    <a:gd name="T66" fmla="*/ 102 w 318"/>
                    <a:gd name="T67" fmla="*/ 215 h 238"/>
                    <a:gd name="T68" fmla="*/ 87 w 318"/>
                    <a:gd name="T69" fmla="*/ 213 h 238"/>
                    <a:gd name="T70" fmla="*/ 73 w 318"/>
                    <a:gd name="T71" fmla="*/ 210 h 238"/>
                    <a:gd name="T72" fmla="*/ 58 w 318"/>
                    <a:gd name="T73" fmla="*/ 207 h 238"/>
                    <a:gd name="T74" fmla="*/ 44 w 318"/>
                    <a:gd name="T75" fmla="*/ 205 h 238"/>
                    <a:gd name="T76" fmla="*/ 29 w 318"/>
                    <a:gd name="T77" fmla="*/ 202 h 238"/>
                    <a:gd name="T78" fmla="*/ 15 w 318"/>
                    <a:gd name="T79" fmla="*/ 200 h 238"/>
                    <a:gd name="T80" fmla="*/ 0 w 318"/>
                    <a:gd name="T81" fmla="*/ 198 h 238"/>
                    <a:gd name="T82" fmla="*/ 14 w 318"/>
                    <a:gd name="T83" fmla="*/ 174 h 238"/>
                    <a:gd name="T84" fmla="*/ 29 w 318"/>
                    <a:gd name="T85" fmla="*/ 148 h 238"/>
                    <a:gd name="T86" fmla="*/ 43 w 318"/>
                    <a:gd name="T87" fmla="*/ 124 h 238"/>
                    <a:gd name="T88" fmla="*/ 58 w 318"/>
                    <a:gd name="T89" fmla="*/ 99 h 238"/>
                    <a:gd name="T90" fmla="*/ 72 w 318"/>
                    <a:gd name="T91" fmla="*/ 73 h 238"/>
                    <a:gd name="T92" fmla="*/ 86 w 318"/>
                    <a:gd name="T93" fmla="*/ 49 h 238"/>
                    <a:gd name="T94" fmla="*/ 101 w 318"/>
                    <a:gd name="T95" fmla="*/ 24 h 238"/>
                    <a:gd name="T96" fmla="*/ 114 w 318"/>
                    <a:gd name="T97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318" h="238">
                      <a:moveTo>
                        <a:pt x="114" y="0"/>
                      </a:moveTo>
                      <a:lnTo>
                        <a:pt x="120" y="15"/>
                      </a:lnTo>
                      <a:lnTo>
                        <a:pt x="127" y="30"/>
                      </a:lnTo>
                      <a:lnTo>
                        <a:pt x="133" y="46"/>
                      </a:lnTo>
                      <a:lnTo>
                        <a:pt x="139" y="61"/>
                      </a:lnTo>
                      <a:lnTo>
                        <a:pt x="144" y="76"/>
                      </a:lnTo>
                      <a:lnTo>
                        <a:pt x="151" y="92"/>
                      </a:lnTo>
                      <a:lnTo>
                        <a:pt x="157" y="107"/>
                      </a:lnTo>
                      <a:lnTo>
                        <a:pt x="163" y="122"/>
                      </a:lnTo>
                      <a:lnTo>
                        <a:pt x="182" y="131"/>
                      </a:lnTo>
                      <a:lnTo>
                        <a:pt x="202" y="140"/>
                      </a:lnTo>
                      <a:lnTo>
                        <a:pt x="221" y="149"/>
                      </a:lnTo>
                      <a:lnTo>
                        <a:pt x="241" y="157"/>
                      </a:lnTo>
                      <a:lnTo>
                        <a:pt x="259" y="167"/>
                      </a:lnTo>
                      <a:lnTo>
                        <a:pt x="279" y="176"/>
                      </a:lnTo>
                      <a:lnTo>
                        <a:pt x="299" y="184"/>
                      </a:lnTo>
                      <a:lnTo>
                        <a:pt x="318" y="193"/>
                      </a:lnTo>
                      <a:lnTo>
                        <a:pt x="308" y="199"/>
                      </a:lnTo>
                      <a:lnTo>
                        <a:pt x="296" y="205"/>
                      </a:lnTo>
                      <a:lnTo>
                        <a:pt x="286" y="210"/>
                      </a:lnTo>
                      <a:lnTo>
                        <a:pt x="274" y="215"/>
                      </a:lnTo>
                      <a:lnTo>
                        <a:pt x="264" y="221"/>
                      </a:lnTo>
                      <a:lnTo>
                        <a:pt x="253" y="227"/>
                      </a:lnTo>
                      <a:lnTo>
                        <a:pt x="242" y="232"/>
                      </a:lnTo>
                      <a:lnTo>
                        <a:pt x="231" y="238"/>
                      </a:lnTo>
                      <a:lnTo>
                        <a:pt x="217" y="236"/>
                      </a:lnTo>
                      <a:lnTo>
                        <a:pt x="202" y="234"/>
                      </a:lnTo>
                      <a:lnTo>
                        <a:pt x="188" y="230"/>
                      </a:lnTo>
                      <a:lnTo>
                        <a:pt x="173" y="228"/>
                      </a:lnTo>
                      <a:lnTo>
                        <a:pt x="159" y="225"/>
                      </a:lnTo>
                      <a:lnTo>
                        <a:pt x="144" y="223"/>
                      </a:lnTo>
                      <a:lnTo>
                        <a:pt x="130" y="220"/>
                      </a:lnTo>
                      <a:lnTo>
                        <a:pt x="116" y="217"/>
                      </a:lnTo>
                      <a:lnTo>
                        <a:pt x="102" y="215"/>
                      </a:lnTo>
                      <a:lnTo>
                        <a:pt x="87" y="213"/>
                      </a:lnTo>
                      <a:lnTo>
                        <a:pt x="73" y="210"/>
                      </a:lnTo>
                      <a:lnTo>
                        <a:pt x="58" y="207"/>
                      </a:lnTo>
                      <a:lnTo>
                        <a:pt x="44" y="205"/>
                      </a:lnTo>
                      <a:lnTo>
                        <a:pt x="29" y="202"/>
                      </a:lnTo>
                      <a:lnTo>
                        <a:pt x="15" y="200"/>
                      </a:lnTo>
                      <a:lnTo>
                        <a:pt x="0" y="198"/>
                      </a:lnTo>
                      <a:lnTo>
                        <a:pt x="14" y="174"/>
                      </a:lnTo>
                      <a:lnTo>
                        <a:pt x="29" y="148"/>
                      </a:lnTo>
                      <a:lnTo>
                        <a:pt x="43" y="124"/>
                      </a:lnTo>
                      <a:lnTo>
                        <a:pt x="58" y="99"/>
                      </a:lnTo>
                      <a:lnTo>
                        <a:pt x="72" y="73"/>
                      </a:lnTo>
                      <a:lnTo>
                        <a:pt x="86" y="49"/>
                      </a:lnTo>
                      <a:lnTo>
                        <a:pt x="101" y="24"/>
                      </a:lnTo>
                      <a:lnTo>
                        <a:pt x="114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833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4" name="Freeform 280">
                  <a:extLst>
                    <a:ext uri="{FF2B5EF4-FFF2-40B4-BE49-F238E27FC236}">
                      <a16:creationId xmlns:a16="http://schemas.microsoft.com/office/drawing/2014/main" id="{760BD644-4F50-44CA-A342-076B8D4359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4" y="3624"/>
                  <a:ext cx="112" cy="87"/>
                </a:xfrm>
                <a:custGeom>
                  <a:avLst/>
                  <a:gdLst>
                    <a:gd name="T0" fmla="*/ 95 w 299"/>
                    <a:gd name="T1" fmla="*/ 0 h 234"/>
                    <a:gd name="T2" fmla="*/ 101 w 299"/>
                    <a:gd name="T3" fmla="*/ 15 h 234"/>
                    <a:gd name="T4" fmla="*/ 108 w 299"/>
                    <a:gd name="T5" fmla="*/ 31 h 234"/>
                    <a:gd name="T6" fmla="*/ 114 w 299"/>
                    <a:gd name="T7" fmla="*/ 46 h 234"/>
                    <a:gd name="T8" fmla="*/ 120 w 299"/>
                    <a:gd name="T9" fmla="*/ 61 h 234"/>
                    <a:gd name="T10" fmla="*/ 125 w 299"/>
                    <a:gd name="T11" fmla="*/ 77 h 234"/>
                    <a:gd name="T12" fmla="*/ 132 w 299"/>
                    <a:gd name="T13" fmla="*/ 92 h 234"/>
                    <a:gd name="T14" fmla="*/ 138 w 299"/>
                    <a:gd name="T15" fmla="*/ 108 h 234"/>
                    <a:gd name="T16" fmla="*/ 144 w 299"/>
                    <a:gd name="T17" fmla="*/ 123 h 234"/>
                    <a:gd name="T18" fmla="*/ 163 w 299"/>
                    <a:gd name="T19" fmla="*/ 132 h 234"/>
                    <a:gd name="T20" fmla="*/ 183 w 299"/>
                    <a:gd name="T21" fmla="*/ 140 h 234"/>
                    <a:gd name="T22" fmla="*/ 202 w 299"/>
                    <a:gd name="T23" fmla="*/ 149 h 234"/>
                    <a:gd name="T24" fmla="*/ 222 w 299"/>
                    <a:gd name="T25" fmla="*/ 157 h 234"/>
                    <a:gd name="T26" fmla="*/ 240 w 299"/>
                    <a:gd name="T27" fmla="*/ 167 h 234"/>
                    <a:gd name="T28" fmla="*/ 260 w 299"/>
                    <a:gd name="T29" fmla="*/ 176 h 234"/>
                    <a:gd name="T30" fmla="*/ 280 w 299"/>
                    <a:gd name="T31" fmla="*/ 184 h 234"/>
                    <a:gd name="T32" fmla="*/ 299 w 299"/>
                    <a:gd name="T33" fmla="*/ 193 h 234"/>
                    <a:gd name="T34" fmla="*/ 289 w 299"/>
                    <a:gd name="T35" fmla="*/ 198 h 234"/>
                    <a:gd name="T36" fmla="*/ 277 w 299"/>
                    <a:gd name="T37" fmla="*/ 204 h 234"/>
                    <a:gd name="T38" fmla="*/ 267 w 299"/>
                    <a:gd name="T39" fmla="*/ 208 h 234"/>
                    <a:gd name="T40" fmla="*/ 257 w 299"/>
                    <a:gd name="T41" fmla="*/ 214 h 234"/>
                    <a:gd name="T42" fmla="*/ 245 w 299"/>
                    <a:gd name="T43" fmla="*/ 219 h 234"/>
                    <a:gd name="T44" fmla="*/ 235 w 299"/>
                    <a:gd name="T45" fmla="*/ 224 h 234"/>
                    <a:gd name="T46" fmla="*/ 223 w 299"/>
                    <a:gd name="T47" fmla="*/ 229 h 234"/>
                    <a:gd name="T48" fmla="*/ 213 w 299"/>
                    <a:gd name="T49" fmla="*/ 234 h 234"/>
                    <a:gd name="T50" fmla="*/ 199 w 299"/>
                    <a:gd name="T51" fmla="*/ 231 h 234"/>
                    <a:gd name="T52" fmla="*/ 186 w 299"/>
                    <a:gd name="T53" fmla="*/ 229 h 234"/>
                    <a:gd name="T54" fmla="*/ 173 w 299"/>
                    <a:gd name="T55" fmla="*/ 225 h 234"/>
                    <a:gd name="T56" fmla="*/ 160 w 299"/>
                    <a:gd name="T57" fmla="*/ 223 h 234"/>
                    <a:gd name="T58" fmla="*/ 146 w 299"/>
                    <a:gd name="T59" fmla="*/ 221 h 234"/>
                    <a:gd name="T60" fmla="*/ 132 w 299"/>
                    <a:gd name="T61" fmla="*/ 219 h 234"/>
                    <a:gd name="T62" fmla="*/ 120 w 299"/>
                    <a:gd name="T63" fmla="*/ 216 h 234"/>
                    <a:gd name="T64" fmla="*/ 106 w 299"/>
                    <a:gd name="T65" fmla="*/ 213 h 234"/>
                    <a:gd name="T66" fmla="*/ 93 w 299"/>
                    <a:gd name="T67" fmla="*/ 210 h 234"/>
                    <a:gd name="T68" fmla="*/ 79 w 299"/>
                    <a:gd name="T69" fmla="*/ 208 h 234"/>
                    <a:gd name="T70" fmla="*/ 65 w 299"/>
                    <a:gd name="T71" fmla="*/ 206 h 234"/>
                    <a:gd name="T72" fmla="*/ 53 w 299"/>
                    <a:gd name="T73" fmla="*/ 204 h 234"/>
                    <a:gd name="T74" fmla="*/ 39 w 299"/>
                    <a:gd name="T75" fmla="*/ 201 h 234"/>
                    <a:gd name="T76" fmla="*/ 26 w 299"/>
                    <a:gd name="T77" fmla="*/ 198 h 234"/>
                    <a:gd name="T78" fmla="*/ 12 w 299"/>
                    <a:gd name="T79" fmla="*/ 195 h 234"/>
                    <a:gd name="T80" fmla="*/ 0 w 299"/>
                    <a:gd name="T81" fmla="*/ 193 h 234"/>
                    <a:gd name="T82" fmla="*/ 11 w 299"/>
                    <a:gd name="T83" fmla="*/ 169 h 234"/>
                    <a:gd name="T84" fmla="*/ 24 w 299"/>
                    <a:gd name="T85" fmla="*/ 145 h 234"/>
                    <a:gd name="T86" fmla="*/ 35 w 299"/>
                    <a:gd name="T87" fmla="*/ 121 h 234"/>
                    <a:gd name="T88" fmla="*/ 48 w 299"/>
                    <a:gd name="T89" fmla="*/ 96 h 234"/>
                    <a:gd name="T90" fmla="*/ 60 w 299"/>
                    <a:gd name="T91" fmla="*/ 72 h 234"/>
                    <a:gd name="T92" fmla="*/ 72 w 299"/>
                    <a:gd name="T93" fmla="*/ 48 h 234"/>
                    <a:gd name="T94" fmla="*/ 84 w 299"/>
                    <a:gd name="T95" fmla="*/ 24 h 234"/>
                    <a:gd name="T96" fmla="*/ 95 w 299"/>
                    <a:gd name="T97" fmla="*/ 0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99" h="234">
                      <a:moveTo>
                        <a:pt x="95" y="0"/>
                      </a:moveTo>
                      <a:lnTo>
                        <a:pt x="101" y="15"/>
                      </a:lnTo>
                      <a:lnTo>
                        <a:pt x="108" y="31"/>
                      </a:lnTo>
                      <a:lnTo>
                        <a:pt x="114" y="46"/>
                      </a:lnTo>
                      <a:lnTo>
                        <a:pt x="120" y="61"/>
                      </a:lnTo>
                      <a:lnTo>
                        <a:pt x="125" y="77"/>
                      </a:lnTo>
                      <a:lnTo>
                        <a:pt x="132" y="92"/>
                      </a:lnTo>
                      <a:lnTo>
                        <a:pt x="138" y="108"/>
                      </a:lnTo>
                      <a:lnTo>
                        <a:pt x="144" y="123"/>
                      </a:lnTo>
                      <a:lnTo>
                        <a:pt x="163" y="132"/>
                      </a:lnTo>
                      <a:lnTo>
                        <a:pt x="183" y="140"/>
                      </a:lnTo>
                      <a:lnTo>
                        <a:pt x="202" y="149"/>
                      </a:lnTo>
                      <a:lnTo>
                        <a:pt x="222" y="157"/>
                      </a:lnTo>
                      <a:lnTo>
                        <a:pt x="240" y="167"/>
                      </a:lnTo>
                      <a:lnTo>
                        <a:pt x="260" y="176"/>
                      </a:lnTo>
                      <a:lnTo>
                        <a:pt x="280" y="184"/>
                      </a:lnTo>
                      <a:lnTo>
                        <a:pt x="299" y="193"/>
                      </a:lnTo>
                      <a:lnTo>
                        <a:pt x="289" y="198"/>
                      </a:lnTo>
                      <a:lnTo>
                        <a:pt x="277" y="204"/>
                      </a:lnTo>
                      <a:lnTo>
                        <a:pt x="267" y="208"/>
                      </a:lnTo>
                      <a:lnTo>
                        <a:pt x="257" y="214"/>
                      </a:lnTo>
                      <a:lnTo>
                        <a:pt x="245" y="219"/>
                      </a:lnTo>
                      <a:lnTo>
                        <a:pt x="235" y="224"/>
                      </a:lnTo>
                      <a:lnTo>
                        <a:pt x="223" y="229"/>
                      </a:lnTo>
                      <a:lnTo>
                        <a:pt x="213" y="234"/>
                      </a:lnTo>
                      <a:lnTo>
                        <a:pt x="199" y="231"/>
                      </a:lnTo>
                      <a:lnTo>
                        <a:pt x="186" y="229"/>
                      </a:lnTo>
                      <a:lnTo>
                        <a:pt x="173" y="225"/>
                      </a:lnTo>
                      <a:lnTo>
                        <a:pt x="160" y="223"/>
                      </a:lnTo>
                      <a:lnTo>
                        <a:pt x="146" y="221"/>
                      </a:lnTo>
                      <a:lnTo>
                        <a:pt x="132" y="219"/>
                      </a:lnTo>
                      <a:lnTo>
                        <a:pt x="120" y="216"/>
                      </a:lnTo>
                      <a:lnTo>
                        <a:pt x="106" y="213"/>
                      </a:lnTo>
                      <a:lnTo>
                        <a:pt x="93" y="210"/>
                      </a:lnTo>
                      <a:lnTo>
                        <a:pt x="79" y="208"/>
                      </a:lnTo>
                      <a:lnTo>
                        <a:pt x="65" y="206"/>
                      </a:lnTo>
                      <a:lnTo>
                        <a:pt x="53" y="204"/>
                      </a:lnTo>
                      <a:lnTo>
                        <a:pt x="39" y="201"/>
                      </a:lnTo>
                      <a:lnTo>
                        <a:pt x="26" y="198"/>
                      </a:lnTo>
                      <a:lnTo>
                        <a:pt x="12" y="195"/>
                      </a:lnTo>
                      <a:lnTo>
                        <a:pt x="0" y="193"/>
                      </a:lnTo>
                      <a:lnTo>
                        <a:pt x="11" y="169"/>
                      </a:lnTo>
                      <a:lnTo>
                        <a:pt x="24" y="145"/>
                      </a:lnTo>
                      <a:lnTo>
                        <a:pt x="35" y="121"/>
                      </a:lnTo>
                      <a:lnTo>
                        <a:pt x="48" y="96"/>
                      </a:lnTo>
                      <a:lnTo>
                        <a:pt x="60" y="72"/>
                      </a:lnTo>
                      <a:lnTo>
                        <a:pt x="72" y="48"/>
                      </a:lnTo>
                      <a:lnTo>
                        <a:pt x="84" y="24"/>
                      </a:lnTo>
                      <a:lnTo>
                        <a:pt x="9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113A26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5" name="Freeform 281">
                  <a:extLst>
                    <a:ext uri="{FF2B5EF4-FFF2-40B4-BE49-F238E27FC236}">
                      <a16:creationId xmlns:a16="http://schemas.microsoft.com/office/drawing/2014/main" id="{CA7CD3A0-CFDD-4B02-B82E-43E005418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0" y="3624"/>
                  <a:ext cx="106" cy="86"/>
                </a:xfrm>
                <a:custGeom>
                  <a:avLst/>
                  <a:gdLst>
                    <a:gd name="T0" fmla="*/ 78 w 282"/>
                    <a:gd name="T1" fmla="*/ 0 h 230"/>
                    <a:gd name="T2" fmla="*/ 84 w 282"/>
                    <a:gd name="T3" fmla="*/ 15 h 230"/>
                    <a:gd name="T4" fmla="*/ 91 w 282"/>
                    <a:gd name="T5" fmla="*/ 31 h 230"/>
                    <a:gd name="T6" fmla="*/ 97 w 282"/>
                    <a:gd name="T7" fmla="*/ 46 h 230"/>
                    <a:gd name="T8" fmla="*/ 103 w 282"/>
                    <a:gd name="T9" fmla="*/ 61 h 230"/>
                    <a:gd name="T10" fmla="*/ 108 w 282"/>
                    <a:gd name="T11" fmla="*/ 77 h 230"/>
                    <a:gd name="T12" fmla="*/ 115 w 282"/>
                    <a:gd name="T13" fmla="*/ 92 h 230"/>
                    <a:gd name="T14" fmla="*/ 121 w 282"/>
                    <a:gd name="T15" fmla="*/ 108 h 230"/>
                    <a:gd name="T16" fmla="*/ 127 w 282"/>
                    <a:gd name="T17" fmla="*/ 123 h 230"/>
                    <a:gd name="T18" fmla="*/ 146 w 282"/>
                    <a:gd name="T19" fmla="*/ 132 h 230"/>
                    <a:gd name="T20" fmla="*/ 166 w 282"/>
                    <a:gd name="T21" fmla="*/ 140 h 230"/>
                    <a:gd name="T22" fmla="*/ 185 w 282"/>
                    <a:gd name="T23" fmla="*/ 149 h 230"/>
                    <a:gd name="T24" fmla="*/ 205 w 282"/>
                    <a:gd name="T25" fmla="*/ 157 h 230"/>
                    <a:gd name="T26" fmla="*/ 223 w 282"/>
                    <a:gd name="T27" fmla="*/ 167 h 230"/>
                    <a:gd name="T28" fmla="*/ 243 w 282"/>
                    <a:gd name="T29" fmla="*/ 176 h 230"/>
                    <a:gd name="T30" fmla="*/ 263 w 282"/>
                    <a:gd name="T31" fmla="*/ 184 h 230"/>
                    <a:gd name="T32" fmla="*/ 282 w 282"/>
                    <a:gd name="T33" fmla="*/ 193 h 230"/>
                    <a:gd name="T34" fmla="*/ 272 w 282"/>
                    <a:gd name="T35" fmla="*/ 198 h 230"/>
                    <a:gd name="T36" fmla="*/ 260 w 282"/>
                    <a:gd name="T37" fmla="*/ 202 h 230"/>
                    <a:gd name="T38" fmla="*/ 250 w 282"/>
                    <a:gd name="T39" fmla="*/ 207 h 230"/>
                    <a:gd name="T40" fmla="*/ 240 w 282"/>
                    <a:gd name="T41" fmla="*/ 212 h 230"/>
                    <a:gd name="T42" fmla="*/ 228 w 282"/>
                    <a:gd name="T43" fmla="*/ 216 h 230"/>
                    <a:gd name="T44" fmla="*/ 218 w 282"/>
                    <a:gd name="T45" fmla="*/ 221 h 230"/>
                    <a:gd name="T46" fmla="*/ 206 w 282"/>
                    <a:gd name="T47" fmla="*/ 225 h 230"/>
                    <a:gd name="T48" fmla="*/ 196 w 282"/>
                    <a:gd name="T49" fmla="*/ 230 h 230"/>
                    <a:gd name="T50" fmla="*/ 183 w 282"/>
                    <a:gd name="T51" fmla="*/ 228 h 230"/>
                    <a:gd name="T52" fmla="*/ 172 w 282"/>
                    <a:gd name="T53" fmla="*/ 224 h 230"/>
                    <a:gd name="T54" fmla="*/ 159 w 282"/>
                    <a:gd name="T55" fmla="*/ 222 h 230"/>
                    <a:gd name="T56" fmla="*/ 147 w 282"/>
                    <a:gd name="T57" fmla="*/ 220 h 230"/>
                    <a:gd name="T58" fmla="*/ 135 w 282"/>
                    <a:gd name="T59" fmla="*/ 217 h 230"/>
                    <a:gd name="T60" fmla="*/ 123 w 282"/>
                    <a:gd name="T61" fmla="*/ 214 h 230"/>
                    <a:gd name="T62" fmla="*/ 111 w 282"/>
                    <a:gd name="T63" fmla="*/ 212 h 230"/>
                    <a:gd name="T64" fmla="*/ 98 w 282"/>
                    <a:gd name="T65" fmla="*/ 209 h 230"/>
                    <a:gd name="T66" fmla="*/ 86 w 282"/>
                    <a:gd name="T67" fmla="*/ 207 h 230"/>
                    <a:gd name="T68" fmla="*/ 74 w 282"/>
                    <a:gd name="T69" fmla="*/ 204 h 230"/>
                    <a:gd name="T70" fmla="*/ 61 w 282"/>
                    <a:gd name="T71" fmla="*/ 201 h 230"/>
                    <a:gd name="T72" fmla="*/ 50 w 282"/>
                    <a:gd name="T73" fmla="*/ 199 h 230"/>
                    <a:gd name="T74" fmla="*/ 37 w 282"/>
                    <a:gd name="T75" fmla="*/ 197 h 230"/>
                    <a:gd name="T76" fmla="*/ 24 w 282"/>
                    <a:gd name="T77" fmla="*/ 193 h 230"/>
                    <a:gd name="T78" fmla="*/ 13 w 282"/>
                    <a:gd name="T79" fmla="*/ 191 h 230"/>
                    <a:gd name="T80" fmla="*/ 0 w 282"/>
                    <a:gd name="T81" fmla="*/ 189 h 230"/>
                    <a:gd name="T82" fmla="*/ 10 w 282"/>
                    <a:gd name="T83" fmla="*/ 164 h 230"/>
                    <a:gd name="T84" fmla="*/ 20 w 282"/>
                    <a:gd name="T85" fmla="*/ 141 h 230"/>
                    <a:gd name="T86" fmla="*/ 30 w 282"/>
                    <a:gd name="T87" fmla="*/ 117 h 230"/>
                    <a:gd name="T88" fmla="*/ 39 w 282"/>
                    <a:gd name="T89" fmla="*/ 94 h 230"/>
                    <a:gd name="T90" fmla="*/ 50 w 282"/>
                    <a:gd name="T91" fmla="*/ 71 h 230"/>
                    <a:gd name="T92" fmla="*/ 59 w 282"/>
                    <a:gd name="T93" fmla="*/ 47 h 230"/>
                    <a:gd name="T94" fmla="*/ 69 w 282"/>
                    <a:gd name="T95" fmla="*/ 24 h 230"/>
                    <a:gd name="T96" fmla="*/ 78 w 282"/>
                    <a:gd name="T9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82" h="230">
                      <a:moveTo>
                        <a:pt x="78" y="0"/>
                      </a:moveTo>
                      <a:lnTo>
                        <a:pt x="84" y="15"/>
                      </a:lnTo>
                      <a:lnTo>
                        <a:pt x="91" y="31"/>
                      </a:lnTo>
                      <a:lnTo>
                        <a:pt x="97" y="46"/>
                      </a:lnTo>
                      <a:lnTo>
                        <a:pt x="103" y="61"/>
                      </a:lnTo>
                      <a:lnTo>
                        <a:pt x="108" y="77"/>
                      </a:lnTo>
                      <a:lnTo>
                        <a:pt x="115" y="92"/>
                      </a:lnTo>
                      <a:lnTo>
                        <a:pt x="121" y="108"/>
                      </a:lnTo>
                      <a:lnTo>
                        <a:pt x="127" y="123"/>
                      </a:lnTo>
                      <a:lnTo>
                        <a:pt x="146" y="132"/>
                      </a:lnTo>
                      <a:lnTo>
                        <a:pt x="166" y="140"/>
                      </a:lnTo>
                      <a:lnTo>
                        <a:pt x="185" y="149"/>
                      </a:lnTo>
                      <a:lnTo>
                        <a:pt x="205" y="157"/>
                      </a:lnTo>
                      <a:lnTo>
                        <a:pt x="223" y="167"/>
                      </a:lnTo>
                      <a:lnTo>
                        <a:pt x="243" y="176"/>
                      </a:lnTo>
                      <a:lnTo>
                        <a:pt x="263" y="184"/>
                      </a:lnTo>
                      <a:lnTo>
                        <a:pt x="282" y="193"/>
                      </a:lnTo>
                      <a:lnTo>
                        <a:pt x="272" y="198"/>
                      </a:lnTo>
                      <a:lnTo>
                        <a:pt x="260" y="202"/>
                      </a:lnTo>
                      <a:lnTo>
                        <a:pt x="250" y="207"/>
                      </a:lnTo>
                      <a:lnTo>
                        <a:pt x="240" y="212"/>
                      </a:lnTo>
                      <a:lnTo>
                        <a:pt x="228" y="216"/>
                      </a:lnTo>
                      <a:lnTo>
                        <a:pt x="218" y="221"/>
                      </a:lnTo>
                      <a:lnTo>
                        <a:pt x="206" y="225"/>
                      </a:lnTo>
                      <a:lnTo>
                        <a:pt x="196" y="230"/>
                      </a:lnTo>
                      <a:lnTo>
                        <a:pt x="183" y="228"/>
                      </a:lnTo>
                      <a:lnTo>
                        <a:pt x="172" y="224"/>
                      </a:lnTo>
                      <a:lnTo>
                        <a:pt x="159" y="222"/>
                      </a:lnTo>
                      <a:lnTo>
                        <a:pt x="147" y="220"/>
                      </a:lnTo>
                      <a:lnTo>
                        <a:pt x="135" y="217"/>
                      </a:lnTo>
                      <a:lnTo>
                        <a:pt x="123" y="214"/>
                      </a:lnTo>
                      <a:lnTo>
                        <a:pt x="111" y="212"/>
                      </a:lnTo>
                      <a:lnTo>
                        <a:pt x="98" y="209"/>
                      </a:lnTo>
                      <a:lnTo>
                        <a:pt x="86" y="207"/>
                      </a:lnTo>
                      <a:lnTo>
                        <a:pt x="74" y="204"/>
                      </a:lnTo>
                      <a:lnTo>
                        <a:pt x="61" y="201"/>
                      </a:lnTo>
                      <a:lnTo>
                        <a:pt x="50" y="199"/>
                      </a:lnTo>
                      <a:lnTo>
                        <a:pt x="37" y="197"/>
                      </a:lnTo>
                      <a:lnTo>
                        <a:pt x="24" y="193"/>
                      </a:lnTo>
                      <a:lnTo>
                        <a:pt x="13" y="191"/>
                      </a:lnTo>
                      <a:lnTo>
                        <a:pt x="0" y="189"/>
                      </a:lnTo>
                      <a:lnTo>
                        <a:pt x="10" y="164"/>
                      </a:lnTo>
                      <a:lnTo>
                        <a:pt x="20" y="141"/>
                      </a:lnTo>
                      <a:lnTo>
                        <a:pt x="30" y="117"/>
                      </a:lnTo>
                      <a:lnTo>
                        <a:pt x="39" y="94"/>
                      </a:lnTo>
                      <a:lnTo>
                        <a:pt x="50" y="71"/>
                      </a:lnTo>
                      <a:lnTo>
                        <a:pt x="59" y="47"/>
                      </a:lnTo>
                      <a:lnTo>
                        <a:pt x="69" y="24"/>
                      </a:lnTo>
                      <a:lnTo>
                        <a:pt x="78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233A19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6" name="Freeform 282">
                  <a:extLst>
                    <a:ext uri="{FF2B5EF4-FFF2-40B4-BE49-F238E27FC236}">
                      <a16:creationId xmlns:a16="http://schemas.microsoft.com/office/drawing/2014/main" id="{233A2C31-B248-40C9-9DCD-DD17E91168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3" y="3539"/>
                  <a:ext cx="68" cy="107"/>
                </a:xfrm>
                <a:custGeom>
                  <a:avLst/>
                  <a:gdLst>
                    <a:gd name="T0" fmla="*/ 23 w 180"/>
                    <a:gd name="T1" fmla="*/ 0 h 290"/>
                    <a:gd name="T2" fmla="*/ 71 w 180"/>
                    <a:gd name="T3" fmla="*/ 147 h 290"/>
                    <a:gd name="T4" fmla="*/ 180 w 180"/>
                    <a:gd name="T5" fmla="*/ 290 h 290"/>
                    <a:gd name="T6" fmla="*/ 95 w 180"/>
                    <a:gd name="T7" fmla="*/ 265 h 290"/>
                    <a:gd name="T8" fmla="*/ 0 w 180"/>
                    <a:gd name="T9" fmla="*/ 73 h 290"/>
                    <a:gd name="T10" fmla="*/ 23 w 180"/>
                    <a:gd name="T11" fmla="*/ 0 h 2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0" h="290">
                      <a:moveTo>
                        <a:pt x="23" y="0"/>
                      </a:moveTo>
                      <a:lnTo>
                        <a:pt x="71" y="147"/>
                      </a:lnTo>
                      <a:lnTo>
                        <a:pt x="180" y="290"/>
                      </a:lnTo>
                      <a:lnTo>
                        <a:pt x="95" y="265"/>
                      </a:lnTo>
                      <a:lnTo>
                        <a:pt x="0" y="7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76B05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7" name="Freeform 283">
                  <a:extLst>
                    <a:ext uri="{FF2B5EF4-FFF2-40B4-BE49-F238E27FC236}">
                      <a16:creationId xmlns:a16="http://schemas.microsoft.com/office/drawing/2014/main" id="{1E1391F0-2141-4057-8AF1-26ED2B047B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8" y="3489"/>
                  <a:ext cx="86" cy="162"/>
                </a:xfrm>
                <a:custGeom>
                  <a:avLst/>
                  <a:gdLst>
                    <a:gd name="T0" fmla="*/ 59 w 228"/>
                    <a:gd name="T1" fmla="*/ 0 h 433"/>
                    <a:gd name="T2" fmla="*/ 168 w 228"/>
                    <a:gd name="T3" fmla="*/ 121 h 433"/>
                    <a:gd name="T4" fmla="*/ 228 w 228"/>
                    <a:gd name="T5" fmla="*/ 169 h 433"/>
                    <a:gd name="T6" fmla="*/ 191 w 228"/>
                    <a:gd name="T7" fmla="*/ 279 h 433"/>
                    <a:gd name="T8" fmla="*/ 111 w 228"/>
                    <a:gd name="T9" fmla="*/ 433 h 433"/>
                    <a:gd name="T10" fmla="*/ 131 w 228"/>
                    <a:gd name="T11" fmla="*/ 303 h 433"/>
                    <a:gd name="T12" fmla="*/ 155 w 228"/>
                    <a:gd name="T13" fmla="*/ 157 h 433"/>
                    <a:gd name="T14" fmla="*/ 0 w 228"/>
                    <a:gd name="T15" fmla="*/ 24 h 433"/>
                    <a:gd name="T16" fmla="*/ 59 w 228"/>
                    <a:gd name="T17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28" h="433">
                      <a:moveTo>
                        <a:pt x="59" y="0"/>
                      </a:moveTo>
                      <a:lnTo>
                        <a:pt x="168" y="121"/>
                      </a:lnTo>
                      <a:lnTo>
                        <a:pt x="228" y="169"/>
                      </a:lnTo>
                      <a:lnTo>
                        <a:pt x="191" y="279"/>
                      </a:lnTo>
                      <a:lnTo>
                        <a:pt x="111" y="433"/>
                      </a:lnTo>
                      <a:lnTo>
                        <a:pt x="131" y="303"/>
                      </a:lnTo>
                      <a:lnTo>
                        <a:pt x="155" y="157"/>
                      </a:lnTo>
                      <a:lnTo>
                        <a:pt x="0" y="24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AB5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8" name="Freeform 284">
                  <a:extLst>
                    <a:ext uri="{FF2B5EF4-FFF2-40B4-BE49-F238E27FC236}">
                      <a16:creationId xmlns:a16="http://schemas.microsoft.com/office/drawing/2014/main" id="{1AB66FBC-ADDB-4C09-A9AA-B8B0CED1D4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3" y="3191"/>
                  <a:ext cx="90" cy="176"/>
                </a:xfrm>
                <a:custGeom>
                  <a:avLst/>
                  <a:gdLst>
                    <a:gd name="T0" fmla="*/ 0 w 238"/>
                    <a:gd name="T1" fmla="*/ 0 h 471"/>
                    <a:gd name="T2" fmla="*/ 94 w 238"/>
                    <a:gd name="T3" fmla="*/ 36 h 471"/>
                    <a:gd name="T4" fmla="*/ 191 w 238"/>
                    <a:gd name="T5" fmla="*/ 194 h 471"/>
                    <a:gd name="T6" fmla="*/ 238 w 238"/>
                    <a:gd name="T7" fmla="*/ 471 h 471"/>
                    <a:gd name="T8" fmla="*/ 119 w 238"/>
                    <a:gd name="T9" fmla="*/ 302 h 471"/>
                    <a:gd name="T10" fmla="*/ 71 w 238"/>
                    <a:gd name="T11" fmla="*/ 133 h 471"/>
                    <a:gd name="T12" fmla="*/ 0 w 238"/>
                    <a:gd name="T13" fmla="*/ 0 h 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8" h="471">
                      <a:moveTo>
                        <a:pt x="0" y="0"/>
                      </a:moveTo>
                      <a:lnTo>
                        <a:pt x="94" y="36"/>
                      </a:lnTo>
                      <a:lnTo>
                        <a:pt x="191" y="194"/>
                      </a:lnTo>
                      <a:lnTo>
                        <a:pt x="238" y="471"/>
                      </a:lnTo>
                      <a:lnTo>
                        <a:pt x="119" y="302"/>
                      </a:lnTo>
                      <a:lnTo>
                        <a:pt x="71" y="1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69" name="Freeform 285">
                  <a:extLst>
                    <a:ext uri="{FF2B5EF4-FFF2-40B4-BE49-F238E27FC236}">
                      <a16:creationId xmlns:a16="http://schemas.microsoft.com/office/drawing/2014/main" id="{00123D6D-D4A9-4003-8A4C-E5B68EFE05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0" y="3268"/>
                  <a:ext cx="193" cy="228"/>
                </a:xfrm>
                <a:custGeom>
                  <a:avLst/>
                  <a:gdLst>
                    <a:gd name="T0" fmla="*/ 177 w 514"/>
                    <a:gd name="T1" fmla="*/ 0 h 609"/>
                    <a:gd name="T2" fmla="*/ 430 w 514"/>
                    <a:gd name="T3" fmla="*/ 131 h 609"/>
                    <a:gd name="T4" fmla="*/ 514 w 514"/>
                    <a:gd name="T5" fmla="*/ 191 h 609"/>
                    <a:gd name="T6" fmla="*/ 461 w 514"/>
                    <a:gd name="T7" fmla="*/ 329 h 609"/>
                    <a:gd name="T8" fmla="*/ 419 w 514"/>
                    <a:gd name="T9" fmla="*/ 518 h 609"/>
                    <a:gd name="T10" fmla="*/ 130 w 514"/>
                    <a:gd name="T11" fmla="*/ 609 h 609"/>
                    <a:gd name="T12" fmla="*/ 109 w 514"/>
                    <a:gd name="T13" fmla="*/ 590 h 609"/>
                    <a:gd name="T14" fmla="*/ 87 w 514"/>
                    <a:gd name="T15" fmla="*/ 567 h 609"/>
                    <a:gd name="T16" fmla="*/ 67 w 514"/>
                    <a:gd name="T17" fmla="*/ 539 h 609"/>
                    <a:gd name="T18" fmla="*/ 48 w 514"/>
                    <a:gd name="T19" fmla="*/ 509 h 609"/>
                    <a:gd name="T20" fmla="*/ 32 w 514"/>
                    <a:gd name="T21" fmla="*/ 477 h 609"/>
                    <a:gd name="T22" fmla="*/ 18 w 514"/>
                    <a:gd name="T23" fmla="*/ 441 h 609"/>
                    <a:gd name="T24" fmla="*/ 8 w 514"/>
                    <a:gd name="T25" fmla="*/ 403 h 609"/>
                    <a:gd name="T26" fmla="*/ 2 w 514"/>
                    <a:gd name="T27" fmla="*/ 363 h 609"/>
                    <a:gd name="T28" fmla="*/ 0 w 514"/>
                    <a:gd name="T29" fmla="*/ 321 h 609"/>
                    <a:gd name="T30" fmla="*/ 4 w 514"/>
                    <a:gd name="T31" fmla="*/ 277 h 609"/>
                    <a:gd name="T32" fmla="*/ 13 w 514"/>
                    <a:gd name="T33" fmla="*/ 232 h 609"/>
                    <a:gd name="T34" fmla="*/ 31 w 514"/>
                    <a:gd name="T35" fmla="*/ 187 h 609"/>
                    <a:gd name="T36" fmla="*/ 54 w 514"/>
                    <a:gd name="T37" fmla="*/ 140 h 609"/>
                    <a:gd name="T38" fmla="*/ 86 w 514"/>
                    <a:gd name="T39" fmla="*/ 94 h 609"/>
                    <a:gd name="T40" fmla="*/ 127 w 514"/>
                    <a:gd name="T41" fmla="*/ 47 h 609"/>
                    <a:gd name="T42" fmla="*/ 177 w 514"/>
                    <a:gd name="T43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514" h="609">
                      <a:moveTo>
                        <a:pt x="177" y="0"/>
                      </a:moveTo>
                      <a:lnTo>
                        <a:pt x="430" y="131"/>
                      </a:lnTo>
                      <a:lnTo>
                        <a:pt x="514" y="191"/>
                      </a:lnTo>
                      <a:lnTo>
                        <a:pt x="461" y="329"/>
                      </a:lnTo>
                      <a:lnTo>
                        <a:pt x="419" y="518"/>
                      </a:lnTo>
                      <a:lnTo>
                        <a:pt x="130" y="609"/>
                      </a:lnTo>
                      <a:lnTo>
                        <a:pt x="109" y="590"/>
                      </a:lnTo>
                      <a:lnTo>
                        <a:pt x="87" y="567"/>
                      </a:lnTo>
                      <a:lnTo>
                        <a:pt x="67" y="539"/>
                      </a:lnTo>
                      <a:lnTo>
                        <a:pt x="48" y="509"/>
                      </a:lnTo>
                      <a:lnTo>
                        <a:pt x="32" y="477"/>
                      </a:lnTo>
                      <a:lnTo>
                        <a:pt x="18" y="441"/>
                      </a:lnTo>
                      <a:lnTo>
                        <a:pt x="8" y="403"/>
                      </a:lnTo>
                      <a:lnTo>
                        <a:pt x="2" y="363"/>
                      </a:lnTo>
                      <a:lnTo>
                        <a:pt x="0" y="321"/>
                      </a:lnTo>
                      <a:lnTo>
                        <a:pt x="4" y="277"/>
                      </a:lnTo>
                      <a:lnTo>
                        <a:pt x="13" y="232"/>
                      </a:lnTo>
                      <a:lnTo>
                        <a:pt x="31" y="187"/>
                      </a:lnTo>
                      <a:lnTo>
                        <a:pt x="54" y="140"/>
                      </a:lnTo>
                      <a:lnTo>
                        <a:pt x="86" y="94"/>
                      </a:lnTo>
                      <a:lnTo>
                        <a:pt x="127" y="47"/>
                      </a:lnTo>
                      <a:lnTo>
                        <a:pt x="177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5B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0" name="Freeform 286">
                  <a:extLst>
                    <a:ext uri="{FF2B5EF4-FFF2-40B4-BE49-F238E27FC236}">
                      <a16:creationId xmlns:a16="http://schemas.microsoft.com/office/drawing/2014/main" id="{1620295A-AE4C-447D-AB61-A13BCAD53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7" y="3378"/>
                  <a:ext cx="87" cy="142"/>
                </a:xfrm>
                <a:custGeom>
                  <a:avLst/>
                  <a:gdLst>
                    <a:gd name="T0" fmla="*/ 224 w 235"/>
                    <a:gd name="T1" fmla="*/ 88 h 382"/>
                    <a:gd name="T2" fmla="*/ 127 w 235"/>
                    <a:gd name="T3" fmla="*/ 343 h 382"/>
                    <a:gd name="T4" fmla="*/ 0 w 235"/>
                    <a:gd name="T5" fmla="*/ 382 h 382"/>
                    <a:gd name="T6" fmla="*/ 107 w 235"/>
                    <a:gd name="T7" fmla="*/ 304 h 382"/>
                    <a:gd name="T8" fmla="*/ 235 w 235"/>
                    <a:gd name="T9" fmla="*/ 0 h 382"/>
                    <a:gd name="T10" fmla="*/ 224 w 235"/>
                    <a:gd name="T11" fmla="*/ 88 h 3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5" h="382">
                      <a:moveTo>
                        <a:pt x="224" y="88"/>
                      </a:moveTo>
                      <a:lnTo>
                        <a:pt x="127" y="343"/>
                      </a:lnTo>
                      <a:lnTo>
                        <a:pt x="0" y="382"/>
                      </a:lnTo>
                      <a:lnTo>
                        <a:pt x="107" y="304"/>
                      </a:lnTo>
                      <a:lnTo>
                        <a:pt x="235" y="0"/>
                      </a:lnTo>
                      <a:lnTo>
                        <a:pt x="224" y="88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AB5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1" name="Freeform 287">
                  <a:extLst>
                    <a:ext uri="{FF2B5EF4-FFF2-40B4-BE49-F238E27FC236}">
                      <a16:creationId xmlns:a16="http://schemas.microsoft.com/office/drawing/2014/main" id="{BD65CFB2-3F96-4AC9-BFEC-401ADB71C7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2" y="3176"/>
                  <a:ext cx="80" cy="132"/>
                </a:xfrm>
                <a:custGeom>
                  <a:avLst/>
                  <a:gdLst>
                    <a:gd name="T0" fmla="*/ 97 w 213"/>
                    <a:gd name="T1" fmla="*/ 20 h 353"/>
                    <a:gd name="T2" fmla="*/ 194 w 213"/>
                    <a:gd name="T3" fmla="*/ 187 h 353"/>
                    <a:gd name="T4" fmla="*/ 213 w 213"/>
                    <a:gd name="T5" fmla="*/ 314 h 353"/>
                    <a:gd name="T6" fmla="*/ 0 w 213"/>
                    <a:gd name="T7" fmla="*/ 353 h 353"/>
                    <a:gd name="T8" fmla="*/ 68 w 213"/>
                    <a:gd name="T9" fmla="*/ 314 h 353"/>
                    <a:gd name="T10" fmla="*/ 185 w 213"/>
                    <a:gd name="T11" fmla="*/ 274 h 353"/>
                    <a:gd name="T12" fmla="*/ 117 w 213"/>
                    <a:gd name="T13" fmla="*/ 108 h 353"/>
                    <a:gd name="T14" fmla="*/ 49 w 213"/>
                    <a:gd name="T15" fmla="*/ 0 h 353"/>
                    <a:gd name="T16" fmla="*/ 97 w 213"/>
                    <a:gd name="T17" fmla="*/ 2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13" h="353">
                      <a:moveTo>
                        <a:pt x="97" y="20"/>
                      </a:moveTo>
                      <a:lnTo>
                        <a:pt x="194" y="187"/>
                      </a:lnTo>
                      <a:lnTo>
                        <a:pt x="213" y="314"/>
                      </a:lnTo>
                      <a:lnTo>
                        <a:pt x="0" y="353"/>
                      </a:lnTo>
                      <a:lnTo>
                        <a:pt x="68" y="314"/>
                      </a:lnTo>
                      <a:lnTo>
                        <a:pt x="185" y="274"/>
                      </a:lnTo>
                      <a:lnTo>
                        <a:pt x="117" y="108"/>
                      </a:lnTo>
                      <a:lnTo>
                        <a:pt x="49" y="0"/>
                      </a:lnTo>
                      <a:lnTo>
                        <a:pt x="97" y="2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AB5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2" name="Freeform 288">
                  <a:extLst>
                    <a:ext uri="{FF2B5EF4-FFF2-40B4-BE49-F238E27FC236}">
                      <a16:creationId xmlns:a16="http://schemas.microsoft.com/office/drawing/2014/main" id="{8677A95A-B562-43FA-88D2-B7A46E074C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3074"/>
                  <a:ext cx="209" cy="152"/>
                </a:xfrm>
                <a:custGeom>
                  <a:avLst/>
                  <a:gdLst>
                    <a:gd name="T0" fmla="*/ 0 w 559"/>
                    <a:gd name="T1" fmla="*/ 268 h 407"/>
                    <a:gd name="T2" fmla="*/ 326 w 559"/>
                    <a:gd name="T3" fmla="*/ 407 h 407"/>
                    <a:gd name="T4" fmla="*/ 403 w 559"/>
                    <a:gd name="T5" fmla="*/ 387 h 407"/>
                    <a:gd name="T6" fmla="*/ 458 w 559"/>
                    <a:gd name="T7" fmla="*/ 276 h 407"/>
                    <a:gd name="T8" fmla="*/ 559 w 559"/>
                    <a:gd name="T9" fmla="*/ 131 h 407"/>
                    <a:gd name="T10" fmla="*/ 458 w 559"/>
                    <a:gd name="T11" fmla="*/ 30 h 407"/>
                    <a:gd name="T12" fmla="*/ 380 w 559"/>
                    <a:gd name="T13" fmla="*/ 18 h 407"/>
                    <a:gd name="T14" fmla="*/ 314 w 559"/>
                    <a:gd name="T15" fmla="*/ 10 h 407"/>
                    <a:gd name="T16" fmla="*/ 255 w 559"/>
                    <a:gd name="T17" fmla="*/ 4 h 407"/>
                    <a:gd name="T18" fmla="*/ 204 w 559"/>
                    <a:gd name="T19" fmla="*/ 1 h 407"/>
                    <a:gd name="T20" fmla="*/ 160 w 559"/>
                    <a:gd name="T21" fmla="*/ 0 h 407"/>
                    <a:gd name="T22" fmla="*/ 124 w 559"/>
                    <a:gd name="T23" fmla="*/ 3 h 407"/>
                    <a:gd name="T24" fmla="*/ 94 w 559"/>
                    <a:gd name="T25" fmla="*/ 10 h 407"/>
                    <a:gd name="T26" fmla="*/ 68 w 559"/>
                    <a:gd name="T27" fmla="*/ 21 h 407"/>
                    <a:gd name="T28" fmla="*/ 49 w 559"/>
                    <a:gd name="T29" fmla="*/ 34 h 407"/>
                    <a:gd name="T30" fmla="*/ 34 w 559"/>
                    <a:gd name="T31" fmla="*/ 53 h 407"/>
                    <a:gd name="T32" fmla="*/ 22 w 559"/>
                    <a:gd name="T33" fmla="*/ 76 h 407"/>
                    <a:gd name="T34" fmla="*/ 14 w 559"/>
                    <a:gd name="T35" fmla="*/ 105 h 407"/>
                    <a:gd name="T36" fmla="*/ 8 w 559"/>
                    <a:gd name="T37" fmla="*/ 137 h 407"/>
                    <a:gd name="T38" fmla="*/ 4 w 559"/>
                    <a:gd name="T39" fmla="*/ 175 h 407"/>
                    <a:gd name="T40" fmla="*/ 1 w 559"/>
                    <a:gd name="T41" fmla="*/ 219 h 407"/>
                    <a:gd name="T42" fmla="*/ 0 w 559"/>
                    <a:gd name="T43" fmla="*/ 268 h 4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559" h="407">
                      <a:moveTo>
                        <a:pt x="0" y="268"/>
                      </a:moveTo>
                      <a:lnTo>
                        <a:pt x="326" y="407"/>
                      </a:lnTo>
                      <a:lnTo>
                        <a:pt x="403" y="387"/>
                      </a:lnTo>
                      <a:lnTo>
                        <a:pt x="458" y="276"/>
                      </a:lnTo>
                      <a:lnTo>
                        <a:pt x="559" y="131"/>
                      </a:lnTo>
                      <a:lnTo>
                        <a:pt x="458" y="30"/>
                      </a:lnTo>
                      <a:lnTo>
                        <a:pt x="380" y="18"/>
                      </a:lnTo>
                      <a:lnTo>
                        <a:pt x="314" y="10"/>
                      </a:lnTo>
                      <a:lnTo>
                        <a:pt x="255" y="4"/>
                      </a:lnTo>
                      <a:lnTo>
                        <a:pt x="204" y="1"/>
                      </a:lnTo>
                      <a:lnTo>
                        <a:pt x="160" y="0"/>
                      </a:lnTo>
                      <a:lnTo>
                        <a:pt x="124" y="3"/>
                      </a:lnTo>
                      <a:lnTo>
                        <a:pt x="94" y="10"/>
                      </a:lnTo>
                      <a:lnTo>
                        <a:pt x="68" y="21"/>
                      </a:lnTo>
                      <a:lnTo>
                        <a:pt x="49" y="34"/>
                      </a:lnTo>
                      <a:lnTo>
                        <a:pt x="34" y="53"/>
                      </a:lnTo>
                      <a:lnTo>
                        <a:pt x="22" y="76"/>
                      </a:lnTo>
                      <a:lnTo>
                        <a:pt x="14" y="105"/>
                      </a:lnTo>
                      <a:lnTo>
                        <a:pt x="8" y="137"/>
                      </a:lnTo>
                      <a:lnTo>
                        <a:pt x="4" y="175"/>
                      </a:lnTo>
                      <a:lnTo>
                        <a:pt x="1" y="219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5B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3" name="Freeform 289">
                  <a:extLst>
                    <a:ext uri="{FF2B5EF4-FFF2-40B4-BE49-F238E27FC236}">
                      <a16:creationId xmlns:a16="http://schemas.microsoft.com/office/drawing/2014/main" id="{B18FF7C4-64C6-457B-8A1E-F47C16648A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8" y="3520"/>
                  <a:ext cx="125" cy="146"/>
                </a:xfrm>
                <a:custGeom>
                  <a:avLst/>
                  <a:gdLst>
                    <a:gd name="T0" fmla="*/ 118 w 332"/>
                    <a:gd name="T1" fmla="*/ 60 h 393"/>
                    <a:gd name="T2" fmla="*/ 332 w 332"/>
                    <a:gd name="T3" fmla="*/ 0 h 393"/>
                    <a:gd name="T4" fmla="*/ 332 w 332"/>
                    <a:gd name="T5" fmla="*/ 60 h 393"/>
                    <a:gd name="T6" fmla="*/ 226 w 332"/>
                    <a:gd name="T7" fmla="*/ 237 h 393"/>
                    <a:gd name="T8" fmla="*/ 118 w 332"/>
                    <a:gd name="T9" fmla="*/ 352 h 393"/>
                    <a:gd name="T10" fmla="*/ 59 w 332"/>
                    <a:gd name="T11" fmla="*/ 393 h 393"/>
                    <a:gd name="T12" fmla="*/ 0 w 332"/>
                    <a:gd name="T13" fmla="*/ 363 h 393"/>
                    <a:gd name="T14" fmla="*/ 118 w 332"/>
                    <a:gd name="T15" fmla="*/ 60 h 3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32" h="393">
                      <a:moveTo>
                        <a:pt x="118" y="60"/>
                      </a:moveTo>
                      <a:lnTo>
                        <a:pt x="332" y="0"/>
                      </a:lnTo>
                      <a:lnTo>
                        <a:pt x="332" y="60"/>
                      </a:lnTo>
                      <a:lnTo>
                        <a:pt x="226" y="237"/>
                      </a:lnTo>
                      <a:lnTo>
                        <a:pt x="118" y="352"/>
                      </a:lnTo>
                      <a:lnTo>
                        <a:pt x="59" y="393"/>
                      </a:lnTo>
                      <a:lnTo>
                        <a:pt x="0" y="363"/>
                      </a:lnTo>
                      <a:lnTo>
                        <a:pt x="118" y="6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8C4400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4" name="Freeform 290">
                  <a:extLst>
                    <a:ext uri="{FF2B5EF4-FFF2-40B4-BE49-F238E27FC236}">
                      <a16:creationId xmlns:a16="http://schemas.microsoft.com/office/drawing/2014/main" id="{35FDFAF4-F53C-4859-865A-A1F5060F6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6" y="3270"/>
                  <a:ext cx="187" cy="225"/>
                </a:xfrm>
                <a:custGeom>
                  <a:avLst/>
                  <a:gdLst>
                    <a:gd name="T0" fmla="*/ 184 w 498"/>
                    <a:gd name="T1" fmla="*/ 8 h 603"/>
                    <a:gd name="T2" fmla="*/ 215 w 498"/>
                    <a:gd name="T3" fmla="*/ 24 h 603"/>
                    <a:gd name="T4" fmla="*/ 246 w 498"/>
                    <a:gd name="T5" fmla="*/ 39 h 603"/>
                    <a:gd name="T6" fmla="*/ 276 w 498"/>
                    <a:gd name="T7" fmla="*/ 55 h 603"/>
                    <a:gd name="T8" fmla="*/ 307 w 498"/>
                    <a:gd name="T9" fmla="*/ 72 h 603"/>
                    <a:gd name="T10" fmla="*/ 337 w 498"/>
                    <a:gd name="T11" fmla="*/ 88 h 603"/>
                    <a:gd name="T12" fmla="*/ 368 w 498"/>
                    <a:gd name="T13" fmla="*/ 103 h 603"/>
                    <a:gd name="T14" fmla="*/ 399 w 498"/>
                    <a:gd name="T15" fmla="*/ 119 h 603"/>
                    <a:gd name="T16" fmla="*/ 425 w 498"/>
                    <a:gd name="T17" fmla="*/ 134 h 603"/>
                    <a:gd name="T18" fmla="*/ 445 w 498"/>
                    <a:gd name="T19" fmla="*/ 149 h 603"/>
                    <a:gd name="T20" fmla="*/ 467 w 498"/>
                    <a:gd name="T21" fmla="*/ 165 h 603"/>
                    <a:gd name="T22" fmla="*/ 488 w 498"/>
                    <a:gd name="T23" fmla="*/ 180 h 603"/>
                    <a:gd name="T24" fmla="*/ 493 w 498"/>
                    <a:gd name="T25" fmla="*/ 204 h 603"/>
                    <a:gd name="T26" fmla="*/ 480 w 498"/>
                    <a:gd name="T27" fmla="*/ 239 h 603"/>
                    <a:gd name="T28" fmla="*/ 467 w 498"/>
                    <a:gd name="T29" fmla="*/ 273 h 603"/>
                    <a:gd name="T30" fmla="*/ 455 w 498"/>
                    <a:gd name="T31" fmla="*/ 308 h 603"/>
                    <a:gd name="T32" fmla="*/ 443 w 498"/>
                    <a:gd name="T33" fmla="*/ 349 h 603"/>
                    <a:gd name="T34" fmla="*/ 431 w 498"/>
                    <a:gd name="T35" fmla="*/ 397 h 603"/>
                    <a:gd name="T36" fmla="*/ 420 w 498"/>
                    <a:gd name="T37" fmla="*/ 443 h 603"/>
                    <a:gd name="T38" fmla="*/ 408 w 498"/>
                    <a:gd name="T39" fmla="*/ 490 h 603"/>
                    <a:gd name="T40" fmla="*/ 385 w 498"/>
                    <a:gd name="T41" fmla="*/ 520 h 603"/>
                    <a:gd name="T42" fmla="*/ 350 w 498"/>
                    <a:gd name="T43" fmla="*/ 531 h 603"/>
                    <a:gd name="T44" fmla="*/ 314 w 498"/>
                    <a:gd name="T45" fmla="*/ 542 h 603"/>
                    <a:gd name="T46" fmla="*/ 278 w 498"/>
                    <a:gd name="T47" fmla="*/ 553 h 603"/>
                    <a:gd name="T48" fmla="*/ 243 w 498"/>
                    <a:gd name="T49" fmla="*/ 564 h 603"/>
                    <a:gd name="T50" fmla="*/ 207 w 498"/>
                    <a:gd name="T51" fmla="*/ 575 h 603"/>
                    <a:gd name="T52" fmla="*/ 171 w 498"/>
                    <a:gd name="T53" fmla="*/ 586 h 603"/>
                    <a:gd name="T54" fmla="*/ 136 w 498"/>
                    <a:gd name="T55" fmla="*/ 597 h 603"/>
                    <a:gd name="T56" fmla="*/ 99 w 498"/>
                    <a:gd name="T57" fmla="*/ 583 h 603"/>
                    <a:gd name="T58" fmla="*/ 61 w 498"/>
                    <a:gd name="T59" fmla="*/ 533 h 603"/>
                    <a:gd name="T60" fmla="*/ 28 w 498"/>
                    <a:gd name="T61" fmla="*/ 470 h 603"/>
                    <a:gd name="T62" fmla="*/ 7 w 498"/>
                    <a:gd name="T63" fmla="*/ 397 h 603"/>
                    <a:gd name="T64" fmla="*/ 0 w 498"/>
                    <a:gd name="T65" fmla="*/ 316 h 603"/>
                    <a:gd name="T66" fmla="*/ 15 w 498"/>
                    <a:gd name="T67" fmla="*/ 228 h 603"/>
                    <a:gd name="T68" fmla="*/ 53 w 498"/>
                    <a:gd name="T69" fmla="*/ 138 h 603"/>
                    <a:gd name="T70" fmla="*/ 122 w 498"/>
                    <a:gd name="T71" fmla="*/ 46 h 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98" h="603">
                      <a:moveTo>
                        <a:pt x="169" y="0"/>
                      </a:moveTo>
                      <a:lnTo>
                        <a:pt x="184" y="8"/>
                      </a:lnTo>
                      <a:lnTo>
                        <a:pt x="200" y="16"/>
                      </a:lnTo>
                      <a:lnTo>
                        <a:pt x="215" y="24"/>
                      </a:lnTo>
                      <a:lnTo>
                        <a:pt x="230" y="32"/>
                      </a:lnTo>
                      <a:lnTo>
                        <a:pt x="246" y="39"/>
                      </a:lnTo>
                      <a:lnTo>
                        <a:pt x="261" y="47"/>
                      </a:lnTo>
                      <a:lnTo>
                        <a:pt x="276" y="55"/>
                      </a:lnTo>
                      <a:lnTo>
                        <a:pt x="292" y="64"/>
                      </a:lnTo>
                      <a:lnTo>
                        <a:pt x="307" y="72"/>
                      </a:lnTo>
                      <a:lnTo>
                        <a:pt x="322" y="80"/>
                      </a:lnTo>
                      <a:lnTo>
                        <a:pt x="337" y="88"/>
                      </a:lnTo>
                      <a:lnTo>
                        <a:pt x="353" y="95"/>
                      </a:lnTo>
                      <a:lnTo>
                        <a:pt x="368" y="103"/>
                      </a:lnTo>
                      <a:lnTo>
                        <a:pt x="383" y="111"/>
                      </a:lnTo>
                      <a:lnTo>
                        <a:pt x="399" y="119"/>
                      </a:lnTo>
                      <a:lnTo>
                        <a:pt x="414" y="127"/>
                      </a:lnTo>
                      <a:lnTo>
                        <a:pt x="425" y="134"/>
                      </a:lnTo>
                      <a:lnTo>
                        <a:pt x="435" y="142"/>
                      </a:lnTo>
                      <a:lnTo>
                        <a:pt x="445" y="149"/>
                      </a:lnTo>
                      <a:lnTo>
                        <a:pt x="457" y="157"/>
                      </a:lnTo>
                      <a:lnTo>
                        <a:pt x="467" y="165"/>
                      </a:lnTo>
                      <a:lnTo>
                        <a:pt x="478" y="172"/>
                      </a:lnTo>
                      <a:lnTo>
                        <a:pt x="488" y="180"/>
                      </a:lnTo>
                      <a:lnTo>
                        <a:pt x="498" y="187"/>
                      </a:lnTo>
                      <a:lnTo>
                        <a:pt x="493" y="204"/>
                      </a:lnTo>
                      <a:lnTo>
                        <a:pt x="486" y="221"/>
                      </a:lnTo>
                      <a:lnTo>
                        <a:pt x="480" y="239"/>
                      </a:lnTo>
                      <a:lnTo>
                        <a:pt x="474" y="256"/>
                      </a:lnTo>
                      <a:lnTo>
                        <a:pt x="467" y="273"/>
                      </a:lnTo>
                      <a:lnTo>
                        <a:pt x="461" y="291"/>
                      </a:lnTo>
                      <a:lnTo>
                        <a:pt x="455" y="308"/>
                      </a:lnTo>
                      <a:lnTo>
                        <a:pt x="449" y="325"/>
                      </a:lnTo>
                      <a:lnTo>
                        <a:pt x="443" y="349"/>
                      </a:lnTo>
                      <a:lnTo>
                        <a:pt x="437" y="372"/>
                      </a:lnTo>
                      <a:lnTo>
                        <a:pt x="431" y="397"/>
                      </a:lnTo>
                      <a:lnTo>
                        <a:pt x="426" y="420"/>
                      </a:lnTo>
                      <a:lnTo>
                        <a:pt x="420" y="443"/>
                      </a:lnTo>
                      <a:lnTo>
                        <a:pt x="414" y="467"/>
                      </a:lnTo>
                      <a:lnTo>
                        <a:pt x="408" y="490"/>
                      </a:lnTo>
                      <a:lnTo>
                        <a:pt x="403" y="514"/>
                      </a:lnTo>
                      <a:lnTo>
                        <a:pt x="385" y="520"/>
                      </a:lnTo>
                      <a:lnTo>
                        <a:pt x="367" y="526"/>
                      </a:lnTo>
                      <a:lnTo>
                        <a:pt x="350" y="531"/>
                      </a:lnTo>
                      <a:lnTo>
                        <a:pt x="331" y="536"/>
                      </a:lnTo>
                      <a:lnTo>
                        <a:pt x="314" y="542"/>
                      </a:lnTo>
                      <a:lnTo>
                        <a:pt x="296" y="548"/>
                      </a:lnTo>
                      <a:lnTo>
                        <a:pt x="278" y="553"/>
                      </a:lnTo>
                      <a:lnTo>
                        <a:pt x="261" y="558"/>
                      </a:lnTo>
                      <a:lnTo>
                        <a:pt x="243" y="564"/>
                      </a:lnTo>
                      <a:lnTo>
                        <a:pt x="225" y="570"/>
                      </a:lnTo>
                      <a:lnTo>
                        <a:pt x="207" y="575"/>
                      </a:lnTo>
                      <a:lnTo>
                        <a:pt x="190" y="581"/>
                      </a:lnTo>
                      <a:lnTo>
                        <a:pt x="171" y="586"/>
                      </a:lnTo>
                      <a:lnTo>
                        <a:pt x="154" y="591"/>
                      </a:lnTo>
                      <a:lnTo>
                        <a:pt x="136" y="597"/>
                      </a:lnTo>
                      <a:lnTo>
                        <a:pt x="118" y="603"/>
                      </a:lnTo>
                      <a:lnTo>
                        <a:pt x="99" y="583"/>
                      </a:lnTo>
                      <a:lnTo>
                        <a:pt x="79" y="560"/>
                      </a:lnTo>
                      <a:lnTo>
                        <a:pt x="61" y="533"/>
                      </a:lnTo>
                      <a:lnTo>
                        <a:pt x="43" y="503"/>
                      </a:lnTo>
                      <a:lnTo>
                        <a:pt x="28" y="470"/>
                      </a:lnTo>
                      <a:lnTo>
                        <a:pt x="16" y="435"/>
                      </a:lnTo>
                      <a:lnTo>
                        <a:pt x="7" y="397"/>
                      </a:lnTo>
                      <a:lnTo>
                        <a:pt x="1" y="357"/>
                      </a:lnTo>
                      <a:lnTo>
                        <a:pt x="0" y="316"/>
                      </a:lnTo>
                      <a:lnTo>
                        <a:pt x="4" y="273"/>
                      </a:lnTo>
                      <a:lnTo>
                        <a:pt x="15" y="228"/>
                      </a:lnTo>
                      <a:lnTo>
                        <a:pt x="31" y="183"/>
                      </a:lnTo>
                      <a:lnTo>
                        <a:pt x="53" y="138"/>
                      </a:lnTo>
                      <a:lnTo>
                        <a:pt x="84" y="92"/>
                      </a:lnTo>
                      <a:lnTo>
                        <a:pt x="122" y="46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4C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5" name="Freeform 291">
                  <a:extLst>
                    <a:ext uri="{FF2B5EF4-FFF2-40B4-BE49-F238E27FC236}">
                      <a16:creationId xmlns:a16="http://schemas.microsoft.com/office/drawing/2014/main" id="{AC11E3DE-8969-42D8-ABB6-07BFF1F58F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8" y="3079"/>
                  <a:ext cx="207" cy="147"/>
                </a:xfrm>
                <a:custGeom>
                  <a:avLst/>
                  <a:gdLst>
                    <a:gd name="T0" fmla="*/ 20 w 553"/>
                    <a:gd name="T1" fmla="*/ 269 h 396"/>
                    <a:gd name="T2" fmla="*/ 60 w 553"/>
                    <a:gd name="T3" fmla="*/ 286 h 396"/>
                    <a:gd name="T4" fmla="*/ 100 w 553"/>
                    <a:gd name="T5" fmla="*/ 304 h 396"/>
                    <a:gd name="T6" fmla="*/ 141 w 553"/>
                    <a:gd name="T7" fmla="*/ 320 h 396"/>
                    <a:gd name="T8" fmla="*/ 180 w 553"/>
                    <a:gd name="T9" fmla="*/ 337 h 396"/>
                    <a:gd name="T10" fmla="*/ 220 w 553"/>
                    <a:gd name="T11" fmla="*/ 353 h 396"/>
                    <a:gd name="T12" fmla="*/ 260 w 553"/>
                    <a:gd name="T13" fmla="*/ 370 h 396"/>
                    <a:gd name="T14" fmla="*/ 301 w 553"/>
                    <a:gd name="T15" fmla="*/ 388 h 396"/>
                    <a:gd name="T16" fmla="*/ 329 w 553"/>
                    <a:gd name="T17" fmla="*/ 393 h 396"/>
                    <a:gd name="T18" fmla="*/ 349 w 553"/>
                    <a:gd name="T19" fmla="*/ 388 h 396"/>
                    <a:gd name="T20" fmla="*/ 369 w 553"/>
                    <a:gd name="T21" fmla="*/ 383 h 396"/>
                    <a:gd name="T22" fmla="*/ 388 w 553"/>
                    <a:gd name="T23" fmla="*/ 378 h 396"/>
                    <a:gd name="T24" fmla="*/ 404 w 553"/>
                    <a:gd name="T25" fmla="*/ 362 h 396"/>
                    <a:gd name="T26" fmla="*/ 418 w 553"/>
                    <a:gd name="T27" fmla="*/ 335 h 396"/>
                    <a:gd name="T28" fmla="*/ 432 w 553"/>
                    <a:gd name="T29" fmla="*/ 307 h 396"/>
                    <a:gd name="T30" fmla="*/ 445 w 553"/>
                    <a:gd name="T31" fmla="*/ 279 h 396"/>
                    <a:gd name="T32" fmla="*/ 464 w 553"/>
                    <a:gd name="T33" fmla="*/ 247 h 396"/>
                    <a:gd name="T34" fmla="*/ 491 w 553"/>
                    <a:gd name="T35" fmla="*/ 211 h 396"/>
                    <a:gd name="T36" fmla="*/ 516 w 553"/>
                    <a:gd name="T37" fmla="*/ 174 h 396"/>
                    <a:gd name="T38" fmla="*/ 540 w 553"/>
                    <a:gd name="T39" fmla="*/ 139 h 396"/>
                    <a:gd name="T40" fmla="*/ 540 w 553"/>
                    <a:gd name="T41" fmla="*/ 108 h 396"/>
                    <a:gd name="T42" fmla="*/ 516 w 553"/>
                    <a:gd name="T43" fmla="*/ 83 h 396"/>
                    <a:gd name="T44" fmla="*/ 491 w 553"/>
                    <a:gd name="T45" fmla="*/ 58 h 396"/>
                    <a:gd name="T46" fmla="*/ 464 w 553"/>
                    <a:gd name="T47" fmla="*/ 34 h 396"/>
                    <a:gd name="T48" fmla="*/ 375 w 553"/>
                    <a:gd name="T49" fmla="*/ 12 h 396"/>
                    <a:gd name="T50" fmla="*/ 251 w 553"/>
                    <a:gd name="T51" fmla="*/ 2 h 396"/>
                    <a:gd name="T52" fmla="*/ 158 w 553"/>
                    <a:gd name="T53" fmla="*/ 2 h 396"/>
                    <a:gd name="T54" fmla="*/ 92 w 553"/>
                    <a:gd name="T55" fmla="*/ 13 h 396"/>
                    <a:gd name="T56" fmla="*/ 50 w 553"/>
                    <a:gd name="T57" fmla="*/ 38 h 396"/>
                    <a:gd name="T58" fmla="*/ 23 w 553"/>
                    <a:gd name="T59" fmla="*/ 80 h 396"/>
                    <a:gd name="T60" fmla="*/ 9 w 553"/>
                    <a:gd name="T61" fmla="*/ 138 h 396"/>
                    <a:gd name="T62" fmla="*/ 2 w 553"/>
                    <a:gd name="T63" fmla="*/ 215 h 3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53" h="396">
                      <a:moveTo>
                        <a:pt x="0" y="261"/>
                      </a:moveTo>
                      <a:lnTo>
                        <a:pt x="20" y="269"/>
                      </a:lnTo>
                      <a:lnTo>
                        <a:pt x="40" y="278"/>
                      </a:lnTo>
                      <a:lnTo>
                        <a:pt x="60" y="286"/>
                      </a:lnTo>
                      <a:lnTo>
                        <a:pt x="81" y="294"/>
                      </a:lnTo>
                      <a:lnTo>
                        <a:pt x="100" y="304"/>
                      </a:lnTo>
                      <a:lnTo>
                        <a:pt x="120" y="312"/>
                      </a:lnTo>
                      <a:lnTo>
                        <a:pt x="141" y="320"/>
                      </a:lnTo>
                      <a:lnTo>
                        <a:pt x="160" y="328"/>
                      </a:lnTo>
                      <a:lnTo>
                        <a:pt x="180" y="337"/>
                      </a:lnTo>
                      <a:lnTo>
                        <a:pt x="200" y="345"/>
                      </a:lnTo>
                      <a:lnTo>
                        <a:pt x="220" y="353"/>
                      </a:lnTo>
                      <a:lnTo>
                        <a:pt x="240" y="362"/>
                      </a:lnTo>
                      <a:lnTo>
                        <a:pt x="260" y="370"/>
                      </a:lnTo>
                      <a:lnTo>
                        <a:pt x="280" y="378"/>
                      </a:lnTo>
                      <a:lnTo>
                        <a:pt x="301" y="388"/>
                      </a:lnTo>
                      <a:lnTo>
                        <a:pt x="320" y="396"/>
                      </a:lnTo>
                      <a:lnTo>
                        <a:pt x="329" y="393"/>
                      </a:lnTo>
                      <a:lnTo>
                        <a:pt x="340" y="391"/>
                      </a:lnTo>
                      <a:lnTo>
                        <a:pt x="349" y="388"/>
                      </a:lnTo>
                      <a:lnTo>
                        <a:pt x="359" y="385"/>
                      </a:lnTo>
                      <a:lnTo>
                        <a:pt x="369" y="383"/>
                      </a:lnTo>
                      <a:lnTo>
                        <a:pt x="378" y="381"/>
                      </a:lnTo>
                      <a:lnTo>
                        <a:pt x="388" y="378"/>
                      </a:lnTo>
                      <a:lnTo>
                        <a:pt x="397" y="376"/>
                      </a:lnTo>
                      <a:lnTo>
                        <a:pt x="404" y="362"/>
                      </a:lnTo>
                      <a:lnTo>
                        <a:pt x="411" y="348"/>
                      </a:lnTo>
                      <a:lnTo>
                        <a:pt x="418" y="335"/>
                      </a:lnTo>
                      <a:lnTo>
                        <a:pt x="425" y="321"/>
                      </a:lnTo>
                      <a:lnTo>
                        <a:pt x="432" y="307"/>
                      </a:lnTo>
                      <a:lnTo>
                        <a:pt x="439" y="293"/>
                      </a:lnTo>
                      <a:lnTo>
                        <a:pt x="445" y="279"/>
                      </a:lnTo>
                      <a:lnTo>
                        <a:pt x="452" y="265"/>
                      </a:lnTo>
                      <a:lnTo>
                        <a:pt x="464" y="247"/>
                      </a:lnTo>
                      <a:lnTo>
                        <a:pt x="477" y="229"/>
                      </a:lnTo>
                      <a:lnTo>
                        <a:pt x="491" y="211"/>
                      </a:lnTo>
                      <a:lnTo>
                        <a:pt x="503" y="193"/>
                      </a:lnTo>
                      <a:lnTo>
                        <a:pt x="516" y="174"/>
                      </a:lnTo>
                      <a:lnTo>
                        <a:pt x="529" y="156"/>
                      </a:lnTo>
                      <a:lnTo>
                        <a:pt x="540" y="139"/>
                      </a:lnTo>
                      <a:lnTo>
                        <a:pt x="553" y="120"/>
                      </a:lnTo>
                      <a:lnTo>
                        <a:pt x="540" y="108"/>
                      </a:lnTo>
                      <a:lnTo>
                        <a:pt x="529" y="95"/>
                      </a:lnTo>
                      <a:lnTo>
                        <a:pt x="516" y="83"/>
                      </a:lnTo>
                      <a:lnTo>
                        <a:pt x="503" y="71"/>
                      </a:lnTo>
                      <a:lnTo>
                        <a:pt x="491" y="58"/>
                      </a:lnTo>
                      <a:lnTo>
                        <a:pt x="477" y="46"/>
                      </a:lnTo>
                      <a:lnTo>
                        <a:pt x="464" y="34"/>
                      </a:lnTo>
                      <a:lnTo>
                        <a:pt x="452" y="21"/>
                      </a:lnTo>
                      <a:lnTo>
                        <a:pt x="375" y="12"/>
                      </a:lnTo>
                      <a:lnTo>
                        <a:pt x="309" y="6"/>
                      </a:lnTo>
                      <a:lnTo>
                        <a:pt x="251" y="2"/>
                      </a:lnTo>
                      <a:lnTo>
                        <a:pt x="200" y="0"/>
                      </a:lnTo>
                      <a:lnTo>
                        <a:pt x="158" y="2"/>
                      </a:lnTo>
                      <a:lnTo>
                        <a:pt x="122" y="6"/>
                      </a:lnTo>
                      <a:lnTo>
                        <a:pt x="92" y="13"/>
                      </a:lnTo>
                      <a:lnTo>
                        <a:pt x="69" y="25"/>
                      </a:lnTo>
                      <a:lnTo>
                        <a:pt x="50" y="38"/>
                      </a:lnTo>
                      <a:lnTo>
                        <a:pt x="35" y="57"/>
                      </a:lnTo>
                      <a:lnTo>
                        <a:pt x="23" y="80"/>
                      </a:lnTo>
                      <a:lnTo>
                        <a:pt x="15" y="106"/>
                      </a:lnTo>
                      <a:lnTo>
                        <a:pt x="9" y="138"/>
                      </a:lnTo>
                      <a:lnTo>
                        <a:pt x="5" y="174"/>
                      </a:lnTo>
                      <a:lnTo>
                        <a:pt x="2" y="215"/>
                      </a:lnTo>
                      <a:lnTo>
                        <a:pt x="0" y="261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4C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6" name="Freeform 292">
                  <a:extLst>
                    <a:ext uri="{FF2B5EF4-FFF2-40B4-BE49-F238E27FC236}">
                      <a16:creationId xmlns:a16="http://schemas.microsoft.com/office/drawing/2014/main" id="{3AA0A55A-0A3D-44C4-8950-3465198EC3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7" y="3344"/>
                  <a:ext cx="102" cy="181"/>
                </a:xfrm>
                <a:custGeom>
                  <a:avLst/>
                  <a:gdLst>
                    <a:gd name="T0" fmla="*/ 176 w 271"/>
                    <a:gd name="T1" fmla="*/ 0 h 484"/>
                    <a:gd name="T2" fmla="*/ 185 w 271"/>
                    <a:gd name="T3" fmla="*/ 20 h 484"/>
                    <a:gd name="T4" fmla="*/ 193 w 271"/>
                    <a:gd name="T5" fmla="*/ 42 h 484"/>
                    <a:gd name="T6" fmla="*/ 202 w 271"/>
                    <a:gd name="T7" fmla="*/ 63 h 484"/>
                    <a:gd name="T8" fmla="*/ 212 w 271"/>
                    <a:gd name="T9" fmla="*/ 84 h 484"/>
                    <a:gd name="T10" fmla="*/ 220 w 271"/>
                    <a:gd name="T11" fmla="*/ 106 h 484"/>
                    <a:gd name="T12" fmla="*/ 229 w 271"/>
                    <a:gd name="T13" fmla="*/ 126 h 484"/>
                    <a:gd name="T14" fmla="*/ 238 w 271"/>
                    <a:gd name="T15" fmla="*/ 148 h 484"/>
                    <a:gd name="T16" fmla="*/ 247 w 271"/>
                    <a:gd name="T17" fmla="*/ 169 h 484"/>
                    <a:gd name="T18" fmla="*/ 253 w 271"/>
                    <a:gd name="T19" fmla="*/ 190 h 484"/>
                    <a:gd name="T20" fmla="*/ 260 w 271"/>
                    <a:gd name="T21" fmla="*/ 210 h 484"/>
                    <a:gd name="T22" fmla="*/ 266 w 271"/>
                    <a:gd name="T23" fmla="*/ 232 h 484"/>
                    <a:gd name="T24" fmla="*/ 271 w 271"/>
                    <a:gd name="T25" fmla="*/ 253 h 484"/>
                    <a:gd name="T26" fmla="*/ 265 w 271"/>
                    <a:gd name="T27" fmla="*/ 270 h 484"/>
                    <a:gd name="T28" fmla="*/ 257 w 271"/>
                    <a:gd name="T29" fmla="*/ 287 h 484"/>
                    <a:gd name="T30" fmla="*/ 250 w 271"/>
                    <a:gd name="T31" fmla="*/ 304 h 484"/>
                    <a:gd name="T32" fmla="*/ 242 w 271"/>
                    <a:gd name="T33" fmla="*/ 320 h 484"/>
                    <a:gd name="T34" fmla="*/ 233 w 271"/>
                    <a:gd name="T35" fmla="*/ 336 h 484"/>
                    <a:gd name="T36" fmla="*/ 227 w 271"/>
                    <a:gd name="T37" fmla="*/ 353 h 484"/>
                    <a:gd name="T38" fmla="*/ 219 w 271"/>
                    <a:gd name="T39" fmla="*/ 370 h 484"/>
                    <a:gd name="T40" fmla="*/ 212 w 271"/>
                    <a:gd name="T41" fmla="*/ 387 h 484"/>
                    <a:gd name="T42" fmla="*/ 208 w 271"/>
                    <a:gd name="T43" fmla="*/ 411 h 484"/>
                    <a:gd name="T44" fmla="*/ 206 w 271"/>
                    <a:gd name="T45" fmla="*/ 435 h 484"/>
                    <a:gd name="T46" fmla="*/ 202 w 271"/>
                    <a:gd name="T47" fmla="*/ 459 h 484"/>
                    <a:gd name="T48" fmla="*/ 199 w 271"/>
                    <a:gd name="T49" fmla="*/ 484 h 484"/>
                    <a:gd name="T50" fmla="*/ 185 w 271"/>
                    <a:gd name="T51" fmla="*/ 480 h 484"/>
                    <a:gd name="T52" fmla="*/ 171 w 271"/>
                    <a:gd name="T53" fmla="*/ 478 h 484"/>
                    <a:gd name="T54" fmla="*/ 157 w 271"/>
                    <a:gd name="T55" fmla="*/ 474 h 484"/>
                    <a:gd name="T56" fmla="*/ 143 w 271"/>
                    <a:gd name="T57" fmla="*/ 471 h 484"/>
                    <a:gd name="T58" fmla="*/ 129 w 271"/>
                    <a:gd name="T59" fmla="*/ 467 h 484"/>
                    <a:gd name="T60" fmla="*/ 115 w 271"/>
                    <a:gd name="T61" fmla="*/ 464 h 484"/>
                    <a:gd name="T62" fmla="*/ 100 w 271"/>
                    <a:gd name="T63" fmla="*/ 462 h 484"/>
                    <a:gd name="T64" fmla="*/ 86 w 271"/>
                    <a:gd name="T65" fmla="*/ 458 h 484"/>
                    <a:gd name="T66" fmla="*/ 76 w 271"/>
                    <a:gd name="T67" fmla="*/ 434 h 484"/>
                    <a:gd name="T68" fmla="*/ 64 w 271"/>
                    <a:gd name="T69" fmla="*/ 410 h 484"/>
                    <a:gd name="T70" fmla="*/ 54 w 271"/>
                    <a:gd name="T71" fmla="*/ 386 h 484"/>
                    <a:gd name="T72" fmla="*/ 43 w 271"/>
                    <a:gd name="T73" fmla="*/ 361 h 484"/>
                    <a:gd name="T74" fmla="*/ 32 w 271"/>
                    <a:gd name="T75" fmla="*/ 337 h 484"/>
                    <a:gd name="T76" fmla="*/ 22 w 271"/>
                    <a:gd name="T77" fmla="*/ 313 h 484"/>
                    <a:gd name="T78" fmla="*/ 10 w 271"/>
                    <a:gd name="T79" fmla="*/ 290 h 484"/>
                    <a:gd name="T80" fmla="*/ 0 w 271"/>
                    <a:gd name="T81" fmla="*/ 266 h 484"/>
                    <a:gd name="T82" fmla="*/ 7 w 271"/>
                    <a:gd name="T83" fmla="*/ 237 h 484"/>
                    <a:gd name="T84" fmla="*/ 12 w 271"/>
                    <a:gd name="T85" fmla="*/ 207 h 484"/>
                    <a:gd name="T86" fmla="*/ 19 w 271"/>
                    <a:gd name="T87" fmla="*/ 178 h 484"/>
                    <a:gd name="T88" fmla="*/ 26 w 271"/>
                    <a:gd name="T89" fmla="*/ 149 h 484"/>
                    <a:gd name="T90" fmla="*/ 33 w 271"/>
                    <a:gd name="T91" fmla="*/ 119 h 484"/>
                    <a:gd name="T92" fmla="*/ 40 w 271"/>
                    <a:gd name="T93" fmla="*/ 91 h 484"/>
                    <a:gd name="T94" fmla="*/ 47 w 271"/>
                    <a:gd name="T95" fmla="*/ 62 h 484"/>
                    <a:gd name="T96" fmla="*/ 54 w 271"/>
                    <a:gd name="T97" fmla="*/ 33 h 484"/>
                    <a:gd name="T98" fmla="*/ 69 w 271"/>
                    <a:gd name="T99" fmla="*/ 28 h 484"/>
                    <a:gd name="T100" fmla="*/ 84 w 271"/>
                    <a:gd name="T101" fmla="*/ 25 h 484"/>
                    <a:gd name="T102" fmla="*/ 99 w 271"/>
                    <a:gd name="T103" fmla="*/ 20 h 484"/>
                    <a:gd name="T104" fmla="*/ 115 w 271"/>
                    <a:gd name="T105" fmla="*/ 16 h 484"/>
                    <a:gd name="T106" fmla="*/ 130 w 271"/>
                    <a:gd name="T107" fmla="*/ 11 h 484"/>
                    <a:gd name="T108" fmla="*/ 145 w 271"/>
                    <a:gd name="T109" fmla="*/ 8 h 484"/>
                    <a:gd name="T110" fmla="*/ 161 w 271"/>
                    <a:gd name="T111" fmla="*/ 3 h 484"/>
                    <a:gd name="T112" fmla="*/ 176 w 271"/>
                    <a:gd name="T113" fmla="*/ 0 h 4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71" h="484">
                      <a:moveTo>
                        <a:pt x="176" y="0"/>
                      </a:moveTo>
                      <a:lnTo>
                        <a:pt x="185" y="20"/>
                      </a:lnTo>
                      <a:lnTo>
                        <a:pt x="193" y="42"/>
                      </a:lnTo>
                      <a:lnTo>
                        <a:pt x="202" y="63"/>
                      </a:lnTo>
                      <a:lnTo>
                        <a:pt x="212" y="84"/>
                      </a:lnTo>
                      <a:lnTo>
                        <a:pt x="220" y="106"/>
                      </a:lnTo>
                      <a:lnTo>
                        <a:pt x="229" y="126"/>
                      </a:lnTo>
                      <a:lnTo>
                        <a:pt x="238" y="148"/>
                      </a:lnTo>
                      <a:lnTo>
                        <a:pt x="247" y="169"/>
                      </a:lnTo>
                      <a:lnTo>
                        <a:pt x="253" y="190"/>
                      </a:lnTo>
                      <a:lnTo>
                        <a:pt x="260" y="210"/>
                      </a:lnTo>
                      <a:lnTo>
                        <a:pt x="266" y="232"/>
                      </a:lnTo>
                      <a:lnTo>
                        <a:pt x="271" y="253"/>
                      </a:lnTo>
                      <a:lnTo>
                        <a:pt x="265" y="270"/>
                      </a:lnTo>
                      <a:lnTo>
                        <a:pt x="257" y="287"/>
                      </a:lnTo>
                      <a:lnTo>
                        <a:pt x="250" y="304"/>
                      </a:lnTo>
                      <a:lnTo>
                        <a:pt x="242" y="320"/>
                      </a:lnTo>
                      <a:lnTo>
                        <a:pt x="233" y="336"/>
                      </a:lnTo>
                      <a:lnTo>
                        <a:pt x="227" y="353"/>
                      </a:lnTo>
                      <a:lnTo>
                        <a:pt x="219" y="370"/>
                      </a:lnTo>
                      <a:lnTo>
                        <a:pt x="212" y="387"/>
                      </a:lnTo>
                      <a:lnTo>
                        <a:pt x="208" y="411"/>
                      </a:lnTo>
                      <a:lnTo>
                        <a:pt x="206" y="435"/>
                      </a:lnTo>
                      <a:lnTo>
                        <a:pt x="202" y="459"/>
                      </a:lnTo>
                      <a:lnTo>
                        <a:pt x="199" y="484"/>
                      </a:lnTo>
                      <a:lnTo>
                        <a:pt x="185" y="480"/>
                      </a:lnTo>
                      <a:lnTo>
                        <a:pt x="171" y="478"/>
                      </a:lnTo>
                      <a:lnTo>
                        <a:pt x="157" y="474"/>
                      </a:lnTo>
                      <a:lnTo>
                        <a:pt x="143" y="471"/>
                      </a:lnTo>
                      <a:lnTo>
                        <a:pt x="129" y="467"/>
                      </a:lnTo>
                      <a:lnTo>
                        <a:pt x="115" y="464"/>
                      </a:lnTo>
                      <a:lnTo>
                        <a:pt x="100" y="462"/>
                      </a:lnTo>
                      <a:lnTo>
                        <a:pt x="86" y="458"/>
                      </a:lnTo>
                      <a:lnTo>
                        <a:pt x="76" y="434"/>
                      </a:lnTo>
                      <a:lnTo>
                        <a:pt x="64" y="410"/>
                      </a:lnTo>
                      <a:lnTo>
                        <a:pt x="54" y="386"/>
                      </a:lnTo>
                      <a:lnTo>
                        <a:pt x="43" y="361"/>
                      </a:lnTo>
                      <a:lnTo>
                        <a:pt x="32" y="337"/>
                      </a:lnTo>
                      <a:lnTo>
                        <a:pt x="22" y="313"/>
                      </a:lnTo>
                      <a:lnTo>
                        <a:pt x="10" y="290"/>
                      </a:lnTo>
                      <a:lnTo>
                        <a:pt x="0" y="266"/>
                      </a:lnTo>
                      <a:lnTo>
                        <a:pt x="7" y="237"/>
                      </a:lnTo>
                      <a:lnTo>
                        <a:pt x="12" y="207"/>
                      </a:lnTo>
                      <a:lnTo>
                        <a:pt x="19" y="178"/>
                      </a:lnTo>
                      <a:lnTo>
                        <a:pt x="26" y="149"/>
                      </a:lnTo>
                      <a:lnTo>
                        <a:pt x="33" y="119"/>
                      </a:lnTo>
                      <a:lnTo>
                        <a:pt x="40" y="91"/>
                      </a:lnTo>
                      <a:lnTo>
                        <a:pt x="47" y="62"/>
                      </a:lnTo>
                      <a:lnTo>
                        <a:pt x="54" y="33"/>
                      </a:lnTo>
                      <a:lnTo>
                        <a:pt x="69" y="28"/>
                      </a:lnTo>
                      <a:lnTo>
                        <a:pt x="84" y="25"/>
                      </a:lnTo>
                      <a:lnTo>
                        <a:pt x="99" y="20"/>
                      </a:lnTo>
                      <a:lnTo>
                        <a:pt x="115" y="16"/>
                      </a:lnTo>
                      <a:lnTo>
                        <a:pt x="130" y="11"/>
                      </a:lnTo>
                      <a:lnTo>
                        <a:pt x="145" y="8"/>
                      </a:lnTo>
                      <a:lnTo>
                        <a:pt x="161" y="3"/>
                      </a:lnTo>
                      <a:lnTo>
                        <a:pt x="17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334C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77" name="Freeform 293">
                  <a:extLst>
                    <a:ext uri="{FF2B5EF4-FFF2-40B4-BE49-F238E27FC236}">
                      <a16:creationId xmlns:a16="http://schemas.microsoft.com/office/drawing/2014/main" id="{C0C78591-263B-4405-8F5C-DCF3A2A404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1" y="3344"/>
                  <a:ext cx="68" cy="181"/>
                </a:xfrm>
                <a:custGeom>
                  <a:avLst/>
                  <a:gdLst>
                    <a:gd name="T0" fmla="*/ 86 w 181"/>
                    <a:gd name="T1" fmla="*/ 0 h 484"/>
                    <a:gd name="T2" fmla="*/ 95 w 181"/>
                    <a:gd name="T3" fmla="*/ 20 h 484"/>
                    <a:gd name="T4" fmla="*/ 103 w 181"/>
                    <a:gd name="T5" fmla="*/ 42 h 484"/>
                    <a:gd name="T6" fmla="*/ 112 w 181"/>
                    <a:gd name="T7" fmla="*/ 63 h 484"/>
                    <a:gd name="T8" fmla="*/ 122 w 181"/>
                    <a:gd name="T9" fmla="*/ 84 h 484"/>
                    <a:gd name="T10" fmla="*/ 130 w 181"/>
                    <a:gd name="T11" fmla="*/ 106 h 484"/>
                    <a:gd name="T12" fmla="*/ 139 w 181"/>
                    <a:gd name="T13" fmla="*/ 126 h 484"/>
                    <a:gd name="T14" fmla="*/ 148 w 181"/>
                    <a:gd name="T15" fmla="*/ 148 h 484"/>
                    <a:gd name="T16" fmla="*/ 157 w 181"/>
                    <a:gd name="T17" fmla="*/ 169 h 484"/>
                    <a:gd name="T18" fmla="*/ 163 w 181"/>
                    <a:gd name="T19" fmla="*/ 190 h 484"/>
                    <a:gd name="T20" fmla="*/ 170 w 181"/>
                    <a:gd name="T21" fmla="*/ 210 h 484"/>
                    <a:gd name="T22" fmla="*/ 176 w 181"/>
                    <a:gd name="T23" fmla="*/ 232 h 484"/>
                    <a:gd name="T24" fmla="*/ 181 w 181"/>
                    <a:gd name="T25" fmla="*/ 253 h 484"/>
                    <a:gd name="T26" fmla="*/ 175 w 181"/>
                    <a:gd name="T27" fmla="*/ 270 h 484"/>
                    <a:gd name="T28" fmla="*/ 167 w 181"/>
                    <a:gd name="T29" fmla="*/ 287 h 484"/>
                    <a:gd name="T30" fmla="*/ 160 w 181"/>
                    <a:gd name="T31" fmla="*/ 304 h 484"/>
                    <a:gd name="T32" fmla="*/ 152 w 181"/>
                    <a:gd name="T33" fmla="*/ 320 h 484"/>
                    <a:gd name="T34" fmla="*/ 143 w 181"/>
                    <a:gd name="T35" fmla="*/ 336 h 484"/>
                    <a:gd name="T36" fmla="*/ 137 w 181"/>
                    <a:gd name="T37" fmla="*/ 353 h 484"/>
                    <a:gd name="T38" fmla="*/ 129 w 181"/>
                    <a:gd name="T39" fmla="*/ 370 h 484"/>
                    <a:gd name="T40" fmla="*/ 122 w 181"/>
                    <a:gd name="T41" fmla="*/ 387 h 484"/>
                    <a:gd name="T42" fmla="*/ 118 w 181"/>
                    <a:gd name="T43" fmla="*/ 411 h 484"/>
                    <a:gd name="T44" fmla="*/ 116 w 181"/>
                    <a:gd name="T45" fmla="*/ 435 h 484"/>
                    <a:gd name="T46" fmla="*/ 112 w 181"/>
                    <a:gd name="T47" fmla="*/ 459 h 484"/>
                    <a:gd name="T48" fmla="*/ 109 w 181"/>
                    <a:gd name="T49" fmla="*/ 484 h 484"/>
                    <a:gd name="T50" fmla="*/ 99 w 181"/>
                    <a:gd name="T51" fmla="*/ 478 h 484"/>
                    <a:gd name="T52" fmla="*/ 89 w 181"/>
                    <a:gd name="T53" fmla="*/ 471 h 484"/>
                    <a:gd name="T54" fmla="*/ 79 w 181"/>
                    <a:gd name="T55" fmla="*/ 465 h 484"/>
                    <a:gd name="T56" fmla="*/ 69 w 181"/>
                    <a:gd name="T57" fmla="*/ 458 h 484"/>
                    <a:gd name="T58" fmla="*/ 58 w 181"/>
                    <a:gd name="T59" fmla="*/ 452 h 484"/>
                    <a:gd name="T60" fmla="*/ 48 w 181"/>
                    <a:gd name="T61" fmla="*/ 447 h 484"/>
                    <a:gd name="T62" fmla="*/ 38 w 181"/>
                    <a:gd name="T63" fmla="*/ 440 h 484"/>
                    <a:gd name="T64" fmla="*/ 27 w 181"/>
                    <a:gd name="T65" fmla="*/ 434 h 484"/>
                    <a:gd name="T66" fmla="*/ 20 w 181"/>
                    <a:gd name="T67" fmla="*/ 391 h 484"/>
                    <a:gd name="T68" fmla="*/ 13 w 181"/>
                    <a:gd name="T69" fmla="*/ 350 h 484"/>
                    <a:gd name="T70" fmla="*/ 6 w 181"/>
                    <a:gd name="T71" fmla="*/ 308 h 484"/>
                    <a:gd name="T72" fmla="*/ 0 w 181"/>
                    <a:gd name="T73" fmla="*/ 266 h 484"/>
                    <a:gd name="T74" fmla="*/ 2 w 181"/>
                    <a:gd name="T75" fmla="*/ 212 h 484"/>
                    <a:gd name="T76" fmla="*/ 5 w 181"/>
                    <a:gd name="T77" fmla="*/ 156 h 484"/>
                    <a:gd name="T78" fmla="*/ 9 w 181"/>
                    <a:gd name="T79" fmla="*/ 102 h 484"/>
                    <a:gd name="T80" fmla="*/ 12 w 181"/>
                    <a:gd name="T81" fmla="*/ 48 h 484"/>
                    <a:gd name="T82" fmla="*/ 21 w 181"/>
                    <a:gd name="T83" fmla="*/ 42 h 484"/>
                    <a:gd name="T84" fmla="*/ 31 w 181"/>
                    <a:gd name="T85" fmla="*/ 35 h 484"/>
                    <a:gd name="T86" fmla="*/ 40 w 181"/>
                    <a:gd name="T87" fmla="*/ 29 h 484"/>
                    <a:gd name="T88" fmla="*/ 49 w 181"/>
                    <a:gd name="T89" fmla="*/ 24 h 484"/>
                    <a:gd name="T90" fmla="*/ 58 w 181"/>
                    <a:gd name="T91" fmla="*/ 18 h 484"/>
                    <a:gd name="T92" fmla="*/ 67 w 181"/>
                    <a:gd name="T93" fmla="*/ 11 h 484"/>
                    <a:gd name="T94" fmla="*/ 77 w 181"/>
                    <a:gd name="T95" fmla="*/ 5 h 484"/>
                    <a:gd name="T96" fmla="*/ 86 w 181"/>
                    <a:gd name="T97" fmla="*/ 0 h 4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81" h="484">
                      <a:moveTo>
                        <a:pt x="86" y="0"/>
                      </a:moveTo>
                      <a:lnTo>
                        <a:pt x="95" y="20"/>
                      </a:lnTo>
                      <a:lnTo>
                        <a:pt x="103" y="42"/>
                      </a:lnTo>
                      <a:lnTo>
                        <a:pt x="112" y="63"/>
                      </a:lnTo>
                      <a:lnTo>
                        <a:pt x="122" y="84"/>
                      </a:lnTo>
                      <a:lnTo>
                        <a:pt x="130" y="106"/>
                      </a:lnTo>
                      <a:lnTo>
                        <a:pt x="139" y="126"/>
                      </a:lnTo>
                      <a:lnTo>
                        <a:pt x="148" y="148"/>
                      </a:lnTo>
                      <a:lnTo>
                        <a:pt x="157" y="169"/>
                      </a:lnTo>
                      <a:lnTo>
                        <a:pt x="163" y="190"/>
                      </a:lnTo>
                      <a:lnTo>
                        <a:pt x="170" y="210"/>
                      </a:lnTo>
                      <a:lnTo>
                        <a:pt x="176" y="232"/>
                      </a:lnTo>
                      <a:lnTo>
                        <a:pt x="181" y="253"/>
                      </a:lnTo>
                      <a:lnTo>
                        <a:pt x="175" y="270"/>
                      </a:lnTo>
                      <a:lnTo>
                        <a:pt x="167" y="287"/>
                      </a:lnTo>
                      <a:lnTo>
                        <a:pt x="160" y="304"/>
                      </a:lnTo>
                      <a:lnTo>
                        <a:pt x="152" y="320"/>
                      </a:lnTo>
                      <a:lnTo>
                        <a:pt x="143" y="336"/>
                      </a:lnTo>
                      <a:lnTo>
                        <a:pt x="137" y="353"/>
                      </a:lnTo>
                      <a:lnTo>
                        <a:pt x="129" y="370"/>
                      </a:lnTo>
                      <a:lnTo>
                        <a:pt x="122" y="387"/>
                      </a:lnTo>
                      <a:lnTo>
                        <a:pt x="118" y="411"/>
                      </a:lnTo>
                      <a:lnTo>
                        <a:pt x="116" y="435"/>
                      </a:lnTo>
                      <a:lnTo>
                        <a:pt x="112" y="459"/>
                      </a:lnTo>
                      <a:lnTo>
                        <a:pt x="109" y="484"/>
                      </a:lnTo>
                      <a:lnTo>
                        <a:pt x="99" y="478"/>
                      </a:lnTo>
                      <a:lnTo>
                        <a:pt x="89" y="471"/>
                      </a:lnTo>
                      <a:lnTo>
                        <a:pt x="79" y="465"/>
                      </a:lnTo>
                      <a:lnTo>
                        <a:pt x="69" y="458"/>
                      </a:lnTo>
                      <a:lnTo>
                        <a:pt x="58" y="452"/>
                      </a:lnTo>
                      <a:lnTo>
                        <a:pt x="48" y="447"/>
                      </a:lnTo>
                      <a:lnTo>
                        <a:pt x="38" y="440"/>
                      </a:lnTo>
                      <a:lnTo>
                        <a:pt x="27" y="434"/>
                      </a:lnTo>
                      <a:lnTo>
                        <a:pt x="20" y="391"/>
                      </a:lnTo>
                      <a:lnTo>
                        <a:pt x="13" y="350"/>
                      </a:lnTo>
                      <a:lnTo>
                        <a:pt x="6" y="308"/>
                      </a:lnTo>
                      <a:lnTo>
                        <a:pt x="0" y="266"/>
                      </a:lnTo>
                      <a:lnTo>
                        <a:pt x="2" y="212"/>
                      </a:lnTo>
                      <a:lnTo>
                        <a:pt x="5" y="156"/>
                      </a:lnTo>
                      <a:lnTo>
                        <a:pt x="9" y="102"/>
                      </a:lnTo>
                      <a:lnTo>
                        <a:pt x="12" y="48"/>
                      </a:lnTo>
                      <a:lnTo>
                        <a:pt x="21" y="42"/>
                      </a:lnTo>
                      <a:lnTo>
                        <a:pt x="31" y="35"/>
                      </a:lnTo>
                      <a:lnTo>
                        <a:pt x="40" y="29"/>
                      </a:lnTo>
                      <a:lnTo>
                        <a:pt x="49" y="24"/>
                      </a:lnTo>
                      <a:lnTo>
                        <a:pt x="58" y="18"/>
                      </a:lnTo>
                      <a:lnTo>
                        <a:pt x="67" y="11"/>
                      </a:lnTo>
                      <a:lnTo>
                        <a:pt x="77" y="5"/>
                      </a:lnTo>
                      <a:lnTo>
                        <a:pt x="8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233A19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49478" name="Line 294">
              <a:extLst>
                <a:ext uri="{FF2B5EF4-FFF2-40B4-BE49-F238E27FC236}">
                  <a16:creationId xmlns:a16="http://schemas.microsoft.com/office/drawing/2014/main" id="{D342D85A-5CF0-4190-ADD4-1438E88FB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072"/>
              <a:ext cx="240" cy="62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9479" name="Line 295">
              <a:extLst>
                <a:ext uri="{FF2B5EF4-FFF2-40B4-BE49-F238E27FC236}">
                  <a16:creationId xmlns:a16="http://schemas.microsoft.com/office/drawing/2014/main" id="{6FD1CFD2-8457-4E4E-844C-6F82659F00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696"/>
              <a:ext cx="768" cy="43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9480" name="Line 296">
              <a:extLst>
                <a:ext uri="{FF2B5EF4-FFF2-40B4-BE49-F238E27FC236}">
                  <a16:creationId xmlns:a16="http://schemas.microsoft.com/office/drawing/2014/main" id="{6FEAB0B0-6DDC-4BA5-9CBD-5B8609F9F4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" y="1542"/>
              <a:ext cx="288" cy="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81" name="Text Box 297">
              <a:extLst>
                <a:ext uri="{FF2B5EF4-FFF2-40B4-BE49-F238E27FC236}">
                  <a16:creationId xmlns:a16="http://schemas.microsoft.com/office/drawing/2014/main" id="{2E9AEBF5-04CE-408C-B68D-1715F43C1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419"/>
              <a:ext cx="9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BR" altLang="en-US" sz="1800" b="0">
                  <a:latin typeface="Book Antiqua" panose="02040602050305030304" pitchFamily="18" charset="0"/>
                </a:rPr>
                <a:t>Raio refratado</a:t>
              </a:r>
            </a:p>
          </p:txBody>
        </p:sp>
      </p:grpSp>
      <p:grpSp>
        <p:nvGrpSpPr>
          <p:cNvPr id="349482" name="Group 298">
            <a:extLst>
              <a:ext uri="{FF2B5EF4-FFF2-40B4-BE49-F238E27FC236}">
                <a16:creationId xmlns:a16="http://schemas.microsoft.com/office/drawing/2014/main" id="{EAEF0A8D-5148-4B6B-BB60-D5ED7C6BE79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4114800" cy="3581400"/>
            <a:chOff x="144" y="816"/>
            <a:chExt cx="2592" cy="2256"/>
          </a:xfrm>
        </p:grpSpPr>
        <p:sp>
          <p:nvSpPr>
            <p:cNvPr id="349483" name="Line 299">
              <a:extLst>
                <a:ext uri="{FF2B5EF4-FFF2-40B4-BE49-F238E27FC236}">
                  <a16:creationId xmlns:a16="http://schemas.microsoft.com/office/drawing/2014/main" id="{3BE792B1-2892-4F90-B2AC-6D42AA8B1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688"/>
              <a:ext cx="1536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349484" name="Group 300">
              <a:extLst>
                <a:ext uri="{FF2B5EF4-FFF2-40B4-BE49-F238E27FC236}">
                  <a16:creationId xmlns:a16="http://schemas.microsoft.com/office/drawing/2014/main" id="{C4924DBB-CD77-44A4-B624-D9E69485DE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816"/>
              <a:ext cx="1575" cy="231"/>
              <a:chOff x="144" y="816"/>
              <a:chExt cx="1575" cy="231"/>
            </a:xfrm>
          </p:grpSpPr>
          <p:sp>
            <p:nvSpPr>
              <p:cNvPr id="349485" name="Line 301">
                <a:extLst>
                  <a:ext uri="{FF2B5EF4-FFF2-40B4-BE49-F238E27FC236}">
                    <a16:creationId xmlns:a16="http://schemas.microsoft.com/office/drawing/2014/main" id="{646303F4-7D0A-42CE-AD9E-11A3292007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" y="939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9486" name="Text Box 302">
                <a:extLst>
                  <a:ext uri="{FF2B5EF4-FFF2-40B4-BE49-F238E27FC236}">
                    <a16:creationId xmlns:a16="http://schemas.microsoft.com/office/drawing/2014/main" id="{5A68E780-5536-4138-A9BE-ED689BE24C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816"/>
                <a:ext cx="123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altLang="en-US" sz="1800" b="0">
                    <a:latin typeface="Book Antiqua" panose="02040602050305030304" pitchFamily="18" charset="0"/>
                  </a:rPr>
                  <a:t>Raio de visibilidade</a:t>
                </a:r>
              </a:p>
            </p:txBody>
          </p:sp>
        </p:grpSp>
      </p:grpSp>
      <p:grpSp>
        <p:nvGrpSpPr>
          <p:cNvPr id="349487" name="Group 303">
            <a:extLst>
              <a:ext uri="{FF2B5EF4-FFF2-40B4-BE49-F238E27FC236}">
                <a16:creationId xmlns:a16="http://schemas.microsoft.com/office/drawing/2014/main" id="{F9FB551E-A771-47BD-9239-1A26C1294B0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17663"/>
            <a:ext cx="7239000" cy="3259137"/>
            <a:chOff x="144" y="1019"/>
            <a:chExt cx="4560" cy="2053"/>
          </a:xfrm>
        </p:grpSpPr>
        <p:sp>
          <p:nvSpPr>
            <p:cNvPr id="349488" name="Line 304">
              <a:extLst>
                <a:ext uri="{FF2B5EF4-FFF2-40B4-BE49-F238E27FC236}">
                  <a16:creationId xmlns:a16="http://schemas.microsoft.com/office/drawing/2014/main" id="{2F5DA91A-7926-41DE-B28A-19C74870B8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2064"/>
              <a:ext cx="1968" cy="10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89" name="Line 305">
              <a:extLst>
                <a:ext uri="{FF2B5EF4-FFF2-40B4-BE49-F238E27FC236}">
                  <a16:creationId xmlns:a16="http://schemas.microsoft.com/office/drawing/2014/main" id="{8D61EE61-03F6-43E1-B95C-17633B51F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1776"/>
              <a:ext cx="48" cy="12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349490" name="Group 306">
              <a:extLst>
                <a:ext uri="{FF2B5EF4-FFF2-40B4-BE49-F238E27FC236}">
                  <a16:creationId xmlns:a16="http://schemas.microsoft.com/office/drawing/2014/main" id="{D5BB9DBC-F0F8-458A-8BC0-208A4930E0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019"/>
              <a:ext cx="2013" cy="231"/>
              <a:chOff x="144" y="1019"/>
              <a:chExt cx="2013" cy="231"/>
            </a:xfrm>
          </p:grpSpPr>
          <p:sp>
            <p:nvSpPr>
              <p:cNvPr id="349491" name="Line 307">
                <a:extLst>
                  <a:ext uri="{FF2B5EF4-FFF2-40B4-BE49-F238E27FC236}">
                    <a16:creationId xmlns:a16="http://schemas.microsoft.com/office/drawing/2014/main" id="{45392667-6769-4ED0-8752-BBDD671BD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" y="114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9492" name="Text Box 308">
                <a:extLst>
                  <a:ext uri="{FF2B5EF4-FFF2-40B4-BE49-F238E27FC236}">
                    <a16:creationId xmlns:a16="http://schemas.microsoft.com/office/drawing/2014/main" id="{08D7A0DE-BCEC-4A84-B5C9-CAEEF47F92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1019"/>
                <a:ext cx="16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altLang="en-US" sz="1800" b="0">
                    <a:latin typeface="Book Antiqua" panose="02040602050305030304" pitchFamily="18" charset="0"/>
                  </a:rPr>
                  <a:t>Raio de detecção de sombra</a:t>
                </a:r>
              </a:p>
            </p:txBody>
          </p:sp>
        </p:grpSp>
      </p:grpSp>
      <p:grpSp>
        <p:nvGrpSpPr>
          <p:cNvPr id="349493" name="Group 309">
            <a:extLst>
              <a:ext uri="{FF2B5EF4-FFF2-40B4-BE49-F238E27FC236}">
                <a16:creationId xmlns:a16="http://schemas.microsoft.com/office/drawing/2014/main" id="{D416C25E-73E4-4385-B299-3D8E594A9781}"/>
              </a:ext>
            </a:extLst>
          </p:cNvPr>
          <p:cNvGrpSpPr>
            <a:grpSpLocks/>
          </p:cNvGrpSpPr>
          <p:nvPr/>
        </p:nvGrpSpPr>
        <p:grpSpPr bwMode="auto">
          <a:xfrm>
            <a:off x="215900" y="1922463"/>
            <a:ext cx="7251700" cy="3106737"/>
            <a:chOff x="136" y="1211"/>
            <a:chExt cx="4568" cy="1957"/>
          </a:xfrm>
        </p:grpSpPr>
        <p:sp>
          <p:nvSpPr>
            <p:cNvPr id="349494" name="Line 310">
              <a:extLst>
                <a:ext uri="{FF2B5EF4-FFF2-40B4-BE49-F238E27FC236}">
                  <a16:creationId xmlns:a16="http://schemas.microsoft.com/office/drawing/2014/main" id="{F74E4757-47D8-4225-8967-7B14F7358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2448"/>
              <a:ext cx="672" cy="62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95" name="Line 311">
              <a:extLst>
                <a:ext uri="{FF2B5EF4-FFF2-40B4-BE49-F238E27FC236}">
                  <a16:creationId xmlns:a16="http://schemas.microsoft.com/office/drawing/2014/main" id="{02F0AC1E-2E4E-4FED-A569-26D10DD0AB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448"/>
              <a:ext cx="576" cy="72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96" name="Line 312">
              <a:extLst>
                <a:ext uri="{FF2B5EF4-FFF2-40B4-BE49-F238E27FC236}">
                  <a16:creationId xmlns:a16="http://schemas.microsoft.com/office/drawing/2014/main" id="{25DCEF8D-6F36-45E2-950D-43A2DA3DC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3024"/>
              <a:ext cx="720" cy="14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349497" name="Group 313">
              <a:extLst>
                <a:ext uri="{FF2B5EF4-FFF2-40B4-BE49-F238E27FC236}">
                  <a16:creationId xmlns:a16="http://schemas.microsoft.com/office/drawing/2014/main" id="{3091CCC0-BE3F-4EE6-A49E-F76EA680DE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6" y="1211"/>
              <a:ext cx="1224" cy="231"/>
              <a:chOff x="136" y="1211"/>
              <a:chExt cx="1224" cy="231"/>
            </a:xfrm>
          </p:grpSpPr>
          <p:sp>
            <p:nvSpPr>
              <p:cNvPr id="349498" name="Line 314">
                <a:extLst>
                  <a:ext uri="{FF2B5EF4-FFF2-40B4-BE49-F238E27FC236}">
                    <a16:creationId xmlns:a16="http://schemas.microsoft.com/office/drawing/2014/main" id="{8803ABE4-365D-4685-B013-86922E58E9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6" y="133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9499" name="Text Box 315">
                <a:extLst>
                  <a:ext uri="{FF2B5EF4-FFF2-40B4-BE49-F238E27FC236}">
                    <a16:creationId xmlns:a16="http://schemas.microsoft.com/office/drawing/2014/main" id="{7031297D-34BD-4A6A-95A7-724FFAF428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" y="1211"/>
                <a:ext cx="8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altLang="en-US" sz="1800" b="0">
                    <a:latin typeface="Book Antiqua" panose="02040602050305030304" pitchFamily="18" charset="0"/>
                  </a:rPr>
                  <a:t>Raio refletido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0819F2EA-CB8C-41D0-83EC-1CCD6CD11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Ray Tracing Recursivo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6E15549D-BDBB-46FA-B643-1058C019D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Para cada pixel da imagem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Calcular raio que passa pelo pixel e pelo olho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Determinar objeto atingido pelo raio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Ponto de interseção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Normal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Propriedades de material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Propriedades de textura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Computar contribuição da iluminação ambiente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Para cada fonte de luz, determinar visibilidade (raios de detecção de sombra)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Se fonte visível, somar contribuição reflexão difusa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Se limite de recursão não foi atingido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Somar contribuição reflexão especular acompanhando raio refletido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Somar contribuição de transmissão acompanhando raio refratado</a:t>
            </a:r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C6B60759-321B-4FAE-9837-1FE489593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Técnicas de Aceleração</a:t>
            </a: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103FC12E-27DC-4EC6-ACE2-4BDCF427A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49538"/>
            <a:ext cx="8229600" cy="3476625"/>
          </a:xfrm>
        </p:spPr>
        <p:txBody>
          <a:bodyPr/>
          <a:lstStyle/>
          <a:p>
            <a:r>
              <a:rPr lang="pt-BR" altLang="en-US"/>
              <a:t>O que faz com que o Ray Tracing seja lento?</a:t>
            </a:r>
          </a:p>
          <a:p>
            <a:pPr lvl="1"/>
            <a:r>
              <a:rPr lang="pt-BR" altLang="en-US"/>
              <a:t>Número de interseções entre raios e objetos</a:t>
            </a:r>
          </a:p>
          <a:p>
            <a:pPr lvl="1"/>
            <a:r>
              <a:rPr lang="pt-BR" altLang="en-US"/>
              <a:t>Custo de cada cálculo de interseção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4671F944-2BCE-477A-9ADE-C16AC7197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Contexto Histórico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4B3D5DFC-74D5-49DA-B05F-FFD977593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352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000"/>
              <a:t>Trabalhos Seminais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Appel 68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Whitted 80                                                                            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Pesquisa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Uso de diferentes primitivas geométricas                                                   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Técnicas de aceleração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Pesquisa recente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Ray tracing em tempo real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Arquiteturas para Ray tracing em HW</a:t>
            </a:r>
          </a:p>
        </p:txBody>
      </p:sp>
      <p:pic>
        <p:nvPicPr>
          <p:cNvPr id="303108" name="Picture 4" descr="whitted">
            <a:extLst>
              <a:ext uri="{FF2B5EF4-FFF2-40B4-BE49-F238E27FC236}">
                <a16:creationId xmlns:a16="http://schemas.microsoft.com/office/drawing/2014/main" id="{46C92427-E3FC-40C2-9C35-20724151D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447800"/>
            <a:ext cx="4994275" cy="351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142BFD3D-7529-459C-B053-917C8EEAC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Técnicas de Aceleração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B852BFE6-1284-47B8-B862-C617FC817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Reduzir o número de interseções</a:t>
            </a:r>
          </a:p>
          <a:p>
            <a:pPr lvl="1"/>
            <a:r>
              <a:rPr lang="pt-BR" altLang="en-US"/>
              <a:t>Hierarquias de volumes limitantes</a:t>
            </a:r>
          </a:p>
          <a:p>
            <a:pPr lvl="1"/>
            <a:r>
              <a:rPr lang="pt-BR" altLang="en-US"/>
              <a:t>Subdivisão espacial</a:t>
            </a:r>
          </a:p>
          <a:p>
            <a:r>
              <a:rPr lang="pt-BR" altLang="en-US"/>
              <a:t>Aceleração dos cálculos de interseções</a:t>
            </a:r>
          </a:p>
          <a:p>
            <a:pPr lvl="1"/>
            <a:r>
              <a:rPr lang="pt-BR" altLang="en-US"/>
              <a:t>Volumes limitantes</a:t>
            </a:r>
          </a:p>
          <a:p>
            <a:pPr lvl="1"/>
            <a:r>
              <a:rPr lang="pt-BR" altLang="en-US"/>
              <a:t>Especialmente superfícies paramétricas</a:t>
            </a:r>
          </a:p>
          <a:p>
            <a:r>
              <a:rPr lang="pt-BR" altLang="en-US"/>
              <a:t>Determinar mais rapidamente o primeiro objeto interceptado (visibilidade)</a:t>
            </a:r>
          </a:p>
          <a:p>
            <a:pPr lvl="1"/>
            <a:r>
              <a:rPr lang="pt-BR" altLang="en-US"/>
              <a:t>Usar hardware gráfico (z-buffer)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>
            <a:extLst>
              <a:ext uri="{FF2B5EF4-FFF2-40B4-BE49-F238E27FC236}">
                <a16:creationId xmlns:a16="http://schemas.microsoft.com/office/drawing/2014/main" id="{ACDCB6A0-E5F8-48A4-B51D-72A95D347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Volumes Limitantes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D311B511-45C7-4DFA-8258-C868060E8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30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Objetos complexos são envolvidos em objetos simples cujo cálculo de interseção é + fácil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Serve para eliminar objetos que não interceptam raio</a:t>
            </a:r>
          </a:p>
        </p:txBody>
      </p:sp>
      <p:pic>
        <p:nvPicPr>
          <p:cNvPr id="365572" name="Picture 4" descr="bunny">
            <a:extLst>
              <a:ext uri="{FF2B5EF4-FFF2-40B4-BE49-F238E27FC236}">
                <a16:creationId xmlns:a16="http://schemas.microsoft.com/office/drawing/2014/main" id="{15D21BD2-1404-4386-A890-D7154649D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3" name="Oval 5">
            <a:extLst>
              <a:ext uri="{FF2B5EF4-FFF2-40B4-BE49-F238E27FC236}">
                <a16:creationId xmlns:a16="http://schemas.microsoft.com/office/drawing/2014/main" id="{74715D4C-F735-4F2A-9836-82943B0AB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76600"/>
            <a:ext cx="1828800" cy="19050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65574" name="Picture 6" descr="bunny">
            <a:extLst>
              <a:ext uri="{FF2B5EF4-FFF2-40B4-BE49-F238E27FC236}">
                <a16:creationId xmlns:a16="http://schemas.microsoft.com/office/drawing/2014/main" id="{3C44BBC6-B02B-4748-882C-913B6B629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5575" name="Picture 7" descr="bunny">
            <a:extLst>
              <a:ext uri="{FF2B5EF4-FFF2-40B4-BE49-F238E27FC236}">
                <a16:creationId xmlns:a16="http://schemas.microsoft.com/office/drawing/2014/main" id="{80137C61-C643-4E90-B3BC-7FE561A11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766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6" name="Rectangle 8">
            <a:extLst>
              <a:ext uri="{FF2B5EF4-FFF2-40B4-BE49-F238E27FC236}">
                <a16:creationId xmlns:a16="http://schemas.microsoft.com/office/drawing/2014/main" id="{092EE2D3-336B-49B4-B4AA-DEF38C5A1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429000"/>
            <a:ext cx="1447800" cy="16764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77" name="Rectangle 9">
            <a:extLst>
              <a:ext uri="{FF2B5EF4-FFF2-40B4-BE49-F238E27FC236}">
                <a16:creationId xmlns:a16="http://schemas.microsoft.com/office/drawing/2014/main" id="{F8FF4F68-ACF7-4BD2-A3E3-6C2A38BD7E53}"/>
              </a:ext>
            </a:extLst>
          </p:cNvPr>
          <p:cNvSpPr>
            <a:spLocks noChangeArrowheads="1"/>
          </p:cNvSpPr>
          <p:nvPr/>
        </p:nvSpPr>
        <p:spPr bwMode="auto">
          <a:xfrm rot="-1897933">
            <a:off x="6918325" y="3300413"/>
            <a:ext cx="1317625" cy="1905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78" name="Text Box 10">
            <a:extLst>
              <a:ext uri="{FF2B5EF4-FFF2-40B4-BE49-F238E27FC236}">
                <a16:creationId xmlns:a16="http://schemas.microsoft.com/office/drawing/2014/main" id="{7FED72B2-2E5E-49BC-AE64-D09CBF7DE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22066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/>
              <a:t>Esfera</a:t>
            </a:r>
          </a:p>
          <a:p>
            <a:pPr eaLnBrk="0" hangingPunct="0"/>
            <a:r>
              <a:rPr lang="en-US" altLang="en-US" sz="2400" b="0" i="0"/>
              <a:t>+Rápida, mas pouco justa</a:t>
            </a:r>
          </a:p>
        </p:txBody>
      </p:sp>
      <p:sp>
        <p:nvSpPr>
          <p:cNvPr id="365579" name="Text Box 11">
            <a:extLst>
              <a:ext uri="{FF2B5EF4-FFF2-40B4-BE49-F238E27FC236}">
                <a16:creationId xmlns:a16="http://schemas.microsoft.com/office/drawing/2014/main" id="{45F44AE5-CFBB-4B09-9533-51EB1B782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22066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/>
              <a:t>Caixa Alinhada</a:t>
            </a:r>
            <a:r>
              <a:rPr lang="en-US" altLang="en-US" sz="2400" b="0" i="0"/>
              <a:t> </a:t>
            </a:r>
            <a:r>
              <a:rPr lang="en-US" altLang="en-US" sz="2400" b="0"/>
              <a:t>com Eixos</a:t>
            </a:r>
            <a:r>
              <a:rPr lang="en-US" altLang="en-US" sz="2400" b="0" i="0"/>
              <a:t>:</a:t>
            </a:r>
          </a:p>
          <a:p>
            <a:pPr eaLnBrk="0" hangingPunct="0"/>
            <a:r>
              <a:rPr lang="en-US" altLang="en-US" sz="2400" b="0" i="0"/>
              <a:t>Rápido, justo</a:t>
            </a:r>
          </a:p>
        </p:txBody>
      </p:sp>
      <p:sp>
        <p:nvSpPr>
          <p:cNvPr id="365580" name="Text Box 12">
            <a:extLst>
              <a:ext uri="{FF2B5EF4-FFF2-40B4-BE49-F238E27FC236}">
                <a16:creationId xmlns:a16="http://schemas.microsoft.com/office/drawing/2014/main" id="{9EC70417-C72B-4B4F-BB89-A92DB59A7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638800"/>
            <a:ext cx="2514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0"/>
              <a:t>Caixa Orientada</a:t>
            </a:r>
          </a:p>
          <a:p>
            <a:pPr eaLnBrk="0" hangingPunct="0"/>
            <a:r>
              <a:rPr lang="en-US" altLang="en-US" sz="2400" b="0" i="0"/>
              <a:t>Rápida, +justa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E901C5FD-09CE-4D46-923A-4887E0F8F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Hierarquias de  Volumes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F1C2149D-FD5A-4666-9C16-16AD2B515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2098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Podem ser aplicadas aos próprios objetos ou a cenas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Raios são recursivamente testados com relação aos nós da árvore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Nós + próximos do olho são testados primeiro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Nós vazios são trivialmente rejeitados</a:t>
            </a:r>
          </a:p>
        </p:txBody>
      </p:sp>
      <p:grpSp>
        <p:nvGrpSpPr>
          <p:cNvPr id="366596" name="Group 4">
            <a:extLst>
              <a:ext uri="{FF2B5EF4-FFF2-40B4-BE49-F238E27FC236}">
                <a16:creationId xmlns:a16="http://schemas.microsoft.com/office/drawing/2014/main" id="{C4DDF393-8159-47E5-A905-115FE748BC43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886200"/>
            <a:ext cx="2663825" cy="2613025"/>
            <a:chOff x="4444" y="901"/>
            <a:chExt cx="1210" cy="1187"/>
          </a:xfrm>
        </p:grpSpPr>
        <p:sp>
          <p:nvSpPr>
            <p:cNvPr id="366597" name="Freeform 5">
              <a:extLst>
                <a:ext uri="{FF2B5EF4-FFF2-40B4-BE49-F238E27FC236}">
                  <a16:creationId xmlns:a16="http://schemas.microsoft.com/office/drawing/2014/main" id="{4B2ADD6F-6B00-472D-B949-E78C5D9C7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" y="948"/>
              <a:ext cx="1085" cy="1097"/>
            </a:xfrm>
            <a:custGeom>
              <a:avLst/>
              <a:gdLst>
                <a:gd name="T0" fmla="*/ 0 w 1085"/>
                <a:gd name="T1" fmla="*/ 750 h 1097"/>
                <a:gd name="T2" fmla="*/ 160 w 1085"/>
                <a:gd name="T3" fmla="*/ 559 h 1097"/>
                <a:gd name="T4" fmla="*/ 423 w 1085"/>
                <a:gd name="T5" fmla="*/ 686 h 1097"/>
                <a:gd name="T6" fmla="*/ 598 w 1085"/>
                <a:gd name="T7" fmla="*/ 489 h 1097"/>
                <a:gd name="T8" fmla="*/ 516 w 1085"/>
                <a:gd name="T9" fmla="*/ 404 h 1097"/>
                <a:gd name="T10" fmla="*/ 568 w 1085"/>
                <a:gd name="T11" fmla="*/ 347 h 1097"/>
                <a:gd name="T12" fmla="*/ 412 w 1085"/>
                <a:gd name="T13" fmla="*/ 173 h 1097"/>
                <a:gd name="T14" fmla="*/ 464 w 1085"/>
                <a:gd name="T15" fmla="*/ 57 h 1097"/>
                <a:gd name="T16" fmla="*/ 672 w 1085"/>
                <a:gd name="T17" fmla="*/ 0 h 1097"/>
                <a:gd name="T18" fmla="*/ 813 w 1085"/>
                <a:gd name="T19" fmla="*/ 148 h 1097"/>
                <a:gd name="T20" fmla="*/ 774 w 1085"/>
                <a:gd name="T21" fmla="*/ 367 h 1097"/>
                <a:gd name="T22" fmla="*/ 881 w 1085"/>
                <a:gd name="T23" fmla="*/ 615 h 1097"/>
                <a:gd name="T24" fmla="*/ 1085 w 1085"/>
                <a:gd name="T25" fmla="*/ 765 h 1097"/>
                <a:gd name="T26" fmla="*/ 826 w 1085"/>
                <a:gd name="T27" fmla="*/ 1040 h 1097"/>
                <a:gd name="T28" fmla="*/ 605 w 1085"/>
                <a:gd name="T29" fmla="*/ 1007 h 1097"/>
                <a:gd name="T30" fmla="*/ 207 w 1085"/>
                <a:gd name="T31" fmla="*/ 1097 h 1097"/>
                <a:gd name="T32" fmla="*/ 0 w 1085"/>
                <a:gd name="T33" fmla="*/ 750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85" h="1097">
                  <a:moveTo>
                    <a:pt x="0" y="750"/>
                  </a:moveTo>
                  <a:lnTo>
                    <a:pt x="160" y="559"/>
                  </a:lnTo>
                  <a:lnTo>
                    <a:pt x="423" y="686"/>
                  </a:lnTo>
                  <a:lnTo>
                    <a:pt x="598" y="489"/>
                  </a:lnTo>
                  <a:lnTo>
                    <a:pt x="516" y="404"/>
                  </a:lnTo>
                  <a:lnTo>
                    <a:pt x="568" y="347"/>
                  </a:lnTo>
                  <a:lnTo>
                    <a:pt x="412" y="173"/>
                  </a:lnTo>
                  <a:lnTo>
                    <a:pt x="464" y="57"/>
                  </a:lnTo>
                  <a:lnTo>
                    <a:pt x="672" y="0"/>
                  </a:lnTo>
                  <a:lnTo>
                    <a:pt x="813" y="148"/>
                  </a:lnTo>
                  <a:lnTo>
                    <a:pt x="774" y="367"/>
                  </a:lnTo>
                  <a:lnTo>
                    <a:pt x="881" y="615"/>
                  </a:lnTo>
                  <a:lnTo>
                    <a:pt x="1085" y="765"/>
                  </a:lnTo>
                  <a:lnTo>
                    <a:pt x="826" y="1040"/>
                  </a:lnTo>
                  <a:lnTo>
                    <a:pt x="605" y="1007"/>
                  </a:lnTo>
                  <a:lnTo>
                    <a:pt x="207" y="1097"/>
                  </a:lnTo>
                  <a:lnTo>
                    <a:pt x="0" y="75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98" name="Rectangle 6">
              <a:extLst>
                <a:ext uri="{FF2B5EF4-FFF2-40B4-BE49-F238E27FC236}">
                  <a16:creationId xmlns:a16="http://schemas.microsoft.com/office/drawing/2014/main" id="{05239597-B52E-4E9A-8F06-D2C86292F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5" y="901"/>
              <a:ext cx="1205" cy="11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99" name="Line 7">
              <a:extLst>
                <a:ext uri="{FF2B5EF4-FFF2-40B4-BE49-F238E27FC236}">
                  <a16:creationId xmlns:a16="http://schemas.microsoft.com/office/drawing/2014/main" id="{E2CA3232-6495-4B27-B52B-02F485F07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4" y="903"/>
              <a:ext cx="0" cy="1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0" name="Line 8">
              <a:extLst>
                <a:ext uri="{FF2B5EF4-FFF2-40B4-BE49-F238E27FC236}">
                  <a16:creationId xmlns:a16="http://schemas.microsoft.com/office/drawing/2014/main" id="{636AEB99-12FD-456F-9685-6DFE7A329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5" y="1490"/>
              <a:ext cx="12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1" name="Line 9">
              <a:extLst>
                <a:ext uri="{FF2B5EF4-FFF2-40B4-BE49-F238E27FC236}">
                  <a16:creationId xmlns:a16="http://schemas.microsoft.com/office/drawing/2014/main" id="{56B3A528-34C3-4801-9E10-C2A3FCEE6F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7" y="1792"/>
              <a:ext cx="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2" name="Line 10">
              <a:extLst>
                <a:ext uri="{FF2B5EF4-FFF2-40B4-BE49-F238E27FC236}">
                  <a16:creationId xmlns:a16="http://schemas.microsoft.com/office/drawing/2014/main" id="{E1573FAC-8585-463C-85B1-97DA6B2581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4" y="1792"/>
              <a:ext cx="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3" name="Line 11">
              <a:extLst>
                <a:ext uri="{FF2B5EF4-FFF2-40B4-BE49-F238E27FC236}">
                  <a16:creationId xmlns:a16="http://schemas.microsoft.com/office/drawing/2014/main" id="{72230EF7-6525-4A36-B6DE-639A05A39E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6" y="1209"/>
              <a:ext cx="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4" name="Line 12">
              <a:extLst>
                <a:ext uri="{FF2B5EF4-FFF2-40B4-BE49-F238E27FC236}">
                  <a16:creationId xmlns:a16="http://schemas.microsoft.com/office/drawing/2014/main" id="{F2542855-53D9-46C8-AE23-5737828A3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5" y="1209"/>
              <a:ext cx="6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5" name="Line 13">
              <a:extLst>
                <a:ext uri="{FF2B5EF4-FFF2-40B4-BE49-F238E27FC236}">
                  <a16:creationId xmlns:a16="http://schemas.microsoft.com/office/drawing/2014/main" id="{10FBB9FC-9C0F-4C73-AB6A-C23BAD6124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3" y="901"/>
              <a:ext cx="1" cy="5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6" name="Line 14">
              <a:extLst>
                <a:ext uri="{FF2B5EF4-FFF2-40B4-BE49-F238E27FC236}">
                  <a16:creationId xmlns:a16="http://schemas.microsoft.com/office/drawing/2014/main" id="{9B494F11-F13B-4AD2-961D-7D8B6EDD6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497"/>
              <a:ext cx="1" cy="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7" name="Line 15">
              <a:extLst>
                <a:ext uri="{FF2B5EF4-FFF2-40B4-BE49-F238E27FC236}">
                  <a16:creationId xmlns:a16="http://schemas.microsoft.com/office/drawing/2014/main" id="{3EBD7DCF-757B-40CD-96E1-A81F55B928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4" y="901"/>
              <a:ext cx="1" cy="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8" name="Line 16">
              <a:extLst>
                <a:ext uri="{FF2B5EF4-FFF2-40B4-BE49-F238E27FC236}">
                  <a16:creationId xmlns:a16="http://schemas.microsoft.com/office/drawing/2014/main" id="{3FF616FF-F3FC-4899-AB50-5AD65CFDF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3" y="1505"/>
              <a:ext cx="1" cy="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9" name="Line 17">
              <a:extLst>
                <a:ext uri="{FF2B5EF4-FFF2-40B4-BE49-F238E27FC236}">
                  <a16:creationId xmlns:a16="http://schemas.microsoft.com/office/drawing/2014/main" id="{8F32DC13-B7CF-4E52-B91D-93BE056460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4" y="911"/>
              <a:ext cx="1" cy="5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0" name="Line 18">
              <a:extLst>
                <a:ext uri="{FF2B5EF4-FFF2-40B4-BE49-F238E27FC236}">
                  <a16:creationId xmlns:a16="http://schemas.microsoft.com/office/drawing/2014/main" id="{6779AB14-A88B-422C-9D99-86C4FB4523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4" y="1052"/>
              <a:ext cx="28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1" name="Line 19">
              <a:extLst>
                <a:ext uri="{FF2B5EF4-FFF2-40B4-BE49-F238E27FC236}">
                  <a16:creationId xmlns:a16="http://schemas.microsoft.com/office/drawing/2014/main" id="{64845E77-7EE1-4DDB-9C87-1C2E4C0DD9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" y="906"/>
              <a:ext cx="2" cy="1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2" name="Line 20">
              <a:extLst>
                <a:ext uri="{FF2B5EF4-FFF2-40B4-BE49-F238E27FC236}">
                  <a16:creationId xmlns:a16="http://schemas.microsoft.com/office/drawing/2014/main" id="{91A81487-FAC0-4DA8-8A30-E241ED94C3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58" y="1051"/>
              <a:ext cx="2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3" name="Line 21">
              <a:extLst>
                <a:ext uri="{FF2B5EF4-FFF2-40B4-BE49-F238E27FC236}">
                  <a16:creationId xmlns:a16="http://schemas.microsoft.com/office/drawing/2014/main" id="{2A259288-B00E-42B8-80F5-D20E588410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64" y="1332"/>
              <a:ext cx="578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4" name="Line 22">
              <a:extLst>
                <a:ext uri="{FF2B5EF4-FFF2-40B4-BE49-F238E27FC236}">
                  <a16:creationId xmlns:a16="http://schemas.microsoft.com/office/drawing/2014/main" id="{5607AB32-A35E-42B9-84BF-C8E2674F5A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03" y="1136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5" name="Line 23">
              <a:extLst>
                <a:ext uri="{FF2B5EF4-FFF2-40B4-BE49-F238E27FC236}">
                  <a16:creationId xmlns:a16="http://schemas.microsoft.com/office/drawing/2014/main" id="{359299FD-B359-44F2-99F8-F141AC176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2" y="1048"/>
              <a:ext cx="1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6" name="Line 24">
              <a:extLst>
                <a:ext uri="{FF2B5EF4-FFF2-40B4-BE49-F238E27FC236}">
                  <a16:creationId xmlns:a16="http://schemas.microsoft.com/office/drawing/2014/main" id="{13645F5D-CD10-42DF-9982-DFCCECF1E6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03" y="982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7" name="Line 25">
              <a:extLst>
                <a:ext uri="{FF2B5EF4-FFF2-40B4-BE49-F238E27FC236}">
                  <a16:creationId xmlns:a16="http://schemas.microsoft.com/office/drawing/2014/main" id="{32A8C2E1-D289-4386-BA87-28E41EBE4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2" y="907"/>
              <a:ext cx="1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8" name="Line 26">
              <a:extLst>
                <a:ext uri="{FF2B5EF4-FFF2-40B4-BE49-F238E27FC236}">
                  <a16:creationId xmlns:a16="http://schemas.microsoft.com/office/drawing/2014/main" id="{074B31BE-A36E-46E6-8484-4AD17031C9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9" y="982"/>
              <a:ext cx="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9" name="Line 27">
              <a:extLst>
                <a:ext uri="{FF2B5EF4-FFF2-40B4-BE49-F238E27FC236}">
                  <a16:creationId xmlns:a16="http://schemas.microsoft.com/office/drawing/2014/main" id="{4A6D1694-1916-4980-8517-649427041E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2" y="903"/>
              <a:ext cx="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0" name="Line 28">
              <a:extLst>
                <a:ext uri="{FF2B5EF4-FFF2-40B4-BE49-F238E27FC236}">
                  <a16:creationId xmlns:a16="http://schemas.microsoft.com/office/drawing/2014/main" id="{60AD6C47-CDC4-4FA2-ACEF-B34399BA48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3" y="984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1" name="Line 29">
              <a:extLst>
                <a:ext uri="{FF2B5EF4-FFF2-40B4-BE49-F238E27FC236}">
                  <a16:creationId xmlns:a16="http://schemas.microsoft.com/office/drawing/2014/main" id="{BFCB6018-A9C9-49AB-919F-431A46583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8" y="908"/>
              <a:ext cx="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2" name="Line 30">
              <a:extLst>
                <a:ext uri="{FF2B5EF4-FFF2-40B4-BE49-F238E27FC236}">
                  <a16:creationId xmlns:a16="http://schemas.microsoft.com/office/drawing/2014/main" id="{78CFAAD6-CA21-46D8-BBC3-0052A257AE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7" y="1128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3" name="Line 31">
              <a:extLst>
                <a:ext uri="{FF2B5EF4-FFF2-40B4-BE49-F238E27FC236}">
                  <a16:creationId xmlns:a16="http://schemas.microsoft.com/office/drawing/2014/main" id="{71057449-629B-4D6E-9906-81B45BED6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8" y="1052"/>
              <a:ext cx="1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4" name="Line 32">
              <a:extLst>
                <a:ext uri="{FF2B5EF4-FFF2-40B4-BE49-F238E27FC236}">
                  <a16:creationId xmlns:a16="http://schemas.microsoft.com/office/drawing/2014/main" id="{E256F128-9B65-404A-815A-20B4EE671F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02" y="1268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5" name="Line 33">
              <a:extLst>
                <a:ext uri="{FF2B5EF4-FFF2-40B4-BE49-F238E27FC236}">
                  <a16:creationId xmlns:a16="http://schemas.microsoft.com/office/drawing/2014/main" id="{76A7A691-B729-4278-A381-BA9445BAA6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1" y="1162"/>
              <a:ext cx="2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6" name="Line 34">
              <a:extLst>
                <a:ext uri="{FF2B5EF4-FFF2-40B4-BE49-F238E27FC236}">
                  <a16:creationId xmlns:a16="http://schemas.microsoft.com/office/drawing/2014/main" id="{27B3D7E9-932A-4254-9930-31ACB81CEA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10" y="1399"/>
              <a:ext cx="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7" name="Line 35">
              <a:extLst>
                <a:ext uri="{FF2B5EF4-FFF2-40B4-BE49-F238E27FC236}">
                  <a16:creationId xmlns:a16="http://schemas.microsoft.com/office/drawing/2014/main" id="{C03D5596-127E-4201-9FAD-F2F5AF6F04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8" y="1336"/>
              <a:ext cx="0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8" name="Line 36">
              <a:extLst>
                <a:ext uri="{FF2B5EF4-FFF2-40B4-BE49-F238E27FC236}">
                  <a16:creationId xmlns:a16="http://schemas.microsoft.com/office/drawing/2014/main" id="{C07A4791-1F23-45ED-8818-8B1D3F387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08" y="139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9" name="Line 37">
              <a:extLst>
                <a:ext uri="{FF2B5EF4-FFF2-40B4-BE49-F238E27FC236}">
                  <a16:creationId xmlns:a16="http://schemas.microsoft.com/office/drawing/2014/main" id="{68B58AF5-C2BF-439F-8CCC-40F859D60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8" y="1495"/>
              <a:ext cx="0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0" name="Line 38">
              <a:extLst>
                <a:ext uri="{FF2B5EF4-FFF2-40B4-BE49-F238E27FC236}">
                  <a16:creationId xmlns:a16="http://schemas.microsoft.com/office/drawing/2014/main" id="{AC52685F-3C62-47A3-B264-02DDB51B6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46" y="1649"/>
              <a:ext cx="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1" name="Line 39">
              <a:extLst>
                <a:ext uri="{FF2B5EF4-FFF2-40B4-BE49-F238E27FC236}">
                  <a16:creationId xmlns:a16="http://schemas.microsoft.com/office/drawing/2014/main" id="{78CD2263-5F31-487D-8FD5-E48FAF989F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52" y="1933"/>
              <a:ext cx="1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2" name="Line 40">
              <a:extLst>
                <a:ext uri="{FF2B5EF4-FFF2-40B4-BE49-F238E27FC236}">
                  <a16:creationId xmlns:a16="http://schemas.microsoft.com/office/drawing/2014/main" id="{8FCA88EC-E048-44D1-AAEA-0B7AF338D3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09" y="1272"/>
              <a:ext cx="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3" name="Line 41">
              <a:extLst>
                <a:ext uri="{FF2B5EF4-FFF2-40B4-BE49-F238E27FC236}">
                  <a16:creationId xmlns:a16="http://schemas.microsoft.com/office/drawing/2014/main" id="{31CEC751-B121-4EC8-B648-C98A17D292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51" y="1645"/>
              <a:ext cx="6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4" name="Line 42">
              <a:extLst>
                <a:ext uri="{FF2B5EF4-FFF2-40B4-BE49-F238E27FC236}">
                  <a16:creationId xmlns:a16="http://schemas.microsoft.com/office/drawing/2014/main" id="{91695D41-F10E-4713-A3E6-156B6E1E7E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9" y="1494"/>
              <a:ext cx="0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5" name="Line 43">
              <a:extLst>
                <a:ext uri="{FF2B5EF4-FFF2-40B4-BE49-F238E27FC236}">
                  <a16:creationId xmlns:a16="http://schemas.microsoft.com/office/drawing/2014/main" id="{2F49E29B-BFD4-454A-92E0-FA8CA30464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05" y="1788"/>
              <a:ext cx="0" cy="2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6" name="Line 44">
              <a:extLst>
                <a:ext uri="{FF2B5EF4-FFF2-40B4-BE49-F238E27FC236}">
                  <a16:creationId xmlns:a16="http://schemas.microsoft.com/office/drawing/2014/main" id="{A55A12C6-317E-42FA-AE06-1A51601D3C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2" y="2007"/>
              <a:ext cx="8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7" name="Line 45">
              <a:extLst>
                <a:ext uri="{FF2B5EF4-FFF2-40B4-BE49-F238E27FC236}">
                  <a16:creationId xmlns:a16="http://schemas.microsoft.com/office/drawing/2014/main" id="{6C5605D4-7C17-49B4-8AE8-A9C12D8F85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4" y="1494"/>
              <a:ext cx="0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8" name="Line 46">
              <a:extLst>
                <a:ext uri="{FF2B5EF4-FFF2-40B4-BE49-F238E27FC236}">
                  <a16:creationId xmlns:a16="http://schemas.microsoft.com/office/drawing/2014/main" id="{78C63A99-9DC2-4FF2-959C-9F1D287F0F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7" y="1574"/>
              <a:ext cx="6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9" name="Line 47">
              <a:extLst>
                <a:ext uri="{FF2B5EF4-FFF2-40B4-BE49-F238E27FC236}">
                  <a16:creationId xmlns:a16="http://schemas.microsoft.com/office/drawing/2014/main" id="{2316C2DF-345C-4B2A-952F-FFBEB13881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6" y="1719"/>
              <a:ext cx="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0" name="Line 48">
              <a:extLst>
                <a:ext uri="{FF2B5EF4-FFF2-40B4-BE49-F238E27FC236}">
                  <a16:creationId xmlns:a16="http://schemas.microsoft.com/office/drawing/2014/main" id="{C8D11C55-AD98-48A1-890C-02E7EB674F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1494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1" name="Line 49">
              <a:extLst>
                <a:ext uri="{FF2B5EF4-FFF2-40B4-BE49-F238E27FC236}">
                  <a16:creationId xmlns:a16="http://schemas.microsoft.com/office/drawing/2014/main" id="{E67134E5-B690-406A-BB29-5AFD0A63F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3" y="1936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2" name="Line 50">
              <a:extLst>
                <a:ext uri="{FF2B5EF4-FFF2-40B4-BE49-F238E27FC236}">
                  <a16:creationId xmlns:a16="http://schemas.microsoft.com/office/drawing/2014/main" id="{38B684C4-BF85-4A6F-B03C-96CCC71249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27" y="1493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3" name="Line 51">
              <a:extLst>
                <a:ext uri="{FF2B5EF4-FFF2-40B4-BE49-F238E27FC236}">
                  <a16:creationId xmlns:a16="http://schemas.microsoft.com/office/drawing/2014/main" id="{49DFFBE7-241F-4721-BA06-3DD0953151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36" y="1936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4" name="Line 52">
              <a:extLst>
                <a:ext uri="{FF2B5EF4-FFF2-40B4-BE49-F238E27FC236}">
                  <a16:creationId xmlns:a16="http://schemas.microsoft.com/office/drawing/2014/main" id="{BC27FC62-A5CA-4ED4-91F7-620C37561E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85" y="1931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5" name="Line 53">
              <a:extLst>
                <a:ext uri="{FF2B5EF4-FFF2-40B4-BE49-F238E27FC236}">
                  <a16:creationId xmlns:a16="http://schemas.microsoft.com/office/drawing/2014/main" id="{EF9C87E7-4CC8-426C-9ECE-4386531EB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20" y="1936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6" name="Line 54">
              <a:extLst>
                <a:ext uri="{FF2B5EF4-FFF2-40B4-BE49-F238E27FC236}">
                  <a16:creationId xmlns:a16="http://schemas.microsoft.com/office/drawing/2014/main" id="{65A15984-4250-4E06-94BB-8C245BEC55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74" y="1936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7" name="Line 55">
              <a:extLst>
                <a:ext uri="{FF2B5EF4-FFF2-40B4-BE49-F238E27FC236}">
                  <a16:creationId xmlns:a16="http://schemas.microsoft.com/office/drawing/2014/main" id="{8CA4CE27-2A12-4230-815D-6865B1E75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3" y="1492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8" name="Line 56">
              <a:extLst>
                <a:ext uri="{FF2B5EF4-FFF2-40B4-BE49-F238E27FC236}">
                  <a16:creationId xmlns:a16="http://schemas.microsoft.com/office/drawing/2014/main" id="{93123C4A-B32D-43BD-870D-843D1E4FE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19" y="1789"/>
              <a:ext cx="0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9" name="Line 57">
              <a:extLst>
                <a:ext uri="{FF2B5EF4-FFF2-40B4-BE49-F238E27FC236}">
                  <a16:creationId xmlns:a16="http://schemas.microsoft.com/office/drawing/2014/main" id="{093D55BD-B306-495E-9369-03713E5E35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47" y="1855"/>
              <a:ext cx="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0" name="Line 58">
              <a:extLst>
                <a:ext uri="{FF2B5EF4-FFF2-40B4-BE49-F238E27FC236}">
                  <a16:creationId xmlns:a16="http://schemas.microsoft.com/office/drawing/2014/main" id="{D25DB725-6837-4B7E-88B7-820C8D9836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43" y="1570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1" name="Line 59">
              <a:extLst>
                <a:ext uri="{FF2B5EF4-FFF2-40B4-BE49-F238E27FC236}">
                  <a16:creationId xmlns:a16="http://schemas.microsoft.com/office/drawing/2014/main" id="{472D815A-0AE8-44C1-B2AD-C1F6AFFAD9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77" y="1649"/>
              <a:ext cx="0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2" name="Line 60">
              <a:extLst>
                <a:ext uri="{FF2B5EF4-FFF2-40B4-BE49-F238E27FC236}">
                  <a16:creationId xmlns:a16="http://schemas.microsoft.com/office/drawing/2014/main" id="{C0ECCCAA-C795-4165-B468-E7BF8A545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6" y="171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3" name="Line 61">
              <a:extLst>
                <a:ext uri="{FF2B5EF4-FFF2-40B4-BE49-F238E27FC236}">
                  <a16:creationId xmlns:a16="http://schemas.microsoft.com/office/drawing/2014/main" id="{9EC0F0AF-EB3E-43AD-A138-87545EC58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45" y="1855"/>
              <a:ext cx="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6654" name="Group 62">
            <a:extLst>
              <a:ext uri="{FF2B5EF4-FFF2-40B4-BE49-F238E27FC236}">
                <a16:creationId xmlns:a16="http://schemas.microsoft.com/office/drawing/2014/main" id="{53504DE8-FF6E-457D-9C44-30BB4055782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886200"/>
            <a:ext cx="2667000" cy="2590800"/>
            <a:chOff x="3216" y="2448"/>
            <a:chExt cx="1680" cy="1632"/>
          </a:xfrm>
        </p:grpSpPr>
        <p:sp>
          <p:nvSpPr>
            <p:cNvPr id="366655" name="Rectangle 63">
              <a:extLst>
                <a:ext uri="{FF2B5EF4-FFF2-40B4-BE49-F238E27FC236}">
                  <a16:creationId xmlns:a16="http://schemas.microsoft.com/office/drawing/2014/main" id="{EF6D293E-49FA-4538-81F0-1C5D787E9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48"/>
              <a:ext cx="1680" cy="16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6" name="Line 64">
              <a:extLst>
                <a:ext uri="{FF2B5EF4-FFF2-40B4-BE49-F238E27FC236}">
                  <a16:creationId xmlns:a16="http://schemas.microsoft.com/office/drawing/2014/main" id="{8AD53FC4-A5B9-4C33-B242-22F761460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4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57" name="Line 65">
              <a:extLst>
                <a:ext uri="{FF2B5EF4-FFF2-40B4-BE49-F238E27FC236}">
                  <a16:creationId xmlns:a16="http://schemas.microsoft.com/office/drawing/2014/main" id="{7FE6BFD0-9657-498E-B37C-6A3818C07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26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58" name="Line 66">
              <a:extLst>
                <a:ext uri="{FF2B5EF4-FFF2-40B4-BE49-F238E27FC236}">
                  <a16:creationId xmlns:a16="http://schemas.microsoft.com/office/drawing/2014/main" id="{6C765DD9-79C6-4115-94CE-80F2CE240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448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59" name="Line 67">
              <a:extLst>
                <a:ext uri="{FF2B5EF4-FFF2-40B4-BE49-F238E27FC236}">
                  <a16:creationId xmlns:a16="http://schemas.microsoft.com/office/drawing/2014/main" id="{77463DAF-5A63-4D4B-85F2-8F7B47275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83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0" name="Oval 68">
              <a:extLst>
                <a:ext uri="{FF2B5EF4-FFF2-40B4-BE49-F238E27FC236}">
                  <a16:creationId xmlns:a16="http://schemas.microsoft.com/office/drawing/2014/main" id="{CCC11345-4E73-4004-9CC1-8E62F89BB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496"/>
              <a:ext cx="33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1" name="Line 69">
              <a:extLst>
                <a:ext uri="{FF2B5EF4-FFF2-40B4-BE49-F238E27FC236}">
                  <a16:creationId xmlns:a16="http://schemas.microsoft.com/office/drawing/2014/main" id="{8F0B793C-44EB-41E1-A6CD-71137FC09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7" y="283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2" name="Line 70">
              <a:extLst>
                <a:ext uri="{FF2B5EF4-FFF2-40B4-BE49-F238E27FC236}">
                  <a16:creationId xmlns:a16="http://schemas.microsoft.com/office/drawing/2014/main" id="{B310EE97-C8FF-492C-94C9-AFD854901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0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3" name="Oval 71">
              <a:extLst>
                <a:ext uri="{FF2B5EF4-FFF2-40B4-BE49-F238E27FC236}">
                  <a16:creationId xmlns:a16="http://schemas.microsoft.com/office/drawing/2014/main" id="{C72F0667-4058-4937-8B48-A193DCBB4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4" name="AutoShape 72">
              <a:extLst>
                <a:ext uri="{FF2B5EF4-FFF2-40B4-BE49-F238E27FC236}">
                  <a16:creationId xmlns:a16="http://schemas.microsoft.com/office/drawing/2014/main" id="{8944C3C1-511A-4C96-BFC6-903D19555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072"/>
              <a:ext cx="96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5" name="Line 73">
              <a:extLst>
                <a:ext uri="{FF2B5EF4-FFF2-40B4-BE49-F238E27FC236}">
                  <a16:creationId xmlns:a16="http://schemas.microsoft.com/office/drawing/2014/main" id="{B2A67D83-9872-4ED2-957D-117C51A9E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264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6" name="Line 74">
              <a:extLst>
                <a:ext uri="{FF2B5EF4-FFF2-40B4-BE49-F238E27FC236}">
                  <a16:creationId xmlns:a16="http://schemas.microsoft.com/office/drawing/2014/main" id="{E66DE78C-0588-4D94-99B1-A8BE86596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648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7" name="Oval 75">
              <a:extLst>
                <a:ext uri="{FF2B5EF4-FFF2-40B4-BE49-F238E27FC236}">
                  <a16:creationId xmlns:a16="http://schemas.microsoft.com/office/drawing/2014/main" id="{4FE83189-6588-48DC-8072-CA56FE42A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696"/>
              <a:ext cx="288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8" name="Line 76">
              <a:extLst>
                <a:ext uri="{FF2B5EF4-FFF2-40B4-BE49-F238E27FC236}">
                  <a16:creationId xmlns:a16="http://schemas.microsoft.com/office/drawing/2014/main" id="{B7A992B5-2A46-4B5E-A0CE-EECA31A30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26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69" name="Line 77">
              <a:extLst>
                <a:ext uri="{FF2B5EF4-FFF2-40B4-BE49-F238E27FC236}">
                  <a16:creationId xmlns:a16="http://schemas.microsoft.com/office/drawing/2014/main" id="{A4DC9145-69FA-4E6F-9090-7A2F7A614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45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70" name="Line 78">
              <a:extLst>
                <a:ext uri="{FF2B5EF4-FFF2-40B4-BE49-F238E27FC236}">
                  <a16:creationId xmlns:a16="http://schemas.microsoft.com/office/drawing/2014/main" id="{DB3F9D3C-7D10-464B-ABDF-AEA677A939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2" y="32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71" name="Line 79">
              <a:extLst>
                <a:ext uri="{FF2B5EF4-FFF2-40B4-BE49-F238E27FC236}">
                  <a16:creationId xmlns:a16="http://schemas.microsoft.com/office/drawing/2014/main" id="{2969C2F7-3C2F-41E9-884C-5CF2D5A75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3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672" name="Oval 80">
              <a:extLst>
                <a:ext uri="{FF2B5EF4-FFF2-40B4-BE49-F238E27FC236}">
                  <a16:creationId xmlns:a16="http://schemas.microsoft.com/office/drawing/2014/main" id="{DC34FE16-006C-419C-96C6-A18517968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6" y="3293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6B521DB3-48D2-48C1-A557-D8E17AAA9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Usando Hardware para determinar Visibilidade</a:t>
            </a:r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EC9BB6A3-3765-4BA5-890D-FE67D983D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Hardware é geralmente mais rápido que software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Desenha-se os objetos usando acelerador gráfico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O valor de profundidade armazenado no z-buffer pode ser usado para determinar as coordenadas do mundo dos objetos mais próximos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Um teste exato é feito apenas sobre esses objetos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Uma outra idéia é usar uma cor para desenhar cada objeto (</a:t>
            </a:r>
            <a:r>
              <a:rPr lang="pt-BR" altLang="en-US" sz="2600" i="1"/>
              <a:t>item buffer</a:t>
            </a:r>
            <a:r>
              <a:rPr lang="pt-BR" altLang="en-US" sz="26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 cor vai designar qual o objeto mais próximo</a:t>
            </a:r>
            <a:endParaRPr lang="pt-BR" altLang="en-US" sz="2400"/>
          </a:p>
          <a:p>
            <a:pPr>
              <a:lnSpc>
                <a:spcPct val="90000"/>
              </a:lnSpc>
            </a:pPr>
            <a:r>
              <a:rPr lang="pt-BR" altLang="en-US" sz="2600"/>
              <a:t>Essas técnicas podem ser usadas em qualquer estágio do ray tracing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>
            <a:extLst>
              <a:ext uri="{FF2B5EF4-FFF2-40B4-BE49-F238E27FC236}">
                <a16:creationId xmlns:a16="http://schemas.microsoft.com/office/drawing/2014/main" id="{55B0F6EC-DD32-487C-8C78-EB98CEC0E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Ray Casting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176543B9-E8B5-4225-B3BA-6A1E9E83A17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Introduzido por Appel (1968)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Raios são lançados passando pelo olho e por cada pixel da imagem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Teste de interseção entre cada objeto da cena e raio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Pixel é pintado com cor do objeto mais próximo (do olho)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Sombras são calculadas lançando raios desde o ponto do objeto até a fonte de luz</a:t>
            </a:r>
          </a:p>
        </p:txBody>
      </p:sp>
      <p:pic>
        <p:nvPicPr>
          <p:cNvPr id="302084" name="Picture 4">
            <a:extLst>
              <a:ext uri="{FF2B5EF4-FFF2-40B4-BE49-F238E27FC236}">
                <a16:creationId xmlns:a16="http://schemas.microsoft.com/office/drawing/2014/main" id="{F8DD941F-A5DB-40F6-A4F4-29D1F28C82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701925"/>
            <a:ext cx="4038600" cy="232251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05" name="AutoShape 81">
            <a:extLst>
              <a:ext uri="{FF2B5EF4-FFF2-40B4-BE49-F238E27FC236}">
                <a16:creationId xmlns:a16="http://schemas.microsoft.com/office/drawing/2014/main" id="{F79CCD27-0A79-4340-B04C-D37EA7F52937}"/>
              </a:ext>
            </a:extLst>
          </p:cNvPr>
          <p:cNvSpPr>
            <a:spLocks noChangeArrowheads="1"/>
          </p:cNvSpPr>
          <p:nvPr/>
        </p:nvSpPr>
        <p:spPr bwMode="auto">
          <a:xfrm rot="743078" flipV="1">
            <a:off x="3521075" y="4914900"/>
            <a:ext cx="136525" cy="190500"/>
          </a:xfrm>
          <a:prstGeom prst="parallelogram">
            <a:avLst>
              <a:gd name="adj" fmla="val 26083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DE0A7070-DCFA-4C6B-984B-3A49373F3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Raio / Objeto</a:t>
            </a:r>
          </a:p>
        </p:txBody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D59A9FE3-A41E-42FD-B1CD-8538AA7DC2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2514600"/>
          </a:xfrm>
        </p:spPr>
        <p:txBody>
          <a:bodyPr/>
          <a:lstStyle/>
          <a:p>
            <a:r>
              <a:rPr lang="pt-BR" altLang="en-US" sz="2600"/>
              <a:t>Raio é modelado como uma reta em forma paramétrica: </a:t>
            </a:r>
            <a:r>
              <a:rPr lang="pt-BR" altLang="en-US" sz="2600" i="1"/>
              <a:t>R</a:t>
            </a:r>
            <a:r>
              <a:rPr lang="pt-BR" altLang="en-US" sz="2600"/>
              <a:t> (</a:t>
            </a:r>
            <a:r>
              <a:rPr lang="pt-BR" altLang="en-US" sz="2600" i="1"/>
              <a:t>t</a:t>
            </a:r>
            <a:r>
              <a:rPr lang="pt-BR" altLang="en-US" sz="2600"/>
              <a:t>) = </a:t>
            </a:r>
            <a:r>
              <a:rPr lang="pt-BR" altLang="en-US" sz="2600" i="1"/>
              <a:t>P</a:t>
            </a:r>
            <a:r>
              <a:rPr lang="pt-BR" altLang="en-US" sz="2600" baseline="-25000"/>
              <a:t>0</a:t>
            </a:r>
            <a:r>
              <a:rPr lang="pt-BR" altLang="en-US" sz="2600" i="1" baseline="-25000"/>
              <a:t> </a:t>
            </a:r>
            <a:r>
              <a:rPr lang="pt-BR" altLang="en-US" sz="2600" i="1"/>
              <a:t>+ t </a:t>
            </a:r>
            <a:r>
              <a:rPr lang="pt-BR" altLang="en-US" sz="2600"/>
              <a:t>(</a:t>
            </a:r>
            <a:r>
              <a:rPr lang="pt-BR" altLang="en-US" sz="2600" i="1"/>
              <a:t>P</a:t>
            </a:r>
            <a:r>
              <a:rPr lang="pt-BR" altLang="en-US" sz="2600" i="1" baseline="-25000"/>
              <a:t>1</a:t>
            </a:r>
            <a:r>
              <a:rPr lang="pt-BR" altLang="en-US" sz="2600" i="1"/>
              <a:t> – P</a:t>
            </a:r>
            <a:r>
              <a:rPr lang="pt-BR" altLang="en-US" sz="2600" baseline="-25000"/>
              <a:t>0</a:t>
            </a:r>
            <a:r>
              <a:rPr lang="pt-BR" altLang="en-US" sz="2600"/>
              <a:t>)</a:t>
            </a:r>
            <a:r>
              <a:rPr lang="pt-BR" altLang="en-US" sz="2600" i="1" baseline="-25000"/>
              <a:t> </a:t>
            </a:r>
            <a:r>
              <a:rPr lang="pt-BR" altLang="en-US" sz="2600" i="1"/>
              <a:t>= P</a:t>
            </a:r>
            <a:r>
              <a:rPr lang="pt-BR" altLang="en-US" sz="2600" baseline="-25000"/>
              <a:t>0</a:t>
            </a:r>
            <a:r>
              <a:rPr lang="pt-BR" altLang="en-US" sz="2600" i="1" baseline="-25000"/>
              <a:t> </a:t>
            </a:r>
            <a:r>
              <a:rPr lang="pt-BR" altLang="en-US" sz="2600" i="1"/>
              <a:t>+ t V</a:t>
            </a:r>
          </a:p>
          <a:p>
            <a:r>
              <a:rPr lang="pt-BR" altLang="en-US" sz="2600"/>
              <a:t>Computa-se para quais valores do parâmetro </a:t>
            </a:r>
            <a:r>
              <a:rPr lang="pt-BR" altLang="en-US" sz="2600" i="1"/>
              <a:t>t</a:t>
            </a:r>
            <a:r>
              <a:rPr lang="pt-BR" altLang="en-US" sz="2600"/>
              <a:t> a reta intercepta o objeto </a:t>
            </a:r>
          </a:p>
        </p:txBody>
      </p:sp>
      <p:grpSp>
        <p:nvGrpSpPr>
          <p:cNvPr id="308294" name="Group 70">
            <a:extLst>
              <a:ext uri="{FF2B5EF4-FFF2-40B4-BE49-F238E27FC236}">
                <a16:creationId xmlns:a16="http://schemas.microsoft.com/office/drawing/2014/main" id="{8CD5DBEA-2210-4AAC-9F04-E00BD478D92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752600" y="4800600"/>
            <a:ext cx="533400" cy="746125"/>
            <a:chOff x="4423" y="1920"/>
            <a:chExt cx="1044" cy="1941"/>
          </a:xfrm>
        </p:grpSpPr>
        <p:sp>
          <p:nvSpPr>
            <p:cNvPr id="308254" name="Freeform 30">
              <a:extLst>
                <a:ext uri="{FF2B5EF4-FFF2-40B4-BE49-F238E27FC236}">
                  <a16:creationId xmlns:a16="http://schemas.microsoft.com/office/drawing/2014/main" id="{6E8800C4-4788-4336-B200-519530084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179"/>
              <a:ext cx="797" cy="654"/>
            </a:xfrm>
            <a:custGeom>
              <a:avLst/>
              <a:gdLst>
                <a:gd name="T0" fmla="*/ 1575 w 1594"/>
                <a:gd name="T1" fmla="*/ 648 h 1310"/>
                <a:gd name="T2" fmla="*/ 1566 w 1594"/>
                <a:gd name="T3" fmla="*/ 635 h 1310"/>
                <a:gd name="T4" fmla="*/ 1549 w 1594"/>
                <a:gd name="T5" fmla="*/ 618 h 1310"/>
                <a:gd name="T6" fmla="*/ 1530 w 1594"/>
                <a:gd name="T7" fmla="*/ 597 h 1310"/>
                <a:gd name="T8" fmla="*/ 1507 w 1594"/>
                <a:gd name="T9" fmla="*/ 572 h 1310"/>
                <a:gd name="T10" fmla="*/ 1494 w 1594"/>
                <a:gd name="T11" fmla="*/ 559 h 1310"/>
                <a:gd name="T12" fmla="*/ 1480 w 1594"/>
                <a:gd name="T13" fmla="*/ 544 h 1310"/>
                <a:gd name="T14" fmla="*/ 1465 w 1594"/>
                <a:gd name="T15" fmla="*/ 529 h 1310"/>
                <a:gd name="T16" fmla="*/ 1450 w 1594"/>
                <a:gd name="T17" fmla="*/ 513 h 1310"/>
                <a:gd name="T18" fmla="*/ 1435 w 1594"/>
                <a:gd name="T19" fmla="*/ 496 h 1310"/>
                <a:gd name="T20" fmla="*/ 1417 w 1594"/>
                <a:gd name="T21" fmla="*/ 479 h 1310"/>
                <a:gd name="T22" fmla="*/ 1398 w 1594"/>
                <a:gd name="T23" fmla="*/ 462 h 1310"/>
                <a:gd name="T24" fmla="*/ 1381 w 1594"/>
                <a:gd name="T25" fmla="*/ 445 h 1310"/>
                <a:gd name="T26" fmla="*/ 1362 w 1594"/>
                <a:gd name="T27" fmla="*/ 426 h 1310"/>
                <a:gd name="T28" fmla="*/ 1341 w 1594"/>
                <a:gd name="T29" fmla="*/ 409 h 1310"/>
                <a:gd name="T30" fmla="*/ 1321 w 1594"/>
                <a:gd name="T31" fmla="*/ 390 h 1310"/>
                <a:gd name="T32" fmla="*/ 1300 w 1594"/>
                <a:gd name="T33" fmla="*/ 371 h 1310"/>
                <a:gd name="T34" fmla="*/ 1279 w 1594"/>
                <a:gd name="T35" fmla="*/ 352 h 1310"/>
                <a:gd name="T36" fmla="*/ 1258 w 1594"/>
                <a:gd name="T37" fmla="*/ 335 h 1310"/>
                <a:gd name="T38" fmla="*/ 1235 w 1594"/>
                <a:gd name="T39" fmla="*/ 316 h 1310"/>
                <a:gd name="T40" fmla="*/ 1212 w 1594"/>
                <a:gd name="T41" fmla="*/ 297 h 1310"/>
                <a:gd name="T42" fmla="*/ 1187 w 1594"/>
                <a:gd name="T43" fmla="*/ 278 h 1310"/>
                <a:gd name="T44" fmla="*/ 1163 w 1594"/>
                <a:gd name="T45" fmla="*/ 259 h 1310"/>
                <a:gd name="T46" fmla="*/ 1138 w 1594"/>
                <a:gd name="T47" fmla="*/ 242 h 1310"/>
                <a:gd name="T48" fmla="*/ 1113 w 1594"/>
                <a:gd name="T49" fmla="*/ 223 h 1310"/>
                <a:gd name="T50" fmla="*/ 1089 w 1594"/>
                <a:gd name="T51" fmla="*/ 204 h 1310"/>
                <a:gd name="T52" fmla="*/ 1064 w 1594"/>
                <a:gd name="T53" fmla="*/ 186 h 1310"/>
                <a:gd name="T54" fmla="*/ 1037 w 1594"/>
                <a:gd name="T55" fmla="*/ 171 h 1310"/>
                <a:gd name="T56" fmla="*/ 1011 w 1594"/>
                <a:gd name="T57" fmla="*/ 154 h 1310"/>
                <a:gd name="T58" fmla="*/ 984 w 1594"/>
                <a:gd name="T59" fmla="*/ 139 h 1310"/>
                <a:gd name="T60" fmla="*/ 958 w 1594"/>
                <a:gd name="T61" fmla="*/ 122 h 1310"/>
                <a:gd name="T62" fmla="*/ 931 w 1594"/>
                <a:gd name="T63" fmla="*/ 108 h 1310"/>
                <a:gd name="T64" fmla="*/ 904 w 1594"/>
                <a:gd name="T65" fmla="*/ 93 h 1310"/>
                <a:gd name="T66" fmla="*/ 876 w 1594"/>
                <a:gd name="T67" fmla="*/ 80 h 1310"/>
                <a:gd name="T68" fmla="*/ 821 w 1594"/>
                <a:gd name="T69" fmla="*/ 55 h 1310"/>
                <a:gd name="T70" fmla="*/ 766 w 1594"/>
                <a:gd name="T71" fmla="*/ 36 h 1310"/>
                <a:gd name="T72" fmla="*/ 710 w 1594"/>
                <a:gd name="T73" fmla="*/ 19 h 1310"/>
                <a:gd name="T74" fmla="*/ 627 w 1594"/>
                <a:gd name="T75" fmla="*/ 4 h 1310"/>
                <a:gd name="T76" fmla="*/ 463 w 1594"/>
                <a:gd name="T77" fmla="*/ 10 h 1310"/>
                <a:gd name="T78" fmla="*/ 383 w 1594"/>
                <a:gd name="T79" fmla="*/ 34 h 1310"/>
                <a:gd name="T80" fmla="*/ 334 w 1594"/>
                <a:gd name="T81" fmla="*/ 61 h 1310"/>
                <a:gd name="T82" fmla="*/ 307 w 1594"/>
                <a:gd name="T83" fmla="*/ 76 h 1310"/>
                <a:gd name="T84" fmla="*/ 285 w 1594"/>
                <a:gd name="T85" fmla="*/ 93 h 1310"/>
                <a:gd name="T86" fmla="*/ 260 w 1594"/>
                <a:gd name="T87" fmla="*/ 112 h 1310"/>
                <a:gd name="T88" fmla="*/ 0 w 1594"/>
                <a:gd name="T89" fmla="*/ 684 h 1310"/>
                <a:gd name="T90" fmla="*/ 558 w 1594"/>
                <a:gd name="T91" fmla="*/ 633 h 1310"/>
                <a:gd name="T92" fmla="*/ 1203 w 1594"/>
                <a:gd name="T93" fmla="*/ 971 h 1310"/>
                <a:gd name="T94" fmla="*/ 1585 w 1594"/>
                <a:gd name="T95" fmla="*/ 66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4" h="1310">
                  <a:moveTo>
                    <a:pt x="1585" y="660"/>
                  </a:moveTo>
                  <a:lnTo>
                    <a:pt x="1575" y="648"/>
                  </a:lnTo>
                  <a:lnTo>
                    <a:pt x="1571" y="643"/>
                  </a:lnTo>
                  <a:lnTo>
                    <a:pt x="1566" y="635"/>
                  </a:lnTo>
                  <a:lnTo>
                    <a:pt x="1558" y="627"/>
                  </a:lnTo>
                  <a:lnTo>
                    <a:pt x="1549" y="618"/>
                  </a:lnTo>
                  <a:lnTo>
                    <a:pt x="1539" y="608"/>
                  </a:lnTo>
                  <a:lnTo>
                    <a:pt x="1530" y="597"/>
                  </a:lnTo>
                  <a:lnTo>
                    <a:pt x="1518" y="584"/>
                  </a:lnTo>
                  <a:lnTo>
                    <a:pt x="1507" y="572"/>
                  </a:lnTo>
                  <a:lnTo>
                    <a:pt x="1501" y="565"/>
                  </a:lnTo>
                  <a:lnTo>
                    <a:pt x="1494" y="559"/>
                  </a:lnTo>
                  <a:lnTo>
                    <a:pt x="1488" y="551"/>
                  </a:lnTo>
                  <a:lnTo>
                    <a:pt x="1480" y="544"/>
                  </a:lnTo>
                  <a:lnTo>
                    <a:pt x="1473" y="536"/>
                  </a:lnTo>
                  <a:lnTo>
                    <a:pt x="1465" y="529"/>
                  </a:lnTo>
                  <a:lnTo>
                    <a:pt x="1457" y="521"/>
                  </a:lnTo>
                  <a:lnTo>
                    <a:pt x="1450" y="513"/>
                  </a:lnTo>
                  <a:lnTo>
                    <a:pt x="1442" y="504"/>
                  </a:lnTo>
                  <a:lnTo>
                    <a:pt x="1435" y="496"/>
                  </a:lnTo>
                  <a:lnTo>
                    <a:pt x="1425" y="489"/>
                  </a:lnTo>
                  <a:lnTo>
                    <a:pt x="1417" y="479"/>
                  </a:lnTo>
                  <a:lnTo>
                    <a:pt x="1408" y="472"/>
                  </a:lnTo>
                  <a:lnTo>
                    <a:pt x="1398" y="462"/>
                  </a:lnTo>
                  <a:lnTo>
                    <a:pt x="1391" y="453"/>
                  </a:lnTo>
                  <a:lnTo>
                    <a:pt x="1381" y="445"/>
                  </a:lnTo>
                  <a:lnTo>
                    <a:pt x="1372" y="435"/>
                  </a:lnTo>
                  <a:lnTo>
                    <a:pt x="1362" y="426"/>
                  </a:lnTo>
                  <a:lnTo>
                    <a:pt x="1351" y="418"/>
                  </a:lnTo>
                  <a:lnTo>
                    <a:pt x="1341" y="409"/>
                  </a:lnTo>
                  <a:lnTo>
                    <a:pt x="1332" y="399"/>
                  </a:lnTo>
                  <a:lnTo>
                    <a:pt x="1321" y="390"/>
                  </a:lnTo>
                  <a:lnTo>
                    <a:pt x="1311" y="380"/>
                  </a:lnTo>
                  <a:lnTo>
                    <a:pt x="1300" y="371"/>
                  </a:lnTo>
                  <a:lnTo>
                    <a:pt x="1290" y="363"/>
                  </a:lnTo>
                  <a:lnTo>
                    <a:pt x="1279" y="352"/>
                  </a:lnTo>
                  <a:lnTo>
                    <a:pt x="1267" y="344"/>
                  </a:lnTo>
                  <a:lnTo>
                    <a:pt x="1258" y="335"/>
                  </a:lnTo>
                  <a:lnTo>
                    <a:pt x="1245" y="325"/>
                  </a:lnTo>
                  <a:lnTo>
                    <a:pt x="1235" y="316"/>
                  </a:lnTo>
                  <a:lnTo>
                    <a:pt x="1224" y="306"/>
                  </a:lnTo>
                  <a:lnTo>
                    <a:pt x="1212" y="297"/>
                  </a:lnTo>
                  <a:lnTo>
                    <a:pt x="1199" y="287"/>
                  </a:lnTo>
                  <a:lnTo>
                    <a:pt x="1187" y="278"/>
                  </a:lnTo>
                  <a:lnTo>
                    <a:pt x="1176" y="268"/>
                  </a:lnTo>
                  <a:lnTo>
                    <a:pt x="1163" y="259"/>
                  </a:lnTo>
                  <a:lnTo>
                    <a:pt x="1151" y="249"/>
                  </a:lnTo>
                  <a:lnTo>
                    <a:pt x="1138" y="242"/>
                  </a:lnTo>
                  <a:lnTo>
                    <a:pt x="1127" y="232"/>
                  </a:lnTo>
                  <a:lnTo>
                    <a:pt x="1113" y="223"/>
                  </a:lnTo>
                  <a:lnTo>
                    <a:pt x="1102" y="213"/>
                  </a:lnTo>
                  <a:lnTo>
                    <a:pt x="1089" y="204"/>
                  </a:lnTo>
                  <a:lnTo>
                    <a:pt x="1075" y="196"/>
                  </a:lnTo>
                  <a:lnTo>
                    <a:pt x="1064" y="186"/>
                  </a:lnTo>
                  <a:lnTo>
                    <a:pt x="1051" y="179"/>
                  </a:lnTo>
                  <a:lnTo>
                    <a:pt x="1037" y="171"/>
                  </a:lnTo>
                  <a:lnTo>
                    <a:pt x="1024" y="162"/>
                  </a:lnTo>
                  <a:lnTo>
                    <a:pt x="1011" y="154"/>
                  </a:lnTo>
                  <a:lnTo>
                    <a:pt x="999" y="146"/>
                  </a:lnTo>
                  <a:lnTo>
                    <a:pt x="984" y="139"/>
                  </a:lnTo>
                  <a:lnTo>
                    <a:pt x="971" y="129"/>
                  </a:lnTo>
                  <a:lnTo>
                    <a:pt x="958" y="122"/>
                  </a:lnTo>
                  <a:lnTo>
                    <a:pt x="944" y="114"/>
                  </a:lnTo>
                  <a:lnTo>
                    <a:pt x="931" y="108"/>
                  </a:lnTo>
                  <a:lnTo>
                    <a:pt x="918" y="101"/>
                  </a:lnTo>
                  <a:lnTo>
                    <a:pt x="904" y="93"/>
                  </a:lnTo>
                  <a:lnTo>
                    <a:pt x="889" y="88"/>
                  </a:lnTo>
                  <a:lnTo>
                    <a:pt x="876" y="80"/>
                  </a:lnTo>
                  <a:lnTo>
                    <a:pt x="849" y="69"/>
                  </a:lnTo>
                  <a:lnTo>
                    <a:pt x="821" y="55"/>
                  </a:lnTo>
                  <a:lnTo>
                    <a:pt x="794" y="46"/>
                  </a:lnTo>
                  <a:lnTo>
                    <a:pt x="766" y="36"/>
                  </a:lnTo>
                  <a:lnTo>
                    <a:pt x="737" y="29"/>
                  </a:lnTo>
                  <a:lnTo>
                    <a:pt x="710" y="19"/>
                  </a:lnTo>
                  <a:lnTo>
                    <a:pt x="682" y="13"/>
                  </a:lnTo>
                  <a:lnTo>
                    <a:pt x="627" y="4"/>
                  </a:lnTo>
                  <a:lnTo>
                    <a:pt x="572" y="0"/>
                  </a:lnTo>
                  <a:lnTo>
                    <a:pt x="463" y="10"/>
                  </a:lnTo>
                  <a:lnTo>
                    <a:pt x="410" y="25"/>
                  </a:lnTo>
                  <a:lnTo>
                    <a:pt x="383" y="34"/>
                  </a:lnTo>
                  <a:lnTo>
                    <a:pt x="359" y="48"/>
                  </a:lnTo>
                  <a:lnTo>
                    <a:pt x="334" y="61"/>
                  </a:lnTo>
                  <a:lnTo>
                    <a:pt x="321" y="69"/>
                  </a:lnTo>
                  <a:lnTo>
                    <a:pt x="307" y="76"/>
                  </a:lnTo>
                  <a:lnTo>
                    <a:pt x="296" y="84"/>
                  </a:lnTo>
                  <a:lnTo>
                    <a:pt x="285" y="93"/>
                  </a:lnTo>
                  <a:lnTo>
                    <a:pt x="271" y="103"/>
                  </a:lnTo>
                  <a:lnTo>
                    <a:pt x="260" y="112"/>
                  </a:lnTo>
                  <a:lnTo>
                    <a:pt x="76" y="314"/>
                  </a:lnTo>
                  <a:lnTo>
                    <a:pt x="0" y="684"/>
                  </a:lnTo>
                  <a:lnTo>
                    <a:pt x="174" y="557"/>
                  </a:lnTo>
                  <a:lnTo>
                    <a:pt x="558" y="633"/>
                  </a:lnTo>
                  <a:lnTo>
                    <a:pt x="893" y="787"/>
                  </a:lnTo>
                  <a:lnTo>
                    <a:pt x="1203" y="971"/>
                  </a:lnTo>
                  <a:lnTo>
                    <a:pt x="1594" y="1310"/>
                  </a:lnTo>
                  <a:lnTo>
                    <a:pt x="1585" y="660"/>
                  </a:lnTo>
                  <a:lnTo>
                    <a:pt x="1585" y="660"/>
                  </a:lnTo>
                  <a:close/>
                </a:path>
              </a:pathLst>
            </a:custGeom>
            <a:solidFill>
              <a:srgbClr val="F59E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55" name="Freeform 31">
              <a:extLst>
                <a:ext uri="{FF2B5EF4-FFF2-40B4-BE49-F238E27FC236}">
                  <a16:creationId xmlns:a16="http://schemas.microsoft.com/office/drawing/2014/main" id="{BCC8B64F-3BC2-451C-B95D-8CA85C597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" y="3146"/>
              <a:ext cx="615" cy="468"/>
            </a:xfrm>
            <a:custGeom>
              <a:avLst/>
              <a:gdLst>
                <a:gd name="T0" fmla="*/ 20 w 1230"/>
                <a:gd name="T1" fmla="*/ 380 h 935"/>
                <a:gd name="T2" fmla="*/ 147 w 1230"/>
                <a:gd name="T3" fmla="*/ 435 h 935"/>
                <a:gd name="T4" fmla="*/ 440 w 1230"/>
                <a:gd name="T5" fmla="*/ 401 h 935"/>
                <a:gd name="T6" fmla="*/ 633 w 1230"/>
                <a:gd name="T7" fmla="*/ 291 h 935"/>
                <a:gd name="T8" fmla="*/ 1116 w 1230"/>
                <a:gd name="T9" fmla="*/ 57 h 935"/>
                <a:gd name="T10" fmla="*/ 1202 w 1230"/>
                <a:gd name="T11" fmla="*/ 0 h 935"/>
                <a:gd name="T12" fmla="*/ 1230 w 1230"/>
                <a:gd name="T13" fmla="*/ 842 h 935"/>
                <a:gd name="T14" fmla="*/ 1211 w 1230"/>
                <a:gd name="T15" fmla="*/ 852 h 935"/>
                <a:gd name="T16" fmla="*/ 1187 w 1230"/>
                <a:gd name="T17" fmla="*/ 859 h 935"/>
                <a:gd name="T18" fmla="*/ 1154 w 1230"/>
                <a:gd name="T19" fmla="*/ 873 h 935"/>
                <a:gd name="T20" fmla="*/ 1135 w 1230"/>
                <a:gd name="T21" fmla="*/ 876 h 935"/>
                <a:gd name="T22" fmla="*/ 1114 w 1230"/>
                <a:gd name="T23" fmla="*/ 884 h 935"/>
                <a:gd name="T24" fmla="*/ 1092 w 1230"/>
                <a:gd name="T25" fmla="*/ 890 h 935"/>
                <a:gd name="T26" fmla="*/ 1067 w 1230"/>
                <a:gd name="T27" fmla="*/ 895 h 935"/>
                <a:gd name="T28" fmla="*/ 1042 w 1230"/>
                <a:gd name="T29" fmla="*/ 903 h 935"/>
                <a:gd name="T30" fmla="*/ 1014 w 1230"/>
                <a:gd name="T31" fmla="*/ 909 h 935"/>
                <a:gd name="T32" fmla="*/ 955 w 1230"/>
                <a:gd name="T33" fmla="*/ 920 h 935"/>
                <a:gd name="T34" fmla="*/ 890 w 1230"/>
                <a:gd name="T35" fmla="*/ 930 h 935"/>
                <a:gd name="T36" fmla="*/ 822 w 1230"/>
                <a:gd name="T37" fmla="*/ 935 h 935"/>
                <a:gd name="T38" fmla="*/ 671 w 1230"/>
                <a:gd name="T39" fmla="*/ 935 h 935"/>
                <a:gd name="T40" fmla="*/ 514 w 1230"/>
                <a:gd name="T41" fmla="*/ 914 h 935"/>
                <a:gd name="T42" fmla="*/ 472 w 1230"/>
                <a:gd name="T43" fmla="*/ 905 h 935"/>
                <a:gd name="T44" fmla="*/ 432 w 1230"/>
                <a:gd name="T45" fmla="*/ 894 h 935"/>
                <a:gd name="T46" fmla="*/ 390 w 1230"/>
                <a:gd name="T47" fmla="*/ 880 h 935"/>
                <a:gd name="T48" fmla="*/ 369 w 1230"/>
                <a:gd name="T49" fmla="*/ 873 h 935"/>
                <a:gd name="T50" fmla="*/ 350 w 1230"/>
                <a:gd name="T51" fmla="*/ 865 h 935"/>
                <a:gd name="T52" fmla="*/ 331 w 1230"/>
                <a:gd name="T53" fmla="*/ 856 h 935"/>
                <a:gd name="T54" fmla="*/ 312 w 1230"/>
                <a:gd name="T55" fmla="*/ 844 h 935"/>
                <a:gd name="T56" fmla="*/ 303 w 1230"/>
                <a:gd name="T57" fmla="*/ 837 h 935"/>
                <a:gd name="T58" fmla="*/ 291 w 1230"/>
                <a:gd name="T59" fmla="*/ 829 h 935"/>
                <a:gd name="T60" fmla="*/ 282 w 1230"/>
                <a:gd name="T61" fmla="*/ 821 h 935"/>
                <a:gd name="T62" fmla="*/ 272 w 1230"/>
                <a:gd name="T63" fmla="*/ 814 h 935"/>
                <a:gd name="T64" fmla="*/ 261 w 1230"/>
                <a:gd name="T65" fmla="*/ 804 h 935"/>
                <a:gd name="T66" fmla="*/ 251 w 1230"/>
                <a:gd name="T67" fmla="*/ 797 h 935"/>
                <a:gd name="T68" fmla="*/ 240 w 1230"/>
                <a:gd name="T69" fmla="*/ 787 h 935"/>
                <a:gd name="T70" fmla="*/ 230 w 1230"/>
                <a:gd name="T71" fmla="*/ 778 h 935"/>
                <a:gd name="T72" fmla="*/ 221 w 1230"/>
                <a:gd name="T73" fmla="*/ 768 h 935"/>
                <a:gd name="T74" fmla="*/ 210 w 1230"/>
                <a:gd name="T75" fmla="*/ 757 h 935"/>
                <a:gd name="T76" fmla="*/ 200 w 1230"/>
                <a:gd name="T77" fmla="*/ 747 h 935"/>
                <a:gd name="T78" fmla="*/ 192 w 1230"/>
                <a:gd name="T79" fmla="*/ 738 h 935"/>
                <a:gd name="T80" fmla="*/ 181 w 1230"/>
                <a:gd name="T81" fmla="*/ 728 h 935"/>
                <a:gd name="T82" fmla="*/ 173 w 1230"/>
                <a:gd name="T83" fmla="*/ 719 h 935"/>
                <a:gd name="T84" fmla="*/ 166 w 1230"/>
                <a:gd name="T85" fmla="*/ 709 h 935"/>
                <a:gd name="T86" fmla="*/ 156 w 1230"/>
                <a:gd name="T87" fmla="*/ 702 h 935"/>
                <a:gd name="T88" fmla="*/ 149 w 1230"/>
                <a:gd name="T89" fmla="*/ 692 h 935"/>
                <a:gd name="T90" fmla="*/ 141 w 1230"/>
                <a:gd name="T91" fmla="*/ 684 h 935"/>
                <a:gd name="T92" fmla="*/ 135 w 1230"/>
                <a:gd name="T93" fmla="*/ 677 h 935"/>
                <a:gd name="T94" fmla="*/ 128 w 1230"/>
                <a:gd name="T95" fmla="*/ 669 h 935"/>
                <a:gd name="T96" fmla="*/ 118 w 1230"/>
                <a:gd name="T97" fmla="*/ 658 h 935"/>
                <a:gd name="T98" fmla="*/ 111 w 1230"/>
                <a:gd name="T99" fmla="*/ 648 h 935"/>
                <a:gd name="T100" fmla="*/ 103 w 1230"/>
                <a:gd name="T101" fmla="*/ 641 h 935"/>
                <a:gd name="T102" fmla="*/ 0 w 1230"/>
                <a:gd name="T103" fmla="*/ 439 h 935"/>
                <a:gd name="T104" fmla="*/ 20 w 1230"/>
                <a:gd name="T105" fmla="*/ 380 h 935"/>
                <a:gd name="T106" fmla="*/ 20 w 1230"/>
                <a:gd name="T107" fmla="*/ 380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0" h="935">
                  <a:moveTo>
                    <a:pt x="20" y="380"/>
                  </a:moveTo>
                  <a:lnTo>
                    <a:pt x="147" y="435"/>
                  </a:lnTo>
                  <a:lnTo>
                    <a:pt x="440" y="401"/>
                  </a:lnTo>
                  <a:lnTo>
                    <a:pt x="633" y="291"/>
                  </a:lnTo>
                  <a:lnTo>
                    <a:pt x="1116" y="57"/>
                  </a:lnTo>
                  <a:lnTo>
                    <a:pt x="1202" y="0"/>
                  </a:lnTo>
                  <a:lnTo>
                    <a:pt x="1230" y="842"/>
                  </a:lnTo>
                  <a:lnTo>
                    <a:pt x="1211" y="852"/>
                  </a:lnTo>
                  <a:lnTo>
                    <a:pt x="1187" y="859"/>
                  </a:lnTo>
                  <a:lnTo>
                    <a:pt x="1154" y="873"/>
                  </a:lnTo>
                  <a:lnTo>
                    <a:pt x="1135" y="876"/>
                  </a:lnTo>
                  <a:lnTo>
                    <a:pt x="1114" y="884"/>
                  </a:lnTo>
                  <a:lnTo>
                    <a:pt x="1092" y="890"/>
                  </a:lnTo>
                  <a:lnTo>
                    <a:pt x="1067" y="895"/>
                  </a:lnTo>
                  <a:lnTo>
                    <a:pt x="1042" y="903"/>
                  </a:lnTo>
                  <a:lnTo>
                    <a:pt x="1014" y="909"/>
                  </a:lnTo>
                  <a:lnTo>
                    <a:pt x="955" y="920"/>
                  </a:lnTo>
                  <a:lnTo>
                    <a:pt x="890" y="930"/>
                  </a:lnTo>
                  <a:lnTo>
                    <a:pt x="822" y="935"/>
                  </a:lnTo>
                  <a:lnTo>
                    <a:pt x="671" y="935"/>
                  </a:lnTo>
                  <a:lnTo>
                    <a:pt x="514" y="914"/>
                  </a:lnTo>
                  <a:lnTo>
                    <a:pt x="472" y="905"/>
                  </a:lnTo>
                  <a:lnTo>
                    <a:pt x="432" y="894"/>
                  </a:lnTo>
                  <a:lnTo>
                    <a:pt x="390" y="880"/>
                  </a:lnTo>
                  <a:lnTo>
                    <a:pt x="369" y="873"/>
                  </a:lnTo>
                  <a:lnTo>
                    <a:pt x="350" y="865"/>
                  </a:lnTo>
                  <a:lnTo>
                    <a:pt x="331" y="856"/>
                  </a:lnTo>
                  <a:lnTo>
                    <a:pt x="312" y="844"/>
                  </a:lnTo>
                  <a:lnTo>
                    <a:pt x="303" y="837"/>
                  </a:lnTo>
                  <a:lnTo>
                    <a:pt x="291" y="829"/>
                  </a:lnTo>
                  <a:lnTo>
                    <a:pt x="282" y="821"/>
                  </a:lnTo>
                  <a:lnTo>
                    <a:pt x="272" y="814"/>
                  </a:lnTo>
                  <a:lnTo>
                    <a:pt x="261" y="804"/>
                  </a:lnTo>
                  <a:lnTo>
                    <a:pt x="251" y="797"/>
                  </a:lnTo>
                  <a:lnTo>
                    <a:pt x="240" y="787"/>
                  </a:lnTo>
                  <a:lnTo>
                    <a:pt x="230" y="778"/>
                  </a:lnTo>
                  <a:lnTo>
                    <a:pt x="221" y="768"/>
                  </a:lnTo>
                  <a:lnTo>
                    <a:pt x="210" y="757"/>
                  </a:lnTo>
                  <a:lnTo>
                    <a:pt x="200" y="747"/>
                  </a:lnTo>
                  <a:lnTo>
                    <a:pt x="192" y="738"/>
                  </a:lnTo>
                  <a:lnTo>
                    <a:pt x="181" y="728"/>
                  </a:lnTo>
                  <a:lnTo>
                    <a:pt x="173" y="719"/>
                  </a:lnTo>
                  <a:lnTo>
                    <a:pt x="166" y="709"/>
                  </a:lnTo>
                  <a:lnTo>
                    <a:pt x="156" y="702"/>
                  </a:lnTo>
                  <a:lnTo>
                    <a:pt x="149" y="692"/>
                  </a:lnTo>
                  <a:lnTo>
                    <a:pt x="141" y="684"/>
                  </a:lnTo>
                  <a:lnTo>
                    <a:pt x="135" y="677"/>
                  </a:lnTo>
                  <a:lnTo>
                    <a:pt x="128" y="669"/>
                  </a:lnTo>
                  <a:lnTo>
                    <a:pt x="118" y="658"/>
                  </a:lnTo>
                  <a:lnTo>
                    <a:pt x="111" y="648"/>
                  </a:lnTo>
                  <a:lnTo>
                    <a:pt x="103" y="641"/>
                  </a:lnTo>
                  <a:lnTo>
                    <a:pt x="0" y="439"/>
                  </a:lnTo>
                  <a:lnTo>
                    <a:pt x="20" y="380"/>
                  </a:lnTo>
                  <a:lnTo>
                    <a:pt x="20" y="380"/>
                  </a:lnTo>
                  <a:close/>
                </a:path>
              </a:pathLst>
            </a:custGeom>
            <a:solidFill>
              <a:srgbClr val="C76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57" name="Freeform 33">
              <a:extLst>
                <a:ext uri="{FF2B5EF4-FFF2-40B4-BE49-F238E27FC236}">
                  <a16:creationId xmlns:a16="http://schemas.microsoft.com/office/drawing/2014/main" id="{1EC064FF-5833-4A6D-9663-51E329BEC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6" y="2562"/>
              <a:ext cx="537" cy="728"/>
            </a:xfrm>
            <a:custGeom>
              <a:avLst/>
              <a:gdLst>
                <a:gd name="T0" fmla="*/ 1076 w 1076"/>
                <a:gd name="T1" fmla="*/ 892 h 1456"/>
                <a:gd name="T2" fmla="*/ 736 w 1076"/>
                <a:gd name="T3" fmla="*/ 464 h 1456"/>
                <a:gd name="T4" fmla="*/ 460 w 1076"/>
                <a:gd name="T5" fmla="*/ 219 h 1456"/>
                <a:gd name="T6" fmla="*/ 63 w 1076"/>
                <a:gd name="T7" fmla="*/ 6 h 1456"/>
                <a:gd name="T8" fmla="*/ 0 w 1076"/>
                <a:gd name="T9" fmla="*/ 0 h 1456"/>
                <a:gd name="T10" fmla="*/ 72 w 1076"/>
                <a:gd name="T11" fmla="*/ 1456 h 1456"/>
                <a:gd name="T12" fmla="*/ 342 w 1076"/>
                <a:gd name="T13" fmla="*/ 1393 h 1456"/>
                <a:gd name="T14" fmla="*/ 644 w 1076"/>
                <a:gd name="T15" fmla="*/ 1213 h 1456"/>
                <a:gd name="T16" fmla="*/ 1009 w 1076"/>
                <a:gd name="T17" fmla="*/ 930 h 1456"/>
                <a:gd name="T18" fmla="*/ 1076 w 1076"/>
                <a:gd name="T19" fmla="*/ 892 h 1456"/>
                <a:gd name="T20" fmla="*/ 1076 w 1076"/>
                <a:gd name="T21" fmla="*/ 892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6" h="1456">
                  <a:moveTo>
                    <a:pt x="1076" y="892"/>
                  </a:moveTo>
                  <a:lnTo>
                    <a:pt x="736" y="464"/>
                  </a:lnTo>
                  <a:lnTo>
                    <a:pt x="460" y="219"/>
                  </a:lnTo>
                  <a:lnTo>
                    <a:pt x="63" y="6"/>
                  </a:lnTo>
                  <a:lnTo>
                    <a:pt x="0" y="0"/>
                  </a:lnTo>
                  <a:lnTo>
                    <a:pt x="72" y="1456"/>
                  </a:lnTo>
                  <a:lnTo>
                    <a:pt x="342" y="1393"/>
                  </a:lnTo>
                  <a:lnTo>
                    <a:pt x="644" y="1213"/>
                  </a:lnTo>
                  <a:lnTo>
                    <a:pt x="1009" y="930"/>
                  </a:lnTo>
                  <a:lnTo>
                    <a:pt x="1076" y="892"/>
                  </a:lnTo>
                  <a:lnTo>
                    <a:pt x="1076" y="8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58" name="Freeform 34">
              <a:extLst>
                <a:ext uri="{FF2B5EF4-FFF2-40B4-BE49-F238E27FC236}">
                  <a16:creationId xmlns:a16="http://schemas.microsoft.com/office/drawing/2014/main" id="{92AD3F9F-28CB-47D8-9E09-DD3E75556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2544"/>
              <a:ext cx="373" cy="739"/>
            </a:xfrm>
            <a:custGeom>
              <a:avLst/>
              <a:gdLst>
                <a:gd name="T0" fmla="*/ 23 w 747"/>
                <a:gd name="T1" fmla="*/ 68 h 1477"/>
                <a:gd name="T2" fmla="*/ 0 w 747"/>
                <a:gd name="T3" fmla="*/ 456 h 1477"/>
                <a:gd name="T4" fmla="*/ 42 w 747"/>
                <a:gd name="T5" fmla="*/ 878 h 1477"/>
                <a:gd name="T6" fmla="*/ 194 w 747"/>
                <a:gd name="T7" fmla="*/ 1167 h 1477"/>
                <a:gd name="T8" fmla="*/ 202 w 747"/>
                <a:gd name="T9" fmla="*/ 1190 h 1477"/>
                <a:gd name="T10" fmla="*/ 211 w 747"/>
                <a:gd name="T11" fmla="*/ 1215 h 1477"/>
                <a:gd name="T12" fmla="*/ 224 w 747"/>
                <a:gd name="T13" fmla="*/ 1247 h 1477"/>
                <a:gd name="T14" fmla="*/ 241 w 747"/>
                <a:gd name="T15" fmla="*/ 1283 h 1477"/>
                <a:gd name="T16" fmla="*/ 251 w 747"/>
                <a:gd name="T17" fmla="*/ 1302 h 1477"/>
                <a:gd name="T18" fmla="*/ 260 w 747"/>
                <a:gd name="T19" fmla="*/ 1321 h 1477"/>
                <a:gd name="T20" fmla="*/ 272 w 747"/>
                <a:gd name="T21" fmla="*/ 1340 h 1477"/>
                <a:gd name="T22" fmla="*/ 285 w 747"/>
                <a:gd name="T23" fmla="*/ 1359 h 1477"/>
                <a:gd name="T24" fmla="*/ 298 w 747"/>
                <a:gd name="T25" fmla="*/ 1378 h 1477"/>
                <a:gd name="T26" fmla="*/ 304 w 747"/>
                <a:gd name="T27" fmla="*/ 1388 h 1477"/>
                <a:gd name="T28" fmla="*/ 312 w 747"/>
                <a:gd name="T29" fmla="*/ 1395 h 1477"/>
                <a:gd name="T30" fmla="*/ 319 w 747"/>
                <a:gd name="T31" fmla="*/ 1405 h 1477"/>
                <a:gd name="T32" fmla="*/ 327 w 747"/>
                <a:gd name="T33" fmla="*/ 1412 h 1477"/>
                <a:gd name="T34" fmla="*/ 335 w 747"/>
                <a:gd name="T35" fmla="*/ 1420 h 1477"/>
                <a:gd name="T36" fmla="*/ 342 w 747"/>
                <a:gd name="T37" fmla="*/ 1427 h 1477"/>
                <a:gd name="T38" fmla="*/ 350 w 747"/>
                <a:gd name="T39" fmla="*/ 1435 h 1477"/>
                <a:gd name="T40" fmla="*/ 357 w 747"/>
                <a:gd name="T41" fmla="*/ 1441 h 1477"/>
                <a:gd name="T42" fmla="*/ 367 w 747"/>
                <a:gd name="T43" fmla="*/ 1448 h 1477"/>
                <a:gd name="T44" fmla="*/ 374 w 747"/>
                <a:gd name="T45" fmla="*/ 1452 h 1477"/>
                <a:gd name="T46" fmla="*/ 393 w 747"/>
                <a:gd name="T47" fmla="*/ 1464 h 1477"/>
                <a:gd name="T48" fmla="*/ 413 w 747"/>
                <a:gd name="T49" fmla="*/ 1471 h 1477"/>
                <a:gd name="T50" fmla="*/ 452 w 747"/>
                <a:gd name="T51" fmla="*/ 1477 h 1477"/>
                <a:gd name="T52" fmla="*/ 494 w 747"/>
                <a:gd name="T53" fmla="*/ 1471 h 1477"/>
                <a:gd name="T54" fmla="*/ 517 w 747"/>
                <a:gd name="T55" fmla="*/ 1464 h 1477"/>
                <a:gd name="T56" fmla="*/ 540 w 747"/>
                <a:gd name="T57" fmla="*/ 1450 h 1477"/>
                <a:gd name="T58" fmla="*/ 551 w 747"/>
                <a:gd name="T59" fmla="*/ 1443 h 1477"/>
                <a:gd name="T60" fmla="*/ 563 w 747"/>
                <a:gd name="T61" fmla="*/ 1435 h 1477"/>
                <a:gd name="T62" fmla="*/ 576 w 747"/>
                <a:gd name="T63" fmla="*/ 1426 h 1477"/>
                <a:gd name="T64" fmla="*/ 587 w 747"/>
                <a:gd name="T65" fmla="*/ 1412 h 1477"/>
                <a:gd name="T66" fmla="*/ 599 w 747"/>
                <a:gd name="T67" fmla="*/ 1401 h 1477"/>
                <a:gd name="T68" fmla="*/ 612 w 747"/>
                <a:gd name="T69" fmla="*/ 1388 h 1477"/>
                <a:gd name="T70" fmla="*/ 620 w 747"/>
                <a:gd name="T71" fmla="*/ 1380 h 1477"/>
                <a:gd name="T72" fmla="*/ 625 w 747"/>
                <a:gd name="T73" fmla="*/ 1372 h 1477"/>
                <a:gd name="T74" fmla="*/ 633 w 747"/>
                <a:gd name="T75" fmla="*/ 1365 h 1477"/>
                <a:gd name="T76" fmla="*/ 639 w 747"/>
                <a:gd name="T77" fmla="*/ 1357 h 1477"/>
                <a:gd name="T78" fmla="*/ 724 w 747"/>
                <a:gd name="T79" fmla="*/ 1167 h 1477"/>
                <a:gd name="T80" fmla="*/ 747 w 747"/>
                <a:gd name="T81" fmla="*/ 745 h 1477"/>
                <a:gd name="T82" fmla="*/ 663 w 747"/>
                <a:gd name="T83" fmla="*/ 314 h 1477"/>
                <a:gd name="T84" fmla="*/ 563 w 747"/>
                <a:gd name="T85" fmla="*/ 163 h 1477"/>
                <a:gd name="T86" fmla="*/ 384 w 747"/>
                <a:gd name="T87" fmla="*/ 0 h 1477"/>
                <a:gd name="T88" fmla="*/ 164 w 747"/>
                <a:gd name="T89" fmla="*/ 0 h 1477"/>
                <a:gd name="T90" fmla="*/ 23 w 747"/>
                <a:gd name="T91" fmla="*/ 68 h 1477"/>
                <a:gd name="T92" fmla="*/ 23 w 747"/>
                <a:gd name="T93" fmla="*/ 68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7" h="1477">
                  <a:moveTo>
                    <a:pt x="23" y="68"/>
                  </a:moveTo>
                  <a:lnTo>
                    <a:pt x="0" y="456"/>
                  </a:lnTo>
                  <a:lnTo>
                    <a:pt x="42" y="878"/>
                  </a:lnTo>
                  <a:lnTo>
                    <a:pt x="194" y="1167"/>
                  </a:lnTo>
                  <a:lnTo>
                    <a:pt x="202" y="1190"/>
                  </a:lnTo>
                  <a:lnTo>
                    <a:pt x="211" y="1215"/>
                  </a:lnTo>
                  <a:lnTo>
                    <a:pt x="224" y="1247"/>
                  </a:lnTo>
                  <a:lnTo>
                    <a:pt x="241" y="1283"/>
                  </a:lnTo>
                  <a:lnTo>
                    <a:pt x="251" y="1302"/>
                  </a:lnTo>
                  <a:lnTo>
                    <a:pt x="260" y="1321"/>
                  </a:lnTo>
                  <a:lnTo>
                    <a:pt x="272" y="1340"/>
                  </a:lnTo>
                  <a:lnTo>
                    <a:pt x="285" y="1359"/>
                  </a:lnTo>
                  <a:lnTo>
                    <a:pt x="298" y="1378"/>
                  </a:lnTo>
                  <a:lnTo>
                    <a:pt x="304" y="1388"/>
                  </a:lnTo>
                  <a:lnTo>
                    <a:pt x="312" y="1395"/>
                  </a:lnTo>
                  <a:lnTo>
                    <a:pt x="319" y="1405"/>
                  </a:lnTo>
                  <a:lnTo>
                    <a:pt x="327" y="1412"/>
                  </a:lnTo>
                  <a:lnTo>
                    <a:pt x="335" y="1420"/>
                  </a:lnTo>
                  <a:lnTo>
                    <a:pt x="342" y="1427"/>
                  </a:lnTo>
                  <a:lnTo>
                    <a:pt x="350" y="1435"/>
                  </a:lnTo>
                  <a:lnTo>
                    <a:pt x="357" y="1441"/>
                  </a:lnTo>
                  <a:lnTo>
                    <a:pt x="367" y="1448"/>
                  </a:lnTo>
                  <a:lnTo>
                    <a:pt x="374" y="1452"/>
                  </a:lnTo>
                  <a:lnTo>
                    <a:pt x="393" y="1464"/>
                  </a:lnTo>
                  <a:lnTo>
                    <a:pt x="413" y="1471"/>
                  </a:lnTo>
                  <a:lnTo>
                    <a:pt x="452" y="1477"/>
                  </a:lnTo>
                  <a:lnTo>
                    <a:pt x="494" y="1471"/>
                  </a:lnTo>
                  <a:lnTo>
                    <a:pt x="517" y="1464"/>
                  </a:lnTo>
                  <a:lnTo>
                    <a:pt x="540" y="1450"/>
                  </a:lnTo>
                  <a:lnTo>
                    <a:pt x="551" y="1443"/>
                  </a:lnTo>
                  <a:lnTo>
                    <a:pt x="563" y="1435"/>
                  </a:lnTo>
                  <a:lnTo>
                    <a:pt x="576" y="1426"/>
                  </a:lnTo>
                  <a:lnTo>
                    <a:pt x="587" y="1412"/>
                  </a:lnTo>
                  <a:lnTo>
                    <a:pt x="599" y="1401"/>
                  </a:lnTo>
                  <a:lnTo>
                    <a:pt x="612" y="1388"/>
                  </a:lnTo>
                  <a:lnTo>
                    <a:pt x="620" y="1380"/>
                  </a:lnTo>
                  <a:lnTo>
                    <a:pt x="625" y="1372"/>
                  </a:lnTo>
                  <a:lnTo>
                    <a:pt x="633" y="1365"/>
                  </a:lnTo>
                  <a:lnTo>
                    <a:pt x="639" y="1357"/>
                  </a:lnTo>
                  <a:lnTo>
                    <a:pt x="724" y="1167"/>
                  </a:lnTo>
                  <a:lnTo>
                    <a:pt x="747" y="745"/>
                  </a:lnTo>
                  <a:lnTo>
                    <a:pt x="663" y="314"/>
                  </a:lnTo>
                  <a:lnTo>
                    <a:pt x="563" y="163"/>
                  </a:lnTo>
                  <a:lnTo>
                    <a:pt x="384" y="0"/>
                  </a:lnTo>
                  <a:lnTo>
                    <a:pt x="164" y="0"/>
                  </a:lnTo>
                  <a:lnTo>
                    <a:pt x="23" y="68"/>
                  </a:lnTo>
                  <a:lnTo>
                    <a:pt x="23" y="68"/>
                  </a:lnTo>
                  <a:close/>
                </a:path>
              </a:pathLst>
            </a:custGeom>
            <a:solidFill>
              <a:srgbClr val="8A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59" name="Freeform 35">
              <a:extLst>
                <a:ext uri="{FF2B5EF4-FFF2-40B4-BE49-F238E27FC236}">
                  <a16:creationId xmlns:a16="http://schemas.microsoft.com/office/drawing/2014/main" id="{B2FC61D0-619F-4032-A3ED-1C181B3BB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736"/>
              <a:ext cx="132" cy="320"/>
            </a:xfrm>
            <a:custGeom>
              <a:avLst/>
              <a:gdLst>
                <a:gd name="T0" fmla="*/ 21 w 265"/>
                <a:gd name="T1" fmla="*/ 367 h 639"/>
                <a:gd name="T2" fmla="*/ 122 w 265"/>
                <a:gd name="T3" fmla="*/ 570 h 639"/>
                <a:gd name="T4" fmla="*/ 207 w 265"/>
                <a:gd name="T5" fmla="*/ 639 h 639"/>
                <a:gd name="T6" fmla="*/ 265 w 265"/>
                <a:gd name="T7" fmla="*/ 572 h 639"/>
                <a:gd name="T8" fmla="*/ 265 w 265"/>
                <a:gd name="T9" fmla="*/ 390 h 639"/>
                <a:gd name="T10" fmla="*/ 247 w 265"/>
                <a:gd name="T11" fmla="*/ 230 h 639"/>
                <a:gd name="T12" fmla="*/ 158 w 265"/>
                <a:gd name="T13" fmla="*/ 61 h 639"/>
                <a:gd name="T14" fmla="*/ 92 w 265"/>
                <a:gd name="T15" fmla="*/ 4 h 639"/>
                <a:gd name="T16" fmla="*/ 61 w 265"/>
                <a:gd name="T17" fmla="*/ 0 h 639"/>
                <a:gd name="T18" fmla="*/ 50 w 265"/>
                <a:gd name="T19" fmla="*/ 2 h 639"/>
                <a:gd name="T20" fmla="*/ 38 w 265"/>
                <a:gd name="T21" fmla="*/ 11 h 639"/>
                <a:gd name="T22" fmla="*/ 25 w 265"/>
                <a:gd name="T23" fmla="*/ 30 h 639"/>
                <a:gd name="T24" fmla="*/ 0 w 265"/>
                <a:gd name="T25" fmla="*/ 114 h 639"/>
                <a:gd name="T26" fmla="*/ 10 w 265"/>
                <a:gd name="T27" fmla="*/ 260 h 639"/>
                <a:gd name="T28" fmla="*/ 21 w 265"/>
                <a:gd name="T29" fmla="*/ 367 h 639"/>
                <a:gd name="T30" fmla="*/ 21 w 265"/>
                <a:gd name="T31" fmla="*/ 36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5" h="639">
                  <a:moveTo>
                    <a:pt x="21" y="367"/>
                  </a:moveTo>
                  <a:lnTo>
                    <a:pt x="122" y="570"/>
                  </a:lnTo>
                  <a:lnTo>
                    <a:pt x="207" y="639"/>
                  </a:lnTo>
                  <a:lnTo>
                    <a:pt x="265" y="572"/>
                  </a:lnTo>
                  <a:lnTo>
                    <a:pt x="265" y="390"/>
                  </a:lnTo>
                  <a:lnTo>
                    <a:pt x="247" y="230"/>
                  </a:lnTo>
                  <a:lnTo>
                    <a:pt x="158" y="61"/>
                  </a:lnTo>
                  <a:lnTo>
                    <a:pt x="92" y="4"/>
                  </a:lnTo>
                  <a:lnTo>
                    <a:pt x="61" y="0"/>
                  </a:lnTo>
                  <a:lnTo>
                    <a:pt x="50" y="2"/>
                  </a:lnTo>
                  <a:lnTo>
                    <a:pt x="38" y="11"/>
                  </a:lnTo>
                  <a:lnTo>
                    <a:pt x="25" y="30"/>
                  </a:lnTo>
                  <a:lnTo>
                    <a:pt x="0" y="114"/>
                  </a:lnTo>
                  <a:lnTo>
                    <a:pt x="10" y="260"/>
                  </a:lnTo>
                  <a:lnTo>
                    <a:pt x="21" y="367"/>
                  </a:lnTo>
                  <a:lnTo>
                    <a:pt x="21" y="367"/>
                  </a:lnTo>
                  <a:close/>
                </a:path>
              </a:pathLst>
            </a:custGeom>
            <a:solidFill>
              <a:srgbClr val="496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1" name="Freeform 37">
              <a:extLst>
                <a:ext uri="{FF2B5EF4-FFF2-40B4-BE49-F238E27FC236}">
                  <a16:creationId xmlns:a16="http://schemas.microsoft.com/office/drawing/2014/main" id="{0EF8D70E-6FAF-486D-9BA8-155834A52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" y="2517"/>
              <a:ext cx="225" cy="777"/>
            </a:xfrm>
            <a:custGeom>
              <a:avLst/>
              <a:gdLst>
                <a:gd name="T0" fmla="*/ 103 w 449"/>
                <a:gd name="T1" fmla="*/ 11 h 1555"/>
                <a:gd name="T2" fmla="*/ 74 w 449"/>
                <a:gd name="T3" fmla="*/ 95 h 1555"/>
                <a:gd name="T4" fmla="*/ 47 w 449"/>
                <a:gd name="T5" fmla="*/ 203 h 1555"/>
                <a:gd name="T6" fmla="*/ 21 w 449"/>
                <a:gd name="T7" fmla="*/ 344 h 1555"/>
                <a:gd name="T8" fmla="*/ 2 w 449"/>
                <a:gd name="T9" fmla="*/ 690 h 1555"/>
                <a:gd name="T10" fmla="*/ 15 w 449"/>
                <a:gd name="T11" fmla="*/ 817 h 1555"/>
                <a:gd name="T12" fmla="*/ 34 w 449"/>
                <a:gd name="T13" fmla="*/ 914 h 1555"/>
                <a:gd name="T14" fmla="*/ 49 w 449"/>
                <a:gd name="T15" fmla="*/ 977 h 1555"/>
                <a:gd name="T16" fmla="*/ 70 w 449"/>
                <a:gd name="T17" fmla="*/ 1043 h 1555"/>
                <a:gd name="T18" fmla="*/ 95 w 449"/>
                <a:gd name="T19" fmla="*/ 1108 h 1555"/>
                <a:gd name="T20" fmla="*/ 125 w 449"/>
                <a:gd name="T21" fmla="*/ 1171 h 1555"/>
                <a:gd name="T22" fmla="*/ 160 w 449"/>
                <a:gd name="T23" fmla="*/ 1235 h 1555"/>
                <a:gd name="T24" fmla="*/ 200 w 449"/>
                <a:gd name="T25" fmla="*/ 1296 h 1555"/>
                <a:gd name="T26" fmla="*/ 226 w 449"/>
                <a:gd name="T27" fmla="*/ 1334 h 1555"/>
                <a:gd name="T28" fmla="*/ 238 w 449"/>
                <a:gd name="T29" fmla="*/ 1349 h 1555"/>
                <a:gd name="T30" fmla="*/ 257 w 449"/>
                <a:gd name="T31" fmla="*/ 1372 h 1555"/>
                <a:gd name="T32" fmla="*/ 268 w 449"/>
                <a:gd name="T33" fmla="*/ 1386 h 1555"/>
                <a:gd name="T34" fmla="*/ 281 w 449"/>
                <a:gd name="T35" fmla="*/ 1401 h 1555"/>
                <a:gd name="T36" fmla="*/ 295 w 449"/>
                <a:gd name="T37" fmla="*/ 1416 h 1555"/>
                <a:gd name="T38" fmla="*/ 308 w 449"/>
                <a:gd name="T39" fmla="*/ 1431 h 1555"/>
                <a:gd name="T40" fmla="*/ 323 w 449"/>
                <a:gd name="T41" fmla="*/ 1444 h 1555"/>
                <a:gd name="T42" fmla="*/ 344 w 449"/>
                <a:gd name="T43" fmla="*/ 1465 h 1555"/>
                <a:gd name="T44" fmla="*/ 359 w 449"/>
                <a:gd name="T45" fmla="*/ 1481 h 1555"/>
                <a:gd name="T46" fmla="*/ 374 w 449"/>
                <a:gd name="T47" fmla="*/ 1494 h 1555"/>
                <a:gd name="T48" fmla="*/ 390 w 449"/>
                <a:gd name="T49" fmla="*/ 1507 h 1555"/>
                <a:gd name="T50" fmla="*/ 407 w 449"/>
                <a:gd name="T51" fmla="*/ 1520 h 1555"/>
                <a:gd name="T52" fmla="*/ 422 w 449"/>
                <a:gd name="T53" fmla="*/ 1534 h 1555"/>
                <a:gd name="T54" fmla="*/ 439 w 449"/>
                <a:gd name="T55" fmla="*/ 1547 h 1555"/>
                <a:gd name="T56" fmla="*/ 426 w 449"/>
                <a:gd name="T57" fmla="*/ 1520 h 1555"/>
                <a:gd name="T58" fmla="*/ 403 w 449"/>
                <a:gd name="T59" fmla="*/ 1479 h 1555"/>
                <a:gd name="T60" fmla="*/ 371 w 449"/>
                <a:gd name="T61" fmla="*/ 1422 h 1555"/>
                <a:gd name="T62" fmla="*/ 336 w 449"/>
                <a:gd name="T63" fmla="*/ 1351 h 1555"/>
                <a:gd name="T64" fmla="*/ 308 w 449"/>
                <a:gd name="T65" fmla="*/ 1290 h 1555"/>
                <a:gd name="T66" fmla="*/ 287 w 449"/>
                <a:gd name="T67" fmla="*/ 1247 h 1555"/>
                <a:gd name="T68" fmla="*/ 268 w 449"/>
                <a:gd name="T69" fmla="*/ 1201 h 1555"/>
                <a:gd name="T70" fmla="*/ 247 w 449"/>
                <a:gd name="T71" fmla="*/ 1150 h 1555"/>
                <a:gd name="T72" fmla="*/ 226 w 449"/>
                <a:gd name="T73" fmla="*/ 1098 h 1555"/>
                <a:gd name="T74" fmla="*/ 207 w 449"/>
                <a:gd name="T75" fmla="*/ 1043 h 1555"/>
                <a:gd name="T76" fmla="*/ 188 w 449"/>
                <a:gd name="T77" fmla="*/ 986 h 1555"/>
                <a:gd name="T78" fmla="*/ 161 w 449"/>
                <a:gd name="T79" fmla="*/ 899 h 1555"/>
                <a:gd name="T80" fmla="*/ 127 w 449"/>
                <a:gd name="T81" fmla="*/ 773 h 1555"/>
                <a:gd name="T82" fmla="*/ 103 w 449"/>
                <a:gd name="T83" fmla="*/ 642 h 1555"/>
                <a:gd name="T84" fmla="*/ 78 w 449"/>
                <a:gd name="T85" fmla="*/ 435 h 1555"/>
                <a:gd name="T86" fmla="*/ 78 w 449"/>
                <a:gd name="T87" fmla="*/ 220 h 1555"/>
                <a:gd name="T88" fmla="*/ 93 w 449"/>
                <a:gd name="T89" fmla="*/ 72 h 1555"/>
                <a:gd name="T90" fmla="*/ 106 w 449"/>
                <a:gd name="T91" fmla="*/ 0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9" h="1555">
                  <a:moveTo>
                    <a:pt x="106" y="0"/>
                  </a:moveTo>
                  <a:lnTo>
                    <a:pt x="103" y="11"/>
                  </a:lnTo>
                  <a:lnTo>
                    <a:pt x="91" y="44"/>
                  </a:lnTo>
                  <a:lnTo>
                    <a:pt x="74" y="95"/>
                  </a:lnTo>
                  <a:lnTo>
                    <a:pt x="55" y="163"/>
                  </a:lnTo>
                  <a:lnTo>
                    <a:pt x="47" y="203"/>
                  </a:lnTo>
                  <a:lnTo>
                    <a:pt x="36" y="247"/>
                  </a:lnTo>
                  <a:lnTo>
                    <a:pt x="21" y="344"/>
                  </a:lnTo>
                  <a:lnTo>
                    <a:pt x="0" y="568"/>
                  </a:lnTo>
                  <a:lnTo>
                    <a:pt x="2" y="690"/>
                  </a:lnTo>
                  <a:lnTo>
                    <a:pt x="8" y="753"/>
                  </a:lnTo>
                  <a:lnTo>
                    <a:pt x="15" y="817"/>
                  </a:lnTo>
                  <a:lnTo>
                    <a:pt x="27" y="880"/>
                  </a:lnTo>
                  <a:lnTo>
                    <a:pt x="34" y="914"/>
                  </a:lnTo>
                  <a:lnTo>
                    <a:pt x="42" y="946"/>
                  </a:lnTo>
                  <a:lnTo>
                    <a:pt x="49" y="977"/>
                  </a:lnTo>
                  <a:lnTo>
                    <a:pt x="59" y="1011"/>
                  </a:lnTo>
                  <a:lnTo>
                    <a:pt x="70" y="1043"/>
                  </a:lnTo>
                  <a:lnTo>
                    <a:pt x="84" y="1076"/>
                  </a:lnTo>
                  <a:lnTo>
                    <a:pt x="95" y="1108"/>
                  </a:lnTo>
                  <a:lnTo>
                    <a:pt x="110" y="1140"/>
                  </a:lnTo>
                  <a:lnTo>
                    <a:pt x="125" y="1171"/>
                  </a:lnTo>
                  <a:lnTo>
                    <a:pt x="142" y="1203"/>
                  </a:lnTo>
                  <a:lnTo>
                    <a:pt x="160" y="1235"/>
                  </a:lnTo>
                  <a:lnTo>
                    <a:pt x="179" y="1266"/>
                  </a:lnTo>
                  <a:lnTo>
                    <a:pt x="200" y="1296"/>
                  </a:lnTo>
                  <a:lnTo>
                    <a:pt x="222" y="1327"/>
                  </a:lnTo>
                  <a:lnTo>
                    <a:pt x="226" y="1334"/>
                  </a:lnTo>
                  <a:lnTo>
                    <a:pt x="232" y="1342"/>
                  </a:lnTo>
                  <a:lnTo>
                    <a:pt x="238" y="1349"/>
                  </a:lnTo>
                  <a:lnTo>
                    <a:pt x="243" y="1357"/>
                  </a:lnTo>
                  <a:lnTo>
                    <a:pt x="257" y="1372"/>
                  </a:lnTo>
                  <a:lnTo>
                    <a:pt x="262" y="1380"/>
                  </a:lnTo>
                  <a:lnTo>
                    <a:pt x="268" y="1386"/>
                  </a:lnTo>
                  <a:lnTo>
                    <a:pt x="276" y="1393"/>
                  </a:lnTo>
                  <a:lnTo>
                    <a:pt x="281" y="1401"/>
                  </a:lnTo>
                  <a:lnTo>
                    <a:pt x="287" y="1408"/>
                  </a:lnTo>
                  <a:lnTo>
                    <a:pt x="295" y="1416"/>
                  </a:lnTo>
                  <a:lnTo>
                    <a:pt x="300" y="1424"/>
                  </a:lnTo>
                  <a:lnTo>
                    <a:pt x="308" y="1431"/>
                  </a:lnTo>
                  <a:lnTo>
                    <a:pt x="315" y="1437"/>
                  </a:lnTo>
                  <a:lnTo>
                    <a:pt x="323" y="1444"/>
                  </a:lnTo>
                  <a:lnTo>
                    <a:pt x="336" y="1460"/>
                  </a:lnTo>
                  <a:lnTo>
                    <a:pt x="344" y="1465"/>
                  </a:lnTo>
                  <a:lnTo>
                    <a:pt x="352" y="1473"/>
                  </a:lnTo>
                  <a:lnTo>
                    <a:pt x="359" y="1481"/>
                  </a:lnTo>
                  <a:lnTo>
                    <a:pt x="367" y="1486"/>
                  </a:lnTo>
                  <a:lnTo>
                    <a:pt x="374" y="1494"/>
                  </a:lnTo>
                  <a:lnTo>
                    <a:pt x="382" y="1500"/>
                  </a:lnTo>
                  <a:lnTo>
                    <a:pt x="390" y="1507"/>
                  </a:lnTo>
                  <a:lnTo>
                    <a:pt x="397" y="1515"/>
                  </a:lnTo>
                  <a:lnTo>
                    <a:pt x="407" y="1520"/>
                  </a:lnTo>
                  <a:lnTo>
                    <a:pt x="414" y="1528"/>
                  </a:lnTo>
                  <a:lnTo>
                    <a:pt x="422" y="1534"/>
                  </a:lnTo>
                  <a:lnTo>
                    <a:pt x="429" y="1541"/>
                  </a:lnTo>
                  <a:lnTo>
                    <a:pt x="439" y="1547"/>
                  </a:lnTo>
                  <a:lnTo>
                    <a:pt x="449" y="1555"/>
                  </a:lnTo>
                  <a:lnTo>
                    <a:pt x="426" y="1520"/>
                  </a:lnTo>
                  <a:lnTo>
                    <a:pt x="414" y="1500"/>
                  </a:lnTo>
                  <a:lnTo>
                    <a:pt x="403" y="1479"/>
                  </a:lnTo>
                  <a:lnTo>
                    <a:pt x="388" y="1452"/>
                  </a:lnTo>
                  <a:lnTo>
                    <a:pt x="371" y="1422"/>
                  </a:lnTo>
                  <a:lnTo>
                    <a:pt x="355" y="1389"/>
                  </a:lnTo>
                  <a:lnTo>
                    <a:pt x="336" y="1351"/>
                  </a:lnTo>
                  <a:lnTo>
                    <a:pt x="317" y="1311"/>
                  </a:lnTo>
                  <a:lnTo>
                    <a:pt x="308" y="1290"/>
                  </a:lnTo>
                  <a:lnTo>
                    <a:pt x="296" y="1270"/>
                  </a:lnTo>
                  <a:lnTo>
                    <a:pt x="287" y="1247"/>
                  </a:lnTo>
                  <a:lnTo>
                    <a:pt x="277" y="1224"/>
                  </a:lnTo>
                  <a:lnTo>
                    <a:pt x="268" y="1201"/>
                  </a:lnTo>
                  <a:lnTo>
                    <a:pt x="257" y="1176"/>
                  </a:lnTo>
                  <a:lnTo>
                    <a:pt x="247" y="1150"/>
                  </a:lnTo>
                  <a:lnTo>
                    <a:pt x="236" y="1125"/>
                  </a:lnTo>
                  <a:lnTo>
                    <a:pt x="226" y="1098"/>
                  </a:lnTo>
                  <a:lnTo>
                    <a:pt x="217" y="1072"/>
                  </a:lnTo>
                  <a:lnTo>
                    <a:pt x="207" y="1043"/>
                  </a:lnTo>
                  <a:lnTo>
                    <a:pt x="198" y="1017"/>
                  </a:lnTo>
                  <a:lnTo>
                    <a:pt x="188" y="986"/>
                  </a:lnTo>
                  <a:lnTo>
                    <a:pt x="179" y="958"/>
                  </a:lnTo>
                  <a:lnTo>
                    <a:pt x="161" y="899"/>
                  </a:lnTo>
                  <a:lnTo>
                    <a:pt x="144" y="838"/>
                  </a:lnTo>
                  <a:lnTo>
                    <a:pt x="127" y="773"/>
                  </a:lnTo>
                  <a:lnTo>
                    <a:pt x="114" y="709"/>
                  </a:lnTo>
                  <a:lnTo>
                    <a:pt x="103" y="642"/>
                  </a:lnTo>
                  <a:lnTo>
                    <a:pt x="93" y="574"/>
                  </a:lnTo>
                  <a:lnTo>
                    <a:pt x="78" y="435"/>
                  </a:lnTo>
                  <a:lnTo>
                    <a:pt x="76" y="293"/>
                  </a:lnTo>
                  <a:lnTo>
                    <a:pt x="78" y="220"/>
                  </a:lnTo>
                  <a:lnTo>
                    <a:pt x="84" y="146"/>
                  </a:lnTo>
                  <a:lnTo>
                    <a:pt x="93" y="72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2" name="Freeform 38">
              <a:extLst>
                <a:ext uri="{FF2B5EF4-FFF2-40B4-BE49-F238E27FC236}">
                  <a16:creationId xmlns:a16="http://schemas.microsoft.com/office/drawing/2014/main" id="{2378C025-99CE-4F21-A2A3-2332E08C3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2525"/>
              <a:ext cx="743" cy="498"/>
            </a:xfrm>
            <a:custGeom>
              <a:avLst/>
              <a:gdLst>
                <a:gd name="T0" fmla="*/ 55 w 1487"/>
                <a:gd name="T1" fmla="*/ 76 h 996"/>
                <a:gd name="T2" fmla="*/ 297 w 1487"/>
                <a:gd name="T3" fmla="*/ 74 h 996"/>
                <a:gd name="T4" fmla="*/ 434 w 1487"/>
                <a:gd name="T5" fmla="*/ 110 h 996"/>
                <a:gd name="T6" fmla="*/ 540 w 1487"/>
                <a:gd name="T7" fmla="*/ 154 h 996"/>
                <a:gd name="T8" fmla="*/ 597 w 1487"/>
                <a:gd name="T9" fmla="*/ 182 h 996"/>
                <a:gd name="T10" fmla="*/ 656 w 1487"/>
                <a:gd name="T11" fmla="*/ 217 h 996"/>
                <a:gd name="T12" fmla="*/ 719 w 1487"/>
                <a:gd name="T13" fmla="*/ 255 h 996"/>
                <a:gd name="T14" fmla="*/ 783 w 1487"/>
                <a:gd name="T15" fmla="*/ 298 h 996"/>
                <a:gd name="T16" fmla="*/ 852 w 1487"/>
                <a:gd name="T17" fmla="*/ 348 h 996"/>
                <a:gd name="T18" fmla="*/ 886 w 1487"/>
                <a:gd name="T19" fmla="*/ 376 h 996"/>
                <a:gd name="T20" fmla="*/ 922 w 1487"/>
                <a:gd name="T21" fmla="*/ 403 h 996"/>
                <a:gd name="T22" fmla="*/ 958 w 1487"/>
                <a:gd name="T23" fmla="*/ 433 h 996"/>
                <a:gd name="T24" fmla="*/ 994 w 1487"/>
                <a:gd name="T25" fmla="*/ 468 h 996"/>
                <a:gd name="T26" fmla="*/ 1032 w 1487"/>
                <a:gd name="T27" fmla="*/ 500 h 996"/>
                <a:gd name="T28" fmla="*/ 1070 w 1487"/>
                <a:gd name="T29" fmla="*/ 536 h 996"/>
                <a:gd name="T30" fmla="*/ 1110 w 1487"/>
                <a:gd name="T31" fmla="*/ 574 h 996"/>
                <a:gd name="T32" fmla="*/ 1148 w 1487"/>
                <a:gd name="T33" fmla="*/ 612 h 996"/>
                <a:gd name="T34" fmla="*/ 1190 w 1487"/>
                <a:gd name="T35" fmla="*/ 654 h 996"/>
                <a:gd name="T36" fmla="*/ 1230 w 1487"/>
                <a:gd name="T37" fmla="*/ 696 h 996"/>
                <a:gd name="T38" fmla="*/ 1272 w 1487"/>
                <a:gd name="T39" fmla="*/ 741 h 996"/>
                <a:gd name="T40" fmla="*/ 1314 w 1487"/>
                <a:gd name="T41" fmla="*/ 789 h 996"/>
                <a:gd name="T42" fmla="*/ 1356 w 1487"/>
                <a:gd name="T43" fmla="*/ 838 h 996"/>
                <a:gd name="T44" fmla="*/ 1399 w 1487"/>
                <a:gd name="T45" fmla="*/ 888 h 996"/>
                <a:gd name="T46" fmla="*/ 1432 w 1487"/>
                <a:gd name="T47" fmla="*/ 928 h 996"/>
                <a:gd name="T48" fmla="*/ 1454 w 1487"/>
                <a:gd name="T49" fmla="*/ 954 h 996"/>
                <a:gd name="T50" fmla="*/ 1477 w 1487"/>
                <a:gd name="T51" fmla="*/ 983 h 996"/>
                <a:gd name="T52" fmla="*/ 1466 w 1487"/>
                <a:gd name="T53" fmla="*/ 964 h 996"/>
                <a:gd name="T54" fmla="*/ 1395 w 1487"/>
                <a:gd name="T55" fmla="*/ 853 h 996"/>
                <a:gd name="T56" fmla="*/ 1333 w 1487"/>
                <a:gd name="T57" fmla="*/ 768 h 996"/>
                <a:gd name="T58" fmla="*/ 1278 w 1487"/>
                <a:gd name="T59" fmla="*/ 694 h 996"/>
                <a:gd name="T60" fmla="*/ 1243 w 1487"/>
                <a:gd name="T61" fmla="*/ 648 h 996"/>
                <a:gd name="T62" fmla="*/ 1223 w 1487"/>
                <a:gd name="T63" fmla="*/ 623 h 996"/>
                <a:gd name="T64" fmla="*/ 1200 w 1487"/>
                <a:gd name="T65" fmla="*/ 597 h 996"/>
                <a:gd name="T66" fmla="*/ 1177 w 1487"/>
                <a:gd name="T67" fmla="*/ 570 h 996"/>
                <a:gd name="T68" fmla="*/ 1148 w 1487"/>
                <a:gd name="T69" fmla="*/ 534 h 996"/>
                <a:gd name="T70" fmla="*/ 1126 w 1487"/>
                <a:gd name="T71" fmla="*/ 507 h 996"/>
                <a:gd name="T72" fmla="*/ 1093 w 1487"/>
                <a:gd name="T73" fmla="*/ 473 h 996"/>
                <a:gd name="T74" fmla="*/ 1069 w 1487"/>
                <a:gd name="T75" fmla="*/ 447 h 996"/>
                <a:gd name="T76" fmla="*/ 1042 w 1487"/>
                <a:gd name="T77" fmla="*/ 420 h 996"/>
                <a:gd name="T78" fmla="*/ 1017 w 1487"/>
                <a:gd name="T79" fmla="*/ 391 h 996"/>
                <a:gd name="T80" fmla="*/ 989 w 1487"/>
                <a:gd name="T81" fmla="*/ 365 h 996"/>
                <a:gd name="T82" fmla="*/ 962 w 1487"/>
                <a:gd name="T83" fmla="*/ 340 h 996"/>
                <a:gd name="T84" fmla="*/ 913 w 1487"/>
                <a:gd name="T85" fmla="*/ 295 h 996"/>
                <a:gd name="T86" fmla="*/ 856 w 1487"/>
                <a:gd name="T87" fmla="*/ 245 h 996"/>
                <a:gd name="T88" fmla="*/ 797 w 1487"/>
                <a:gd name="T89" fmla="*/ 200 h 996"/>
                <a:gd name="T90" fmla="*/ 736 w 1487"/>
                <a:gd name="T91" fmla="*/ 156 h 996"/>
                <a:gd name="T92" fmla="*/ 673 w 1487"/>
                <a:gd name="T93" fmla="*/ 116 h 996"/>
                <a:gd name="T94" fmla="*/ 612 w 1487"/>
                <a:gd name="T95" fmla="*/ 84 h 996"/>
                <a:gd name="T96" fmla="*/ 548 w 1487"/>
                <a:gd name="T97" fmla="*/ 53 h 996"/>
                <a:gd name="T98" fmla="*/ 453 w 1487"/>
                <a:gd name="T99" fmla="*/ 21 h 996"/>
                <a:gd name="T100" fmla="*/ 257 w 1487"/>
                <a:gd name="T101" fmla="*/ 2 h 996"/>
                <a:gd name="T102" fmla="*/ 97 w 1487"/>
                <a:gd name="T103" fmla="*/ 42 h 996"/>
                <a:gd name="T104" fmla="*/ 33 w 1487"/>
                <a:gd name="T105" fmla="*/ 7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87" h="996">
                  <a:moveTo>
                    <a:pt x="0" y="97"/>
                  </a:moveTo>
                  <a:lnTo>
                    <a:pt x="6" y="93"/>
                  </a:lnTo>
                  <a:lnTo>
                    <a:pt x="25" y="85"/>
                  </a:lnTo>
                  <a:lnTo>
                    <a:pt x="55" y="76"/>
                  </a:lnTo>
                  <a:lnTo>
                    <a:pt x="99" y="66"/>
                  </a:lnTo>
                  <a:lnTo>
                    <a:pt x="154" y="63"/>
                  </a:lnTo>
                  <a:lnTo>
                    <a:pt x="219" y="65"/>
                  </a:lnTo>
                  <a:lnTo>
                    <a:pt x="297" y="74"/>
                  </a:lnTo>
                  <a:lnTo>
                    <a:pt x="341" y="84"/>
                  </a:lnTo>
                  <a:lnTo>
                    <a:pt x="386" y="95"/>
                  </a:lnTo>
                  <a:lnTo>
                    <a:pt x="409" y="103"/>
                  </a:lnTo>
                  <a:lnTo>
                    <a:pt x="434" y="110"/>
                  </a:lnTo>
                  <a:lnTo>
                    <a:pt x="458" y="120"/>
                  </a:lnTo>
                  <a:lnTo>
                    <a:pt x="485" y="131"/>
                  </a:lnTo>
                  <a:lnTo>
                    <a:pt x="512" y="142"/>
                  </a:lnTo>
                  <a:lnTo>
                    <a:pt x="540" y="154"/>
                  </a:lnTo>
                  <a:lnTo>
                    <a:pt x="553" y="161"/>
                  </a:lnTo>
                  <a:lnTo>
                    <a:pt x="567" y="167"/>
                  </a:lnTo>
                  <a:lnTo>
                    <a:pt x="582" y="175"/>
                  </a:lnTo>
                  <a:lnTo>
                    <a:pt x="597" y="182"/>
                  </a:lnTo>
                  <a:lnTo>
                    <a:pt x="612" y="190"/>
                  </a:lnTo>
                  <a:lnTo>
                    <a:pt x="626" y="198"/>
                  </a:lnTo>
                  <a:lnTo>
                    <a:pt x="641" y="207"/>
                  </a:lnTo>
                  <a:lnTo>
                    <a:pt x="656" y="217"/>
                  </a:lnTo>
                  <a:lnTo>
                    <a:pt x="671" y="224"/>
                  </a:lnTo>
                  <a:lnTo>
                    <a:pt x="687" y="234"/>
                  </a:lnTo>
                  <a:lnTo>
                    <a:pt x="704" y="245"/>
                  </a:lnTo>
                  <a:lnTo>
                    <a:pt x="719" y="255"/>
                  </a:lnTo>
                  <a:lnTo>
                    <a:pt x="734" y="264"/>
                  </a:lnTo>
                  <a:lnTo>
                    <a:pt x="751" y="276"/>
                  </a:lnTo>
                  <a:lnTo>
                    <a:pt x="768" y="287"/>
                  </a:lnTo>
                  <a:lnTo>
                    <a:pt x="783" y="298"/>
                  </a:lnTo>
                  <a:lnTo>
                    <a:pt x="801" y="310"/>
                  </a:lnTo>
                  <a:lnTo>
                    <a:pt x="818" y="323"/>
                  </a:lnTo>
                  <a:lnTo>
                    <a:pt x="835" y="334"/>
                  </a:lnTo>
                  <a:lnTo>
                    <a:pt x="852" y="348"/>
                  </a:lnTo>
                  <a:lnTo>
                    <a:pt x="861" y="353"/>
                  </a:lnTo>
                  <a:lnTo>
                    <a:pt x="869" y="361"/>
                  </a:lnTo>
                  <a:lnTo>
                    <a:pt x="877" y="369"/>
                  </a:lnTo>
                  <a:lnTo>
                    <a:pt x="886" y="376"/>
                  </a:lnTo>
                  <a:lnTo>
                    <a:pt x="896" y="382"/>
                  </a:lnTo>
                  <a:lnTo>
                    <a:pt x="905" y="390"/>
                  </a:lnTo>
                  <a:lnTo>
                    <a:pt x="913" y="397"/>
                  </a:lnTo>
                  <a:lnTo>
                    <a:pt x="922" y="403"/>
                  </a:lnTo>
                  <a:lnTo>
                    <a:pt x="930" y="411"/>
                  </a:lnTo>
                  <a:lnTo>
                    <a:pt x="941" y="420"/>
                  </a:lnTo>
                  <a:lnTo>
                    <a:pt x="949" y="428"/>
                  </a:lnTo>
                  <a:lnTo>
                    <a:pt x="958" y="433"/>
                  </a:lnTo>
                  <a:lnTo>
                    <a:pt x="968" y="443"/>
                  </a:lnTo>
                  <a:lnTo>
                    <a:pt x="977" y="450"/>
                  </a:lnTo>
                  <a:lnTo>
                    <a:pt x="987" y="458"/>
                  </a:lnTo>
                  <a:lnTo>
                    <a:pt x="994" y="468"/>
                  </a:lnTo>
                  <a:lnTo>
                    <a:pt x="1004" y="475"/>
                  </a:lnTo>
                  <a:lnTo>
                    <a:pt x="1013" y="483"/>
                  </a:lnTo>
                  <a:lnTo>
                    <a:pt x="1023" y="492"/>
                  </a:lnTo>
                  <a:lnTo>
                    <a:pt x="1032" y="500"/>
                  </a:lnTo>
                  <a:lnTo>
                    <a:pt x="1042" y="509"/>
                  </a:lnTo>
                  <a:lnTo>
                    <a:pt x="1051" y="517"/>
                  </a:lnTo>
                  <a:lnTo>
                    <a:pt x="1061" y="526"/>
                  </a:lnTo>
                  <a:lnTo>
                    <a:pt x="1070" y="536"/>
                  </a:lnTo>
                  <a:lnTo>
                    <a:pt x="1080" y="545"/>
                  </a:lnTo>
                  <a:lnTo>
                    <a:pt x="1089" y="555"/>
                  </a:lnTo>
                  <a:lnTo>
                    <a:pt x="1099" y="564"/>
                  </a:lnTo>
                  <a:lnTo>
                    <a:pt x="1110" y="574"/>
                  </a:lnTo>
                  <a:lnTo>
                    <a:pt x="1120" y="583"/>
                  </a:lnTo>
                  <a:lnTo>
                    <a:pt x="1129" y="593"/>
                  </a:lnTo>
                  <a:lnTo>
                    <a:pt x="1139" y="602"/>
                  </a:lnTo>
                  <a:lnTo>
                    <a:pt x="1148" y="612"/>
                  </a:lnTo>
                  <a:lnTo>
                    <a:pt x="1158" y="623"/>
                  </a:lnTo>
                  <a:lnTo>
                    <a:pt x="1169" y="633"/>
                  </a:lnTo>
                  <a:lnTo>
                    <a:pt x="1179" y="642"/>
                  </a:lnTo>
                  <a:lnTo>
                    <a:pt x="1190" y="654"/>
                  </a:lnTo>
                  <a:lnTo>
                    <a:pt x="1200" y="663"/>
                  </a:lnTo>
                  <a:lnTo>
                    <a:pt x="1209" y="675"/>
                  </a:lnTo>
                  <a:lnTo>
                    <a:pt x="1219" y="686"/>
                  </a:lnTo>
                  <a:lnTo>
                    <a:pt x="1230" y="696"/>
                  </a:lnTo>
                  <a:lnTo>
                    <a:pt x="1240" y="707"/>
                  </a:lnTo>
                  <a:lnTo>
                    <a:pt x="1251" y="718"/>
                  </a:lnTo>
                  <a:lnTo>
                    <a:pt x="1261" y="730"/>
                  </a:lnTo>
                  <a:lnTo>
                    <a:pt x="1272" y="741"/>
                  </a:lnTo>
                  <a:lnTo>
                    <a:pt x="1281" y="753"/>
                  </a:lnTo>
                  <a:lnTo>
                    <a:pt x="1293" y="764"/>
                  </a:lnTo>
                  <a:lnTo>
                    <a:pt x="1302" y="777"/>
                  </a:lnTo>
                  <a:lnTo>
                    <a:pt x="1314" y="789"/>
                  </a:lnTo>
                  <a:lnTo>
                    <a:pt x="1323" y="800"/>
                  </a:lnTo>
                  <a:lnTo>
                    <a:pt x="1335" y="812"/>
                  </a:lnTo>
                  <a:lnTo>
                    <a:pt x="1344" y="825"/>
                  </a:lnTo>
                  <a:lnTo>
                    <a:pt x="1356" y="838"/>
                  </a:lnTo>
                  <a:lnTo>
                    <a:pt x="1367" y="850"/>
                  </a:lnTo>
                  <a:lnTo>
                    <a:pt x="1376" y="863"/>
                  </a:lnTo>
                  <a:lnTo>
                    <a:pt x="1388" y="874"/>
                  </a:lnTo>
                  <a:lnTo>
                    <a:pt x="1399" y="888"/>
                  </a:lnTo>
                  <a:lnTo>
                    <a:pt x="1411" y="901"/>
                  </a:lnTo>
                  <a:lnTo>
                    <a:pt x="1415" y="907"/>
                  </a:lnTo>
                  <a:lnTo>
                    <a:pt x="1420" y="914"/>
                  </a:lnTo>
                  <a:lnTo>
                    <a:pt x="1432" y="928"/>
                  </a:lnTo>
                  <a:lnTo>
                    <a:pt x="1437" y="935"/>
                  </a:lnTo>
                  <a:lnTo>
                    <a:pt x="1443" y="941"/>
                  </a:lnTo>
                  <a:lnTo>
                    <a:pt x="1449" y="948"/>
                  </a:lnTo>
                  <a:lnTo>
                    <a:pt x="1454" y="954"/>
                  </a:lnTo>
                  <a:lnTo>
                    <a:pt x="1460" y="962"/>
                  </a:lnTo>
                  <a:lnTo>
                    <a:pt x="1466" y="969"/>
                  </a:lnTo>
                  <a:lnTo>
                    <a:pt x="1472" y="975"/>
                  </a:lnTo>
                  <a:lnTo>
                    <a:pt x="1477" y="983"/>
                  </a:lnTo>
                  <a:lnTo>
                    <a:pt x="1481" y="990"/>
                  </a:lnTo>
                  <a:lnTo>
                    <a:pt x="1487" y="996"/>
                  </a:lnTo>
                  <a:lnTo>
                    <a:pt x="1477" y="981"/>
                  </a:lnTo>
                  <a:lnTo>
                    <a:pt x="1466" y="964"/>
                  </a:lnTo>
                  <a:lnTo>
                    <a:pt x="1451" y="939"/>
                  </a:lnTo>
                  <a:lnTo>
                    <a:pt x="1432" y="909"/>
                  </a:lnTo>
                  <a:lnTo>
                    <a:pt x="1407" y="874"/>
                  </a:lnTo>
                  <a:lnTo>
                    <a:pt x="1395" y="853"/>
                  </a:lnTo>
                  <a:lnTo>
                    <a:pt x="1380" y="834"/>
                  </a:lnTo>
                  <a:lnTo>
                    <a:pt x="1365" y="813"/>
                  </a:lnTo>
                  <a:lnTo>
                    <a:pt x="1350" y="791"/>
                  </a:lnTo>
                  <a:lnTo>
                    <a:pt x="1333" y="768"/>
                  </a:lnTo>
                  <a:lnTo>
                    <a:pt x="1316" y="743"/>
                  </a:lnTo>
                  <a:lnTo>
                    <a:pt x="1297" y="718"/>
                  </a:lnTo>
                  <a:lnTo>
                    <a:pt x="1287" y="707"/>
                  </a:lnTo>
                  <a:lnTo>
                    <a:pt x="1278" y="694"/>
                  </a:lnTo>
                  <a:lnTo>
                    <a:pt x="1268" y="680"/>
                  </a:lnTo>
                  <a:lnTo>
                    <a:pt x="1259" y="669"/>
                  </a:lnTo>
                  <a:lnTo>
                    <a:pt x="1247" y="656"/>
                  </a:lnTo>
                  <a:lnTo>
                    <a:pt x="1243" y="648"/>
                  </a:lnTo>
                  <a:lnTo>
                    <a:pt x="1238" y="642"/>
                  </a:lnTo>
                  <a:lnTo>
                    <a:pt x="1232" y="637"/>
                  </a:lnTo>
                  <a:lnTo>
                    <a:pt x="1226" y="629"/>
                  </a:lnTo>
                  <a:lnTo>
                    <a:pt x="1223" y="623"/>
                  </a:lnTo>
                  <a:lnTo>
                    <a:pt x="1217" y="616"/>
                  </a:lnTo>
                  <a:lnTo>
                    <a:pt x="1211" y="610"/>
                  </a:lnTo>
                  <a:lnTo>
                    <a:pt x="1205" y="602"/>
                  </a:lnTo>
                  <a:lnTo>
                    <a:pt x="1200" y="597"/>
                  </a:lnTo>
                  <a:lnTo>
                    <a:pt x="1194" y="589"/>
                  </a:lnTo>
                  <a:lnTo>
                    <a:pt x="1188" y="583"/>
                  </a:lnTo>
                  <a:lnTo>
                    <a:pt x="1183" y="576"/>
                  </a:lnTo>
                  <a:lnTo>
                    <a:pt x="1177" y="570"/>
                  </a:lnTo>
                  <a:lnTo>
                    <a:pt x="1171" y="563"/>
                  </a:lnTo>
                  <a:lnTo>
                    <a:pt x="1160" y="549"/>
                  </a:lnTo>
                  <a:lnTo>
                    <a:pt x="1154" y="542"/>
                  </a:lnTo>
                  <a:lnTo>
                    <a:pt x="1148" y="534"/>
                  </a:lnTo>
                  <a:lnTo>
                    <a:pt x="1143" y="528"/>
                  </a:lnTo>
                  <a:lnTo>
                    <a:pt x="1137" y="521"/>
                  </a:lnTo>
                  <a:lnTo>
                    <a:pt x="1131" y="515"/>
                  </a:lnTo>
                  <a:lnTo>
                    <a:pt x="1126" y="507"/>
                  </a:lnTo>
                  <a:lnTo>
                    <a:pt x="1118" y="502"/>
                  </a:lnTo>
                  <a:lnTo>
                    <a:pt x="1112" y="494"/>
                  </a:lnTo>
                  <a:lnTo>
                    <a:pt x="1101" y="479"/>
                  </a:lnTo>
                  <a:lnTo>
                    <a:pt x="1093" y="473"/>
                  </a:lnTo>
                  <a:lnTo>
                    <a:pt x="1088" y="468"/>
                  </a:lnTo>
                  <a:lnTo>
                    <a:pt x="1082" y="460"/>
                  </a:lnTo>
                  <a:lnTo>
                    <a:pt x="1074" y="452"/>
                  </a:lnTo>
                  <a:lnTo>
                    <a:pt x="1069" y="447"/>
                  </a:lnTo>
                  <a:lnTo>
                    <a:pt x="1061" y="439"/>
                  </a:lnTo>
                  <a:lnTo>
                    <a:pt x="1055" y="433"/>
                  </a:lnTo>
                  <a:lnTo>
                    <a:pt x="1050" y="426"/>
                  </a:lnTo>
                  <a:lnTo>
                    <a:pt x="1042" y="420"/>
                  </a:lnTo>
                  <a:lnTo>
                    <a:pt x="1036" y="412"/>
                  </a:lnTo>
                  <a:lnTo>
                    <a:pt x="1029" y="405"/>
                  </a:lnTo>
                  <a:lnTo>
                    <a:pt x="1023" y="399"/>
                  </a:lnTo>
                  <a:lnTo>
                    <a:pt x="1017" y="391"/>
                  </a:lnTo>
                  <a:lnTo>
                    <a:pt x="1010" y="386"/>
                  </a:lnTo>
                  <a:lnTo>
                    <a:pt x="1004" y="378"/>
                  </a:lnTo>
                  <a:lnTo>
                    <a:pt x="996" y="372"/>
                  </a:lnTo>
                  <a:lnTo>
                    <a:pt x="989" y="365"/>
                  </a:lnTo>
                  <a:lnTo>
                    <a:pt x="983" y="359"/>
                  </a:lnTo>
                  <a:lnTo>
                    <a:pt x="975" y="352"/>
                  </a:lnTo>
                  <a:lnTo>
                    <a:pt x="970" y="346"/>
                  </a:lnTo>
                  <a:lnTo>
                    <a:pt x="962" y="340"/>
                  </a:lnTo>
                  <a:lnTo>
                    <a:pt x="955" y="333"/>
                  </a:lnTo>
                  <a:lnTo>
                    <a:pt x="941" y="319"/>
                  </a:lnTo>
                  <a:lnTo>
                    <a:pt x="928" y="308"/>
                  </a:lnTo>
                  <a:lnTo>
                    <a:pt x="913" y="295"/>
                  </a:lnTo>
                  <a:lnTo>
                    <a:pt x="899" y="281"/>
                  </a:lnTo>
                  <a:lnTo>
                    <a:pt x="884" y="270"/>
                  </a:lnTo>
                  <a:lnTo>
                    <a:pt x="869" y="257"/>
                  </a:lnTo>
                  <a:lnTo>
                    <a:pt x="856" y="245"/>
                  </a:lnTo>
                  <a:lnTo>
                    <a:pt x="840" y="234"/>
                  </a:lnTo>
                  <a:lnTo>
                    <a:pt x="827" y="220"/>
                  </a:lnTo>
                  <a:lnTo>
                    <a:pt x="812" y="211"/>
                  </a:lnTo>
                  <a:lnTo>
                    <a:pt x="797" y="200"/>
                  </a:lnTo>
                  <a:lnTo>
                    <a:pt x="782" y="188"/>
                  </a:lnTo>
                  <a:lnTo>
                    <a:pt x="766" y="177"/>
                  </a:lnTo>
                  <a:lnTo>
                    <a:pt x="751" y="167"/>
                  </a:lnTo>
                  <a:lnTo>
                    <a:pt x="736" y="156"/>
                  </a:lnTo>
                  <a:lnTo>
                    <a:pt x="721" y="146"/>
                  </a:lnTo>
                  <a:lnTo>
                    <a:pt x="706" y="135"/>
                  </a:lnTo>
                  <a:lnTo>
                    <a:pt x="690" y="125"/>
                  </a:lnTo>
                  <a:lnTo>
                    <a:pt x="673" y="116"/>
                  </a:lnTo>
                  <a:lnTo>
                    <a:pt x="660" y="108"/>
                  </a:lnTo>
                  <a:lnTo>
                    <a:pt x="643" y="99"/>
                  </a:lnTo>
                  <a:lnTo>
                    <a:pt x="628" y="91"/>
                  </a:lnTo>
                  <a:lnTo>
                    <a:pt x="612" y="84"/>
                  </a:lnTo>
                  <a:lnTo>
                    <a:pt x="595" y="74"/>
                  </a:lnTo>
                  <a:lnTo>
                    <a:pt x="580" y="66"/>
                  </a:lnTo>
                  <a:lnTo>
                    <a:pt x="565" y="61"/>
                  </a:lnTo>
                  <a:lnTo>
                    <a:pt x="548" y="53"/>
                  </a:lnTo>
                  <a:lnTo>
                    <a:pt x="533" y="47"/>
                  </a:lnTo>
                  <a:lnTo>
                    <a:pt x="517" y="42"/>
                  </a:lnTo>
                  <a:lnTo>
                    <a:pt x="485" y="30"/>
                  </a:lnTo>
                  <a:lnTo>
                    <a:pt x="453" y="21"/>
                  </a:lnTo>
                  <a:lnTo>
                    <a:pt x="420" y="13"/>
                  </a:lnTo>
                  <a:lnTo>
                    <a:pt x="388" y="6"/>
                  </a:lnTo>
                  <a:lnTo>
                    <a:pt x="322" y="0"/>
                  </a:lnTo>
                  <a:lnTo>
                    <a:pt x="257" y="2"/>
                  </a:lnTo>
                  <a:lnTo>
                    <a:pt x="192" y="11"/>
                  </a:lnTo>
                  <a:lnTo>
                    <a:pt x="160" y="19"/>
                  </a:lnTo>
                  <a:lnTo>
                    <a:pt x="128" y="30"/>
                  </a:lnTo>
                  <a:lnTo>
                    <a:pt x="97" y="42"/>
                  </a:lnTo>
                  <a:lnTo>
                    <a:pt x="80" y="49"/>
                  </a:lnTo>
                  <a:lnTo>
                    <a:pt x="65" y="57"/>
                  </a:lnTo>
                  <a:lnTo>
                    <a:pt x="48" y="66"/>
                  </a:lnTo>
                  <a:lnTo>
                    <a:pt x="33" y="76"/>
                  </a:lnTo>
                  <a:lnTo>
                    <a:pt x="17" y="85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3" name="Freeform 39">
              <a:extLst>
                <a:ext uri="{FF2B5EF4-FFF2-40B4-BE49-F238E27FC236}">
                  <a16:creationId xmlns:a16="http://schemas.microsoft.com/office/drawing/2014/main" id="{A0154CC8-1100-4101-A207-47B31F178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" y="3001"/>
              <a:ext cx="559" cy="303"/>
            </a:xfrm>
            <a:custGeom>
              <a:avLst/>
              <a:gdLst>
                <a:gd name="T0" fmla="*/ 98 w 1117"/>
                <a:gd name="T1" fmla="*/ 607 h 607"/>
                <a:gd name="T2" fmla="*/ 315 w 1117"/>
                <a:gd name="T3" fmla="*/ 582 h 607"/>
                <a:gd name="T4" fmla="*/ 414 w 1117"/>
                <a:gd name="T5" fmla="*/ 553 h 607"/>
                <a:gd name="T6" fmla="*/ 479 w 1117"/>
                <a:gd name="T7" fmla="*/ 529 h 607"/>
                <a:gd name="T8" fmla="*/ 545 w 1117"/>
                <a:gd name="T9" fmla="*/ 498 h 607"/>
                <a:gd name="T10" fmla="*/ 615 w 1117"/>
                <a:gd name="T11" fmla="*/ 462 h 607"/>
                <a:gd name="T12" fmla="*/ 652 w 1117"/>
                <a:gd name="T13" fmla="*/ 439 h 607"/>
                <a:gd name="T14" fmla="*/ 688 w 1117"/>
                <a:gd name="T15" fmla="*/ 417 h 607"/>
                <a:gd name="T16" fmla="*/ 724 w 1117"/>
                <a:gd name="T17" fmla="*/ 392 h 607"/>
                <a:gd name="T18" fmla="*/ 762 w 1117"/>
                <a:gd name="T19" fmla="*/ 365 h 607"/>
                <a:gd name="T20" fmla="*/ 798 w 1117"/>
                <a:gd name="T21" fmla="*/ 335 h 607"/>
                <a:gd name="T22" fmla="*/ 836 w 1117"/>
                <a:gd name="T23" fmla="*/ 304 h 607"/>
                <a:gd name="T24" fmla="*/ 874 w 1117"/>
                <a:gd name="T25" fmla="*/ 270 h 607"/>
                <a:gd name="T26" fmla="*/ 912 w 1117"/>
                <a:gd name="T27" fmla="*/ 234 h 607"/>
                <a:gd name="T28" fmla="*/ 950 w 1117"/>
                <a:gd name="T29" fmla="*/ 196 h 607"/>
                <a:gd name="T30" fmla="*/ 977 w 1117"/>
                <a:gd name="T31" fmla="*/ 170 h 607"/>
                <a:gd name="T32" fmla="*/ 1001 w 1117"/>
                <a:gd name="T33" fmla="*/ 141 h 607"/>
                <a:gd name="T34" fmla="*/ 1022 w 1117"/>
                <a:gd name="T35" fmla="*/ 120 h 607"/>
                <a:gd name="T36" fmla="*/ 1041 w 1117"/>
                <a:gd name="T37" fmla="*/ 97 h 607"/>
                <a:gd name="T38" fmla="*/ 1060 w 1117"/>
                <a:gd name="T39" fmla="*/ 73 h 607"/>
                <a:gd name="T40" fmla="*/ 1079 w 1117"/>
                <a:gd name="T41" fmla="*/ 50 h 607"/>
                <a:gd name="T42" fmla="*/ 1106 w 1117"/>
                <a:gd name="T43" fmla="*/ 16 h 607"/>
                <a:gd name="T44" fmla="*/ 1112 w 1117"/>
                <a:gd name="T45" fmla="*/ 6 h 607"/>
                <a:gd name="T46" fmla="*/ 1075 w 1117"/>
                <a:gd name="T47" fmla="*/ 36 h 607"/>
                <a:gd name="T48" fmla="*/ 1049 w 1117"/>
                <a:gd name="T49" fmla="*/ 59 h 607"/>
                <a:gd name="T50" fmla="*/ 1016 w 1117"/>
                <a:gd name="T51" fmla="*/ 86 h 607"/>
                <a:gd name="T52" fmla="*/ 977 w 1117"/>
                <a:gd name="T53" fmla="*/ 116 h 607"/>
                <a:gd name="T54" fmla="*/ 931 w 1117"/>
                <a:gd name="T55" fmla="*/ 151 h 607"/>
                <a:gd name="T56" fmla="*/ 882 w 1117"/>
                <a:gd name="T57" fmla="*/ 189 h 607"/>
                <a:gd name="T58" fmla="*/ 838 w 1117"/>
                <a:gd name="T59" fmla="*/ 221 h 607"/>
                <a:gd name="T60" fmla="*/ 809 w 1117"/>
                <a:gd name="T61" fmla="*/ 240 h 607"/>
                <a:gd name="T62" fmla="*/ 781 w 1117"/>
                <a:gd name="T63" fmla="*/ 261 h 607"/>
                <a:gd name="T64" fmla="*/ 750 w 1117"/>
                <a:gd name="T65" fmla="*/ 280 h 607"/>
                <a:gd name="T66" fmla="*/ 720 w 1117"/>
                <a:gd name="T67" fmla="*/ 301 h 607"/>
                <a:gd name="T68" fmla="*/ 690 w 1117"/>
                <a:gd name="T69" fmla="*/ 322 h 607"/>
                <a:gd name="T70" fmla="*/ 657 w 1117"/>
                <a:gd name="T71" fmla="*/ 341 h 607"/>
                <a:gd name="T72" fmla="*/ 623 w 1117"/>
                <a:gd name="T73" fmla="*/ 361 h 607"/>
                <a:gd name="T74" fmla="*/ 591 w 1117"/>
                <a:gd name="T75" fmla="*/ 381 h 607"/>
                <a:gd name="T76" fmla="*/ 534 w 1117"/>
                <a:gd name="T77" fmla="*/ 413 h 607"/>
                <a:gd name="T78" fmla="*/ 463 w 1117"/>
                <a:gd name="T79" fmla="*/ 449 h 607"/>
                <a:gd name="T80" fmla="*/ 391 w 1117"/>
                <a:gd name="T81" fmla="*/ 483 h 607"/>
                <a:gd name="T82" fmla="*/ 319 w 1117"/>
                <a:gd name="T83" fmla="*/ 514 h 607"/>
                <a:gd name="T84" fmla="*/ 245 w 1117"/>
                <a:gd name="T85" fmla="*/ 542 h 607"/>
                <a:gd name="T86" fmla="*/ 171 w 1117"/>
                <a:gd name="T87" fmla="*/ 565 h 607"/>
                <a:gd name="T88" fmla="*/ 49 w 1117"/>
                <a:gd name="T89" fmla="*/ 591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17" h="607">
                  <a:moveTo>
                    <a:pt x="0" y="597"/>
                  </a:moveTo>
                  <a:lnTo>
                    <a:pt x="26" y="601"/>
                  </a:lnTo>
                  <a:lnTo>
                    <a:pt x="98" y="607"/>
                  </a:lnTo>
                  <a:lnTo>
                    <a:pt x="209" y="599"/>
                  </a:lnTo>
                  <a:lnTo>
                    <a:pt x="277" y="590"/>
                  </a:lnTo>
                  <a:lnTo>
                    <a:pt x="315" y="582"/>
                  </a:lnTo>
                  <a:lnTo>
                    <a:pt x="353" y="571"/>
                  </a:lnTo>
                  <a:lnTo>
                    <a:pt x="393" y="561"/>
                  </a:lnTo>
                  <a:lnTo>
                    <a:pt x="414" y="553"/>
                  </a:lnTo>
                  <a:lnTo>
                    <a:pt x="435" y="546"/>
                  </a:lnTo>
                  <a:lnTo>
                    <a:pt x="458" y="536"/>
                  </a:lnTo>
                  <a:lnTo>
                    <a:pt x="479" y="529"/>
                  </a:lnTo>
                  <a:lnTo>
                    <a:pt x="501" y="519"/>
                  </a:lnTo>
                  <a:lnTo>
                    <a:pt x="522" y="510"/>
                  </a:lnTo>
                  <a:lnTo>
                    <a:pt x="545" y="498"/>
                  </a:lnTo>
                  <a:lnTo>
                    <a:pt x="570" y="487"/>
                  </a:lnTo>
                  <a:lnTo>
                    <a:pt x="593" y="474"/>
                  </a:lnTo>
                  <a:lnTo>
                    <a:pt x="615" y="462"/>
                  </a:lnTo>
                  <a:lnTo>
                    <a:pt x="627" y="455"/>
                  </a:lnTo>
                  <a:lnTo>
                    <a:pt x="638" y="447"/>
                  </a:lnTo>
                  <a:lnTo>
                    <a:pt x="652" y="439"/>
                  </a:lnTo>
                  <a:lnTo>
                    <a:pt x="663" y="434"/>
                  </a:lnTo>
                  <a:lnTo>
                    <a:pt x="674" y="424"/>
                  </a:lnTo>
                  <a:lnTo>
                    <a:pt x="688" y="417"/>
                  </a:lnTo>
                  <a:lnTo>
                    <a:pt x="699" y="409"/>
                  </a:lnTo>
                  <a:lnTo>
                    <a:pt x="712" y="401"/>
                  </a:lnTo>
                  <a:lnTo>
                    <a:pt x="724" y="392"/>
                  </a:lnTo>
                  <a:lnTo>
                    <a:pt x="737" y="382"/>
                  </a:lnTo>
                  <a:lnTo>
                    <a:pt x="748" y="375"/>
                  </a:lnTo>
                  <a:lnTo>
                    <a:pt x="762" y="365"/>
                  </a:lnTo>
                  <a:lnTo>
                    <a:pt x="773" y="356"/>
                  </a:lnTo>
                  <a:lnTo>
                    <a:pt x="786" y="346"/>
                  </a:lnTo>
                  <a:lnTo>
                    <a:pt x="798" y="335"/>
                  </a:lnTo>
                  <a:lnTo>
                    <a:pt x="811" y="325"/>
                  </a:lnTo>
                  <a:lnTo>
                    <a:pt x="823" y="314"/>
                  </a:lnTo>
                  <a:lnTo>
                    <a:pt x="836" y="304"/>
                  </a:lnTo>
                  <a:lnTo>
                    <a:pt x="849" y="293"/>
                  </a:lnTo>
                  <a:lnTo>
                    <a:pt x="861" y="282"/>
                  </a:lnTo>
                  <a:lnTo>
                    <a:pt x="874" y="270"/>
                  </a:lnTo>
                  <a:lnTo>
                    <a:pt x="887" y="259"/>
                  </a:lnTo>
                  <a:lnTo>
                    <a:pt x="901" y="246"/>
                  </a:lnTo>
                  <a:lnTo>
                    <a:pt x="912" y="234"/>
                  </a:lnTo>
                  <a:lnTo>
                    <a:pt x="925" y="223"/>
                  </a:lnTo>
                  <a:lnTo>
                    <a:pt x="939" y="209"/>
                  </a:lnTo>
                  <a:lnTo>
                    <a:pt x="950" y="196"/>
                  </a:lnTo>
                  <a:lnTo>
                    <a:pt x="963" y="183"/>
                  </a:lnTo>
                  <a:lnTo>
                    <a:pt x="971" y="175"/>
                  </a:lnTo>
                  <a:lnTo>
                    <a:pt x="977" y="170"/>
                  </a:lnTo>
                  <a:lnTo>
                    <a:pt x="990" y="156"/>
                  </a:lnTo>
                  <a:lnTo>
                    <a:pt x="996" y="149"/>
                  </a:lnTo>
                  <a:lnTo>
                    <a:pt x="1001" y="141"/>
                  </a:lnTo>
                  <a:lnTo>
                    <a:pt x="1009" y="133"/>
                  </a:lnTo>
                  <a:lnTo>
                    <a:pt x="1015" y="126"/>
                  </a:lnTo>
                  <a:lnTo>
                    <a:pt x="1022" y="120"/>
                  </a:lnTo>
                  <a:lnTo>
                    <a:pt x="1028" y="112"/>
                  </a:lnTo>
                  <a:lnTo>
                    <a:pt x="1035" y="105"/>
                  </a:lnTo>
                  <a:lnTo>
                    <a:pt x="1041" y="97"/>
                  </a:lnTo>
                  <a:lnTo>
                    <a:pt x="1047" y="88"/>
                  </a:lnTo>
                  <a:lnTo>
                    <a:pt x="1053" y="80"/>
                  </a:lnTo>
                  <a:lnTo>
                    <a:pt x="1060" y="73"/>
                  </a:lnTo>
                  <a:lnTo>
                    <a:pt x="1066" y="65"/>
                  </a:lnTo>
                  <a:lnTo>
                    <a:pt x="1073" y="57"/>
                  </a:lnTo>
                  <a:lnTo>
                    <a:pt x="1079" y="50"/>
                  </a:lnTo>
                  <a:lnTo>
                    <a:pt x="1093" y="33"/>
                  </a:lnTo>
                  <a:lnTo>
                    <a:pt x="1098" y="25"/>
                  </a:lnTo>
                  <a:lnTo>
                    <a:pt x="1106" y="16"/>
                  </a:lnTo>
                  <a:lnTo>
                    <a:pt x="1112" y="8"/>
                  </a:lnTo>
                  <a:lnTo>
                    <a:pt x="1117" y="0"/>
                  </a:lnTo>
                  <a:lnTo>
                    <a:pt x="1112" y="6"/>
                  </a:lnTo>
                  <a:lnTo>
                    <a:pt x="1102" y="14"/>
                  </a:lnTo>
                  <a:lnTo>
                    <a:pt x="1091" y="23"/>
                  </a:lnTo>
                  <a:lnTo>
                    <a:pt x="1075" y="36"/>
                  </a:lnTo>
                  <a:lnTo>
                    <a:pt x="1068" y="42"/>
                  </a:lnTo>
                  <a:lnTo>
                    <a:pt x="1058" y="52"/>
                  </a:lnTo>
                  <a:lnTo>
                    <a:pt x="1049" y="59"/>
                  </a:lnTo>
                  <a:lnTo>
                    <a:pt x="1039" y="67"/>
                  </a:lnTo>
                  <a:lnTo>
                    <a:pt x="1028" y="76"/>
                  </a:lnTo>
                  <a:lnTo>
                    <a:pt x="1016" y="86"/>
                  </a:lnTo>
                  <a:lnTo>
                    <a:pt x="1003" y="95"/>
                  </a:lnTo>
                  <a:lnTo>
                    <a:pt x="990" y="107"/>
                  </a:lnTo>
                  <a:lnTo>
                    <a:pt x="977" y="116"/>
                  </a:lnTo>
                  <a:lnTo>
                    <a:pt x="961" y="128"/>
                  </a:lnTo>
                  <a:lnTo>
                    <a:pt x="946" y="139"/>
                  </a:lnTo>
                  <a:lnTo>
                    <a:pt x="931" y="151"/>
                  </a:lnTo>
                  <a:lnTo>
                    <a:pt x="916" y="164"/>
                  </a:lnTo>
                  <a:lnTo>
                    <a:pt x="901" y="175"/>
                  </a:lnTo>
                  <a:lnTo>
                    <a:pt x="882" y="189"/>
                  </a:lnTo>
                  <a:lnTo>
                    <a:pt x="864" y="202"/>
                  </a:lnTo>
                  <a:lnTo>
                    <a:pt x="847" y="213"/>
                  </a:lnTo>
                  <a:lnTo>
                    <a:pt x="838" y="221"/>
                  </a:lnTo>
                  <a:lnTo>
                    <a:pt x="828" y="227"/>
                  </a:lnTo>
                  <a:lnTo>
                    <a:pt x="819" y="234"/>
                  </a:lnTo>
                  <a:lnTo>
                    <a:pt x="809" y="240"/>
                  </a:lnTo>
                  <a:lnTo>
                    <a:pt x="800" y="246"/>
                  </a:lnTo>
                  <a:lnTo>
                    <a:pt x="790" y="253"/>
                  </a:lnTo>
                  <a:lnTo>
                    <a:pt x="781" y="261"/>
                  </a:lnTo>
                  <a:lnTo>
                    <a:pt x="771" y="266"/>
                  </a:lnTo>
                  <a:lnTo>
                    <a:pt x="762" y="274"/>
                  </a:lnTo>
                  <a:lnTo>
                    <a:pt x="750" y="280"/>
                  </a:lnTo>
                  <a:lnTo>
                    <a:pt x="741" y="287"/>
                  </a:lnTo>
                  <a:lnTo>
                    <a:pt x="731" y="295"/>
                  </a:lnTo>
                  <a:lnTo>
                    <a:pt x="720" y="301"/>
                  </a:lnTo>
                  <a:lnTo>
                    <a:pt x="710" y="306"/>
                  </a:lnTo>
                  <a:lnTo>
                    <a:pt x="699" y="314"/>
                  </a:lnTo>
                  <a:lnTo>
                    <a:pt x="690" y="322"/>
                  </a:lnTo>
                  <a:lnTo>
                    <a:pt x="678" y="327"/>
                  </a:lnTo>
                  <a:lnTo>
                    <a:pt x="667" y="333"/>
                  </a:lnTo>
                  <a:lnTo>
                    <a:pt x="657" y="341"/>
                  </a:lnTo>
                  <a:lnTo>
                    <a:pt x="646" y="348"/>
                  </a:lnTo>
                  <a:lnTo>
                    <a:pt x="636" y="354"/>
                  </a:lnTo>
                  <a:lnTo>
                    <a:pt x="623" y="361"/>
                  </a:lnTo>
                  <a:lnTo>
                    <a:pt x="614" y="367"/>
                  </a:lnTo>
                  <a:lnTo>
                    <a:pt x="602" y="373"/>
                  </a:lnTo>
                  <a:lnTo>
                    <a:pt x="591" y="381"/>
                  </a:lnTo>
                  <a:lnTo>
                    <a:pt x="579" y="386"/>
                  </a:lnTo>
                  <a:lnTo>
                    <a:pt x="556" y="400"/>
                  </a:lnTo>
                  <a:lnTo>
                    <a:pt x="534" y="413"/>
                  </a:lnTo>
                  <a:lnTo>
                    <a:pt x="509" y="424"/>
                  </a:lnTo>
                  <a:lnTo>
                    <a:pt x="486" y="438"/>
                  </a:lnTo>
                  <a:lnTo>
                    <a:pt x="463" y="449"/>
                  </a:lnTo>
                  <a:lnTo>
                    <a:pt x="439" y="460"/>
                  </a:lnTo>
                  <a:lnTo>
                    <a:pt x="416" y="472"/>
                  </a:lnTo>
                  <a:lnTo>
                    <a:pt x="391" y="483"/>
                  </a:lnTo>
                  <a:lnTo>
                    <a:pt x="366" y="493"/>
                  </a:lnTo>
                  <a:lnTo>
                    <a:pt x="342" y="504"/>
                  </a:lnTo>
                  <a:lnTo>
                    <a:pt x="319" y="514"/>
                  </a:lnTo>
                  <a:lnTo>
                    <a:pt x="294" y="525"/>
                  </a:lnTo>
                  <a:lnTo>
                    <a:pt x="269" y="533"/>
                  </a:lnTo>
                  <a:lnTo>
                    <a:pt x="245" y="542"/>
                  </a:lnTo>
                  <a:lnTo>
                    <a:pt x="220" y="550"/>
                  </a:lnTo>
                  <a:lnTo>
                    <a:pt x="195" y="557"/>
                  </a:lnTo>
                  <a:lnTo>
                    <a:pt x="171" y="565"/>
                  </a:lnTo>
                  <a:lnTo>
                    <a:pt x="146" y="571"/>
                  </a:lnTo>
                  <a:lnTo>
                    <a:pt x="98" y="582"/>
                  </a:lnTo>
                  <a:lnTo>
                    <a:pt x="49" y="591"/>
                  </a:lnTo>
                  <a:lnTo>
                    <a:pt x="0" y="597"/>
                  </a:lnTo>
                  <a:lnTo>
                    <a:pt x="0" y="5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4" name="Freeform 40">
              <a:extLst>
                <a:ext uri="{FF2B5EF4-FFF2-40B4-BE49-F238E27FC236}">
                  <a16:creationId xmlns:a16="http://schemas.microsoft.com/office/drawing/2014/main" id="{85C77D3B-1D67-4CAF-AB0C-9F58E6CE9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2412"/>
              <a:ext cx="788" cy="438"/>
            </a:xfrm>
            <a:custGeom>
              <a:avLst/>
              <a:gdLst>
                <a:gd name="T0" fmla="*/ 1528 w 1576"/>
                <a:gd name="T1" fmla="*/ 804 h 874"/>
                <a:gd name="T2" fmla="*/ 1496 w 1576"/>
                <a:gd name="T3" fmla="*/ 762 h 874"/>
                <a:gd name="T4" fmla="*/ 1460 w 1576"/>
                <a:gd name="T5" fmla="*/ 718 h 874"/>
                <a:gd name="T6" fmla="*/ 1420 w 1576"/>
                <a:gd name="T7" fmla="*/ 671 h 874"/>
                <a:gd name="T8" fmla="*/ 1380 w 1576"/>
                <a:gd name="T9" fmla="*/ 623 h 874"/>
                <a:gd name="T10" fmla="*/ 1334 w 1576"/>
                <a:gd name="T11" fmla="*/ 574 h 874"/>
                <a:gd name="T12" fmla="*/ 1287 w 1576"/>
                <a:gd name="T13" fmla="*/ 524 h 874"/>
                <a:gd name="T14" fmla="*/ 1237 w 1576"/>
                <a:gd name="T15" fmla="*/ 473 h 874"/>
                <a:gd name="T16" fmla="*/ 1186 w 1576"/>
                <a:gd name="T17" fmla="*/ 424 h 874"/>
                <a:gd name="T18" fmla="*/ 1133 w 1576"/>
                <a:gd name="T19" fmla="*/ 376 h 874"/>
                <a:gd name="T20" fmla="*/ 1076 w 1576"/>
                <a:gd name="T21" fmla="*/ 327 h 874"/>
                <a:gd name="T22" fmla="*/ 1019 w 1576"/>
                <a:gd name="T23" fmla="*/ 281 h 874"/>
                <a:gd name="T24" fmla="*/ 958 w 1576"/>
                <a:gd name="T25" fmla="*/ 235 h 874"/>
                <a:gd name="T26" fmla="*/ 897 w 1576"/>
                <a:gd name="T27" fmla="*/ 194 h 874"/>
                <a:gd name="T28" fmla="*/ 834 w 1576"/>
                <a:gd name="T29" fmla="*/ 154 h 874"/>
                <a:gd name="T30" fmla="*/ 768 w 1576"/>
                <a:gd name="T31" fmla="*/ 119 h 874"/>
                <a:gd name="T32" fmla="*/ 701 w 1576"/>
                <a:gd name="T33" fmla="*/ 87 h 874"/>
                <a:gd name="T34" fmla="*/ 635 w 1576"/>
                <a:gd name="T35" fmla="*/ 61 h 874"/>
                <a:gd name="T36" fmla="*/ 496 w 1576"/>
                <a:gd name="T37" fmla="*/ 19 h 874"/>
                <a:gd name="T38" fmla="*/ 243 w 1576"/>
                <a:gd name="T39" fmla="*/ 4 h 874"/>
                <a:gd name="T40" fmla="*/ 110 w 1576"/>
                <a:gd name="T41" fmla="*/ 49 h 874"/>
                <a:gd name="T42" fmla="*/ 76 w 1576"/>
                <a:gd name="T43" fmla="*/ 83 h 874"/>
                <a:gd name="T44" fmla="*/ 21 w 1576"/>
                <a:gd name="T45" fmla="*/ 180 h 874"/>
                <a:gd name="T46" fmla="*/ 13 w 1576"/>
                <a:gd name="T47" fmla="*/ 254 h 874"/>
                <a:gd name="T48" fmla="*/ 40 w 1576"/>
                <a:gd name="T49" fmla="*/ 220 h 874"/>
                <a:gd name="T50" fmla="*/ 70 w 1576"/>
                <a:gd name="T51" fmla="*/ 190 h 874"/>
                <a:gd name="T52" fmla="*/ 105 w 1576"/>
                <a:gd name="T53" fmla="*/ 157 h 874"/>
                <a:gd name="T54" fmla="*/ 143 w 1576"/>
                <a:gd name="T55" fmla="*/ 129 h 874"/>
                <a:gd name="T56" fmla="*/ 226 w 1576"/>
                <a:gd name="T57" fmla="*/ 99 h 874"/>
                <a:gd name="T58" fmla="*/ 422 w 1576"/>
                <a:gd name="T59" fmla="*/ 138 h 874"/>
                <a:gd name="T60" fmla="*/ 547 w 1576"/>
                <a:gd name="T61" fmla="*/ 175 h 874"/>
                <a:gd name="T62" fmla="*/ 642 w 1576"/>
                <a:gd name="T63" fmla="*/ 207 h 874"/>
                <a:gd name="T64" fmla="*/ 743 w 1576"/>
                <a:gd name="T65" fmla="*/ 247 h 874"/>
                <a:gd name="T66" fmla="*/ 852 w 1576"/>
                <a:gd name="T67" fmla="*/ 296 h 874"/>
                <a:gd name="T68" fmla="*/ 907 w 1576"/>
                <a:gd name="T69" fmla="*/ 323 h 874"/>
                <a:gd name="T70" fmla="*/ 962 w 1576"/>
                <a:gd name="T71" fmla="*/ 353 h 874"/>
                <a:gd name="T72" fmla="*/ 1019 w 1576"/>
                <a:gd name="T73" fmla="*/ 386 h 874"/>
                <a:gd name="T74" fmla="*/ 1076 w 1576"/>
                <a:gd name="T75" fmla="*/ 420 h 874"/>
                <a:gd name="T76" fmla="*/ 1133 w 1576"/>
                <a:gd name="T77" fmla="*/ 458 h 874"/>
                <a:gd name="T78" fmla="*/ 1190 w 1576"/>
                <a:gd name="T79" fmla="*/ 498 h 874"/>
                <a:gd name="T80" fmla="*/ 1247 w 1576"/>
                <a:gd name="T81" fmla="*/ 541 h 874"/>
                <a:gd name="T82" fmla="*/ 1302 w 1576"/>
                <a:gd name="T83" fmla="*/ 587 h 874"/>
                <a:gd name="T84" fmla="*/ 1357 w 1576"/>
                <a:gd name="T85" fmla="*/ 637 h 874"/>
                <a:gd name="T86" fmla="*/ 1407 w 1576"/>
                <a:gd name="T87" fmla="*/ 682 h 874"/>
                <a:gd name="T88" fmla="*/ 1433 w 1576"/>
                <a:gd name="T89" fmla="*/ 709 h 874"/>
                <a:gd name="T90" fmla="*/ 1467 w 1576"/>
                <a:gd name="T91" fmla="*/ 745 h 874"/>
                <a:gd name="T92" fmla="*/ 1494 w 1576"/>
                <a:gd name="T93" fmla="*/ 773 h 874"/>
                <a:gd name="T94" fmla="*/ 1519 w 1576"/>
                <a:gd name="T95" fmla="*/ 804 h 874"/>
                <a:gd name="T96" fmla="*/ 1543 w 1576"/>
                <a:gd name="T97" fmla="*/ 834 h 874"/>
                <a:gd name="T98" fmla="*/ 1576 w 1576"/>
                <a:gd name="T99" fmla="*/ 874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76" h="874">
                  <a:moveTo>
                    <a:pt x="1570" y="861"/>
                  </a:moveTo>
                  <a:lnTo>
                    <a:pt x="1543" y="825"/>
                  </a:lnTo>
                  <a:lnTo>
                    <a:pt x="1536" y="813"/>
                  </a:lnTo>
                  <a:lnTo>
                    <a:pt x="1528" y="804"/>
                  </a:lnTo>
                  <a:lnTo>
                    <a:pt x="1521" y="794"/>
                  </a:lnTo>
                  <a:lnTo>
                    <a:pt x="1511" y="783"/>
                  </a:lnTo>
                  <a:lnTo>
                    <a:pt x="1504" y="773"/>
                  </a:lnTo>
                  <a:lnTo>
                    <a:pt x="1496" y="762"/>
                  </a:lnTo>
                  <a:lnTo>
                    <a:pt x="1486" y="751"/>
                  </a:lnTo>
                  <a:lnTo>
                    <a:pt x="1477" y="739"/>
                  </a:lnTo>
                  <a:lnTo>
                    <a:pt x="1469" y="730"/>
                  </a:lnTo>
                  <a:lnTo>
                    <a:pt x="1460" y="718"/>
                  </a:lnTo>
                  <a:lnTo>
                    <a:pt x="1450" y="705"/>
                  </a:lnTo>
                  <a:lnTo>
                    <a:pt x="1441" y="694"/>
                  </a:lnTo>
                  <a:lnTo>
                    <a:pt x="1429" y="682"/>
                  </a:lnTo>
                  <a:lnTo>
                    <a:pt x="1420" y="671"/>
                  </a:lnTo>
                  <a:lnTo>
                    <a:pt x="1410" y="659"/>
                  </a:lnTo>
                  <a:lnTo>
                    <a:pt x="1401" y="648"/>
                  </a:lnTo>
                  <a:lnTo>
                    <a:pt x="1389" y="635"/>
                  </a:lnTo>
                  <a:lnTo>
                    <a:pt x="1380" y="623"/>
                  </a:lnTo>
                  <a:lnTo>
                    <a:pt x="1367" y="610"/>
                  </a:lnTo>
                  <a:lnTo>
                    <a:pt x="1357" y="598"/>
                  </a:lnTo>
                  <a:lnTo>
                    <a:pt x="1346" y="587"/>
                  </a:lnTo>
                  <a:lnTo>
                    <a:pt x="1334" y="574"/>
                  </a:lnTo>
                  <a:lnTo>
                    <a:pt x="1323" y="562"/>
                  </a:lnTo>
                  <a:lnTo>
                    <a:pt x="1312" y="549"/>
                  </a:lnTo>
                  <a:lnTo>
                    <a:pt x="1300" y="536"/>
                  </a:lnTo>
                  <a:lnTo>
                    <a:pt x="1287" y="524"/>
                  </a:lnTo>
                  <a:lnTo>
                    <a:pt x="1275" y="511"/>
                  </a:lnTo>
                  <a:lnTo>
                    <a:pt x="1262" y="498"/>
                  </a:lnTo>
                  <a:lnTo>
                    <a:pt x="1251" y="486"/>
                  </a:lnTo>
                  <a:lnTo>
                    <a:pt x="1237" y="473"/>
                  </a:lnTo>
                  <a:lnTo>
                    <a:pt x="1226" y="462"/>
                  </a:lnTo>
                  <a:lnTo>
                    <a:pt x="1213" y="448"/>
                  </a:lnTo>
                  <a:lnTo>
                    <a:pt x="1199" y="437"/>
                  </a:lnTo>
                  <a:lnTo>
                    <a:pt x="1186" y="424"/>
                  </a:lnTo>
                  <a:lnTo>
                    <a:pt x="1173" y="412"/>
                  </a:lnTo>
                  <a:lnTo>
                    <a:pt x="1159" y="399"/>
                  </a:lnTo>
                  <a:lnTo>
                    <a:pt x="1146" y="387"/>
                  </a:lnTo>
                  <a:lnTo>
                    <a:pt x="1133" y="376"/>
                  </a:lnTo>
                  <a:lnTo>
                    <a:pt x="1120" y="363"/>
                  </a:lnTo>
                  <a:lnTo>
                    <a:pt x="1104" y="351"/>
                  </a:lnTo>
                  <a:lnTo>
                    <a:pt x="1091" y="338"/>
                  </a:lnTo>
                  <a:lnTo>
                    <a:pt x="1076" y="327"/>
                  </a:lnTo>
                  <a:lnTo>
                    <a:pt x="1063" y="315"/>
                  </a:lnTo>
                  <a:lnTo>
                    <a:pt x="1047" y="304"/>
                  </a:lnTo>
                  <a:lnTo>
                    <a:pt x="1032" y="292"/>
                  </a:lnTo>
                  <a:lnTo>
                    <a:pt x="1019" y="281"/>
                  </a:lnTo>
                  <a:lnTo>
                    <a:pt x="1004" y="270"/>
                  </a:lnTo>
                  <a:lnTo>
                    <a:pt x="988" y="258"/>
                  </a:lnTo>
                  <a:lnTo>
                    <a:pt x="973" y="247"/>
                  </a:lnTo>
                  <a:lnTo>
                    <a:pt x="958" y="235"/>
                  </a:lnTo>
                  <a:lnTo>
                    <a:pt x="943" y="226"/>
                  </a:lnTo>
                  <a:lnTo>
                    <a:pt x="928" y="215"/>
                  </a:lnTo>
                  <a:lnTo>
                    <a:pt x="912" y="205"/>
                  </a:lnTo>
                  <a:lnTo>
                    <a:pt x="897" y="194"/>
                  </a:lnTo>
                  <a:lnTo>
                    <a:pt x="880" y="184"/>
                  </a:lnTo>
                  <a:lnTo>
                    <a:pt x="865" y="175"/>
                  </a:lnTo>
                  <a:lnTo>
                    <a:pt x="850" y="165"/>
                  </a:lnTo>
                  <a:lnTo>
                    <a:pt x="834" y="154"/>
                  </a:lnTo>
                  <a:lnTo>
                    <a:pt x="817" y="146"/>
                  </a:lnTo>
                  <a:lnTo>
                    <a:pt x="800" y="137"/>
                  </a:lnTo>
                  <a:lnTo>
                    <a:pt x="785" y="129"/>
                  </a:lnTo>
                  <a:lnTo>
                    <a:pt x="768" y="119"/>
                  </a:lnTo>
                  <a:lnTo>
                    <a:pt x="751" y="112"/>
                  </a:lnTo>
                  <a:lnTo>
                    <a:pt x="736" y="102"/>
                  </a:lnTo>
                  <a:lnTo>
                    <a:pt x="719" y="95"/>
                  </a:lnTo>
                  <a:lnTo>
                    <a:pt x="701" y="87"/>
                  </a:lnTo>
                  <a:lnTo>
                    <a:pt x="684" y="80"/>
                  </a:lnTo>
                  <a:lnTo>
                    <a:pt x="667" y="74"/>
                  </a:lnTo>
                  <a:lnTo>
                    <a:pt x="652" y="66"/>
                  </a:lnTo>
                  <a:lnTo>
                    <a:pt x="635" y="61"/>
                  </a:lnTo>
                  <a:lnTo>
                    <a:pt x="601" y="47"/>
                  </a:lnTo>
                  <a:lnTo>
                    <a:pt x="565" y="36"/>
                  </a:lnTo>
                  <a:lnTo>
                    <a:pt x="530" y="28"/>
                  </a:lnTo>
                  <a:lnTo>
                    <a:pt x="496" y="19"/>
                  </a:lnTo>
                  <a:lnTo>
                    <a:pt x="460" y="11"/>
                  </a:lnTo>
                  <a:lnTo>
                    <a:pt x="390" y="4"/>
                  </a:lnTo>
                  <a:lnTo>
                    <a:pt x="317" y="0"/>
                  </a:lnTo>
                  <a:lnTo>
                    <a:pt x="243" y="4"/>
                  </a:lnTo>
                  <a:lnTo>
                    <a:pt x="171" y="13"/>
                  </a:lnTo>
                  <a:lnTo>
                    <a:pt x="137" y="30"/>
                  </a:lnTo>
                  <a:lnTo>
                    <a:pt x="124" y="40"/>
                  </a:lnTo>
                  <a:lnTo>
                    <a:pt x="110" y="49"/>
                  </a:lnTo>
                  <a:lnTo>
                    <a:pt x="97" y="62"/>
                  </a:lnTo>
                  <a:lnTo>
                    <a:pt x="89" y="70"/>
                  </a:lnTo>
                  <a:lnTo>
                    <a:pt x="84" y="76"/>
                  </a:lnTo>
                  <a:lnTo>
                    <a:pt x="76" y="83"/>
                  </a:lnTo>
                  <a:lnTo>
                    <a:pt x="68" y="93"/>
                  </a:lnTo>
                  <a:lnTo>
                    <a:pt x="55" y="112"/>
                  </a:lnTo>
                  <a:lnTo>
                    <a:pt x="30" y="154"/>
                  </a:lnTo>
                  <a:lnTo>
                    <a:pt x="21" y="180"/>
                  </a:lnTo>
                  <a:lnTo>
                    <a:pt x="11" y="207"/>
                  </a:lnTo>
                  <a:lnTo>
                    <a:pt x="0" y="270"/>
                  </a:lnTo>
                  <a:lnTo>
                    <a:pt x="6" y="262"/>
                  </a:lnTo>
                  <a:lnTo>
                    <a:pt x="13" y="254"/>
                  </a:lnTo>
                  <a:lnTo>
                    <a:pt x="23" y="243"/>
                  </a:lnTo>
                  <a:lnTo>
                    <a:pt x="27" y="235"/>
                  </a:lnTo>
                  <a:lnTo>
                    <a:pt x="32" y="228"/>
                  </a:lnTo>
                  <a:lnTo>
                    <a:pt x="40" y="220"/>
                  </a:lnTo>
                  <a:lnTo>
                    <a:pt x="48" y="215"/>
                  </a:lnTo>
                  <a:lnTo>
                    <a:pt x="55" y="205"/>
                  </a:lnTo>
                  <a:lnTo>
                    <a:pt x="61" y="197"/>
                  </a:lnTo>
                  <a:lnTo>
                    <a:pt x="70" y="190"/>
                  </a:lnTo>
                  <a:lnTo>
                    <a:pt x="78" y="182"/>
                  </a:lnTo>
                  <a:lnTo>
                    <a:pt x="87" y="173"/>
                  </a:lnTo>
                  <a:lnTo>
                    <a:pt x="95" y="165"/>
                  </a:lnTo>
                  <a:lnTo>
                    <a:pt x="105" y="157"/>
                  </a:lnTo>
                  <a:lnTo>
                    <a:pt x="114" y="148"/>
                  </a:lnTo>
                  <a:lnTo>
                    <a:pt x="124" y="142"/>
                  </a:lnTo>
                  <a:lnTo>
                    <a:pt x="133" y="135"/>
                  </a:lnTo>
                  <a:lnTo>
                    <a:pt x="143" y="129"/>
                  </a:lnTo>
                  <a:lnTo>
                    <a:pt x="152" y="121"/>
                  </a:lnTo>
                  <a:lnTo>
                    <a:pt x="171" y="112"/>
                  </a:lnTo>
                  <a:lnTo>
                    <a:pt x="190" y="104"/>
                  </a:lnTo>
                  <a:lnTo>
                    <a:pt x="226" y="99"/>
                  </a:lnTo>
                  <a:lnTo>
                    <a:pt x="297" y="110"/>
                  </a:lnTo>
                  <a:lnTo>
                    <a:pt x="352" y="121"/>
                  </a:lnTo>
                  <a:lnTo>
                    <a:pt x="386" y="129"/>
                  </a:lnTo>
                  <a:lnTo>
                    <a:pt x="422" y="138"/>
                  </a:lnTo>
                  <a:lnTo>
                    <a:pt x="462" y="148"/>
                  </a:lnTo>
                  <a:lnTo>
                    <a:pt x="504" y="159"/>
                  </a:lnTo>
                  <a:lnTo>
                    <a:pt x="525" y="167"/>
                  </a:lnTo>
                  <a:lnTo>
                    <a:pt x="547" y="175"/>
                  </a:lnTo>
                  <a:lnTo>
                    <a:pt x="570" y="182"/>
                  </a:lnTo>
                  <a:lnTo>
                    <a:pt x="593" y="190"/>
                  </a:lnTo>
                  <a:lnTo>
                    <a:pt x="618" y="197"/>
                  </a:lnTo>
                  <a:lnTo>
                    <a:pt x="642" y="207"/>
                  </a:lnTo>
                  <a:lnTo>
                    <a:pt x="667" y="216"/>
                  </a:lnTo>
                  <a:lnTo>
                    <a:pt x="692" y="226"/>
                  </a:lnTo>
                  <a:lnTo>
                    <a:pt x="719" y="235"/>
                  </a:lnTo>
                  <a:lnTo>
                    <a:pt x="743" y="247"/>
                  </a:lnTo>
                  <a:lnTo>
                    <a:pt x="770" y="258"/>
                  </a:lnTo>
                  <a:lnTo>
                    <a:pt x="796" y="270"/>
                  </a:lnTo>
                  <a:lnTo>
                    <a:pt x="825" y="283"/>
                  </a:lnTo>
                  <a:lnTo>
                    <a:pt x="852" y="296"/>
                  </a:lnTo>
                  <a:lnTo>
                    <a:pt x="865" y="302"/>
                  </a:lnTo>
                  <a:lnTo>
                    <a:pt x="878" y="310"/>
                  </a:lnTo>
                  <a:lnTo>
                    <a:pt x="893" y="315"/>
                  </a:lnTo>
                  <a:lnTo>
                    <a:pt x="907" y="323"/>
                  </a:lnTo>
                  <a:lnTo>
                    <a:pt x="920" y="330"/>
                  </a:lnTo>
                  <a:lnTo>
                    <a:pt x="933" y="338"/>
                  </a:lnTo>
                  <a:lnTo>
                    <a:pt x="949" y="346"/>
                  </a:lnTo>
                  <a:lnTo>
                    <a:pt x="962" y="353"/>
                  </a:lnTo>
                  <a:lnTo>
                    <a:pt x="977" y="361"/>
                  </a:lnTo>
                  <a:lnTo>
                    <a:pt x="990" y="368"/>
                  </a:lnTo>
                  <a:lnTo>
                    <a:pt x="1006" y="378"/>
                  </a:lnTo>
                  <a:lnTo>
                    <a:pt x="1019" y="386"/>
                  </a:lnTo>
                  <a:lnTo>
                    <a:pt x="1032" y="393"/>
                  </a:lnTo>
                  <a:lnTo>
                    <a:pt x="1047" y="403"/>
                  </a:lnTo>
                  <a:lnTo>
                    <a:pt x="1063" y="412"/>
                  </a:lnTo>
                  <a:lnTo>
                    <a:pt x="1076" y="420"/>
                  </a:lnTo>
                  <a:lnTo>
                    <a:pt x="1089" y="429"/>
                  </a:lnTo>
                  <a:lnTo>
                    <a:pt x="1104" y="439"/>
                  </a:lnTo>
                  <a:lnTo>
                    <a:pt x="1118" y="448"/>
                  </a:lnTo>
                  <a:lnTo>
                    <a:pt x="1133" y="458"/>
                  </a:lnTo>
                  <a:lnTo>
                    <a:pt x="1148" y="467"/>
                  </a:lnTo>
                  <a:lnTo>
                    <a:pt x="1161" y="477"/>
                  </a:lnTo>
                  <a:lnTo>
                    <a:pt x="1177" y="488"/>
                  </a:lnTo>
                  <a:lnTo>
                    <a:pt x="1190" y="498"/>
                  </a:lnTo>
                  <a:lnTo>
                    <a:pt x="1203" y="509"/>
                  </a:lnTo>
                  <a:lnTo>
                    <a:pt x="1218" y="519"/>
                  </a:lnTo>
                  <a:lnTo>
                    <a:pt x="1232" y="530"/>
                  </a:lnTo>
                  <a:lnTo>
                    <a:pt x="1247" y="541"/>
                  </a:lnTo>
                  <a:lnTo>
                    <a:pt x="1260" y="553"/>
                  </a:lnTo>
                  <a:lnTo>
                    <a:pt x="1275" y="564"/>
                  </a:lnTo>
                  <a:lnTo>
                    <a:pt x="1289" y="576"/>
                  </a:lnTo>
                  <a:lnTo>
                    <a:pt x="1302" y="587"/>
                  </a:lnTo>
                  <a:lnTo>
                    <a:pt x="1315" y="600"/>
                  </a:lnTo>
                  <a:lnTo>
                    <a:pt x="1331" y="612"/>
                  </a:lnTo>
                  <a:lnTo>
                    <a:pt x="1344" y="625"/>
                  </a:lnTo>
                  <a:lnTo>
                    <a:pt x="1357" y="637"/>
                  </a:lnTo>
                  <a:lnTo>
                    <a:pt x="1372" y="650"/>
                  </a:lnTo>
                  <a:lnTo>
                    <a:pt x="1386" y="663"/>
                  </a:lnTo>
                  <a:lnTo>
                    <a:pt x="1399" y="676"/>
                  </a:lnTo>
                  <a:lnTo>
                    <a:pt x="1407" y="682"/>
                  </a:lnTo>
                  <a:lnTo>
                    <a:pt x="1412" y="690"/>
                  </a:lnTo>
                  <a:lnTo>
                    <a:pt x="1420" y="695"/>
                  </a:lnTo>
                  <a:lnTo>
                    <a:pt x="1426" y="703"/>
                  </a:lnTo>
                  <a:lnTo>
                    <a:pt x="1433" y="709"/>
                  </a:lnTo>
                  <a:lnTo>
                    <a:pt x="1441" y="716"/>
                  </a:lnTo>
                  <a:lnTo>
                    <a:pt x="1446" y="724"/>
                  </a:lnTo>
                  <a:lnTo>
                    <a:pt x="1454" y="730"/>
                  </a:lnTo>
                  <a:lnTo>
                    <a:pt x="1467" y="745"/>
                  </a:lnTo>
                  <a:lnTo>
                    <a:pt x="1473" y="752"/>
                  </a:lnTo>
                  <a:lnTo>
                    <a:pt x="1479" y="758"/>
                  </a:lnTo>
                  <a:lnTo>
                    <a:pt x="1486" y="766"/>
                  </a:lnTo>
                  <a:lnTo>
                    <a:pt x="1494" y="773"/>
                  </a:lnTo>
                  <a:lnTo>
                    <a:pt x="1500" y="781"/>
                  </a:lnTo>
                  <a:lnTo>
                    <a:pt x="1505" y="789"/>
                  </a:lnTo>
                  <a:lnTo>
                    <a:pt x="1513" y="796"/>
                  </a:lnTo>
                  <a:lnTo>
                    <a:pt x="1519" y="804"/>
                  </a:lnTo>
                  <a:lnTo>
                    <a:pt x="1526" y="811"/>
                  </a:lnTo>
                  <a:lnTo>
                    <a:pt x="1532" y="819"/>
                  </a:lnTo>
                  <a:lnTo>
                    <a:pt x="1538" y="827"/>
                  </a:lnTo>
                  <a:lnTo>
                    <a:pt x="1543" y="834"/>
                  </a:lnTo>
                  <a:lnTo>
                    <a:pt x="1551" y="842"/>
                  </a:lnTo>
                  <a:lnTo>
                    <a:pt x="1557" y="849"/>
                  </a:lnTo>
                  <a:lnTo>
                    <a:pt x="1562" y="857"/>
                  </a:lnTo>
                  <a:lnTo>
                    <a:pt x="1576" y="874"/>
                  </a:lnTo>
                  <a:lnTo>
                    <a:pt x="1570" y="861"/>
                  </a:lnTo>
                  <a:lnTo>
                    <a:pt x="1570" y="8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5" name="Freeform 41">
              <a:extLst>
                <a:ext uri="{FF2B5EF4-FFF2-40B4-BE49-F238E27FC236}">
                  <a16:creationId xmlns:a16="http://schemas.microsoft.com/office/drawing/2014/main" id="{8E72C023-FFE0-48A9-B265-457EAD99E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" y="3128"/>
              <a:ext cx="604" cy="295"/>
            </a:xfrm>
            <a:custGeom>
              <a:avLst/>
              <a:gdLst>
                <a:gd name="T0" fmla="*/ 23 w 1207"/>
                <a:gd name="T1" fmla="*/ 371 h 589"/>
                <a:gd name="T2" fmla="*/ 47 w 1207"/>
                <a:gd name="T3" fmla="*/ 399 h 589"/>
                <a:gd name="T4" fmla="*/ 95 w 1207"/>
                <a:gd name="T5" fmla="*/ 430 h 589"/>
                <a:gd name="T6" fmla="*/ 148 w 1207"/>
                <a:gd name="T7" fmla="*/ 449 h 589"/>
                <a:gd name="T8" fmla="*/ 370 w 1207"/>
                <a:gd name="T9" fmla="*/ 439 h 589"/>
                <a:gd name="T10" fmla="*/ 471 w 1207"/>
                <a:gd name="T11" fmla="*/ 409 h 589"/>
                <a:gd name="T12" fmla="*/ 551 w 1207"/>
                <a:gd name="T13" fmla="*/ 380 h 589"/>
                <a:gd name="T14" fmla="*/ 633 w 1207"/>
                <a:gd name="T15" fmla="*/ 344 h 589"/>
                <a:gd name="T16" fmla="*/ 699 w 1207"/>
                <a:gd name="T17" fmla="*/ 312 h 589"/>
                <a:gd name="T18" fmla="*/ 739 w 1207"/>
                <a:gd name="T19" fmla="*/ 291 h 589"/>
                <a:gd name="T20" fmla="*/ 779 w 1207"/>
                <a:gd name="T21" fmla="*/ 270 h 589"/>
                <a:gd name="T22" fmla="*/ 819 w 1207"/>
                <a:gd name="T23" fmla="*/ 247 h 589"/>
                <a:gd name="T24" fmla="*/ 859 w 1207"/>
                <a:gd name="T25" fmla="*/ 224 h 589"/>
                <a:gd name="T26" fmla="*/ 899 w 1207"/>
                <a:gd name="T27" fmla="*/ 202 h 589"/>
                <a:gd name="T28" fmla="*/ 937 w 1207"/>
                <a:gd name="T29" fmla="*/ 179 h 589"/>
                <a:gd name="T30" fmla="*/ 975 w 1207"/>
                <a:gd name="T31" fmla="*/ 156 h 589"/>
                <a:gd name="T32" fmla="*/ 1011 w 1207"/>
                <a:gd name="T33" fmla="*/ 131 h 589"/>
                <a:gd name="T34" fmla="*/ 1047 w 1207"/>
                <a:gd name="T35" fmla="*/ 108 h 589"/>
                <a:gd name="T36" fmla="*/ 1081 w 1207"/>
                <a:gd name="T37" fmla="*/ 86 h 589"/>
                <a:gd name="T38" fmla="*/ 1114 w 1207"/>
                <a:gd name="T39" fmla="*/ 65 h 589"/>
                <a:gd name="T40" fmla="*/ 1146 w 1207"/>
                <a:gd name="T41" fmla="*/ 42 h 589"/>
                <a:gd name="T42" fmla="*/ 1176 w 1207"/>
                <a:gd name="T43" fmla="*/ 21 h 589"/>
                <a:gd name="T44" fmla="*/ 1207 w 1207"/>
                <a:gd name="T45" fmla="*/ 0 h 589"/>
                <a:gd name="T46" fmla="*/ 1178 w 1207"/>
                <a:gd name="T47" fmla="*/ 40 h 589"/>
                <a:gd name="T48" fmla="*/ 1142 w 1207"/>
                <a:gd name="T49" fmla="*/ 68 h 589"/>
                <a:gd name="T50" fmla="*/ 1106 w 1207"/>
                <a:gd name="T51" fmla="*/ 97 h 589"/>
                <a:gd name="T52" fmla="*/ 1068 w 1207"/>
                <a:gd name="T53" fmla="*/ 127 h 589"/>
                <a:gd name="T54" fmla="*/ 1028 w 1207"/>
                <a:gd name="T55" fmla="*/ 158 h 589"/>
                <a:gd name="T56" fmla="*/ 986 w 1207"/>
                <a:gd name="T57" fmla="*/ 190 h 589"/>
                <a:gd name="T58" fmla="*/ 943 w 1207"/>
                <a:gd name="T59" fmla="*/ 222 h 589"/>
                <a:gd name="T60" fmla="*/ 897 w 1207"/>
                <a:gd name="T61" fmla="*/ 255 h 589"/>
                <a:gd name="T62" fmla="*/ 851 w 1207"/>
                <a:gd name="T63" fmla="*/ 287 h 589"/>
                <a:gd name="T64" fmla="*/ 806 w 1207"/>
                <a:gd name="T65" fmla="*/ 319 h 589"/>
                <a:gd name="T66" fmla="*/ 758 w 1207"/>
                <a:gd name="T67" fmla="*/ 350 h 589"/>
                <a:gd name="T68" fmla="*/ 711 w 1207"/>
                <a:gd name="T69" fmla="*/ 380 h 589"/>
                <a:gd name="T70" fmla="*/ 663 w 1207"/>
                <a:gd name="T71" fmla="*/ 409 h 589"/>
                <a:gd name="T72" fmla="*/ 616 w 1207"/>
                <a:gd name="T73" fmla="*/ 437 h 589"/>
                <a:gd name="T74" fmla="*/ 570 w 1207"/>
                <a:gd name="T75" fmla="*/ 464 h 589"/>
                <a:gd name="T76" fmla="*/ 522 w 1207"/>
                <a:gd name="T77" fmla="*/ 489 h 589"/>
                <a:gd name="T78" fmla="*/ 477 w 1207"/>
                <a:gd name="T79" fmla="*/ 509 h 589"/>
                <a:gd name="T80" fmla="*/ 431 w 1207"/>
                <a:gd name="T81" fmla="*/ 530 h 589"/>
                <a:gd name="T82" fmla="*/ 344 w 1207"/>
                <a:gd name="T83" fmla="*/ 563 h 589"/>
                <a:gd name="T84" fmla="*/ 264 w 1207"/>
                <a:gd name="T85" fmla="*/ 582 h 589"/>
                <a:gd name="T86" fmla="*/ 127 w 1207"/>
                <a:gd name="T87" fmla="*/ 578 h 589"/>
                <a:gd name="T88" fmla="*/ 61 w 1207"/>
                <a:gd name="T89" fmla="*/ 536 h 589"/>
                <a:gd name="T90" fmla="*/ 4 w 1207"/>
                <a:gd name="T91" fmla="*/ 403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07" h="589">
                  <a:moveTo>
                    <a:pt x="0" y="336"/>
                  </a:moveTo>
                  <a:lnTo>
                    <a:pt x="11" y="356"/>
                  </a:lnTo>
                  <a:lnTo>
                    <a:pt x="23" y="371"/>
                  </a:lnTo>
                  <a:lnTo>
                    <a:pt x="34" y="386"/>
                  </a:lnTo>
                  <a:lnTo>
                    <a:pt x="42" y="394"/>
                  </a:lnTo>
                  <a:lnTo>
                    <a:pt x="47" y="399"/>
                  </a:lnTo>
                  <a:lnTo>
                    <a:pt x="63" y="411"/>
                  </a:lnTo>
                  <a:lnTo>
                    <a:pt x="78" y="422"/>
                  </a:lnTo>
                  <a:lnTo>
                    <a:pt x="95" y="430"/>
                  </a:lnTo>
                  <a:lnTo>
                    <a:pt x="112" y="437"/>
                  </a:lnTo>
                  <a:lnTo>
                    <a:pt x="129" y="445"/>
                  </a:lnTo>
                  <a:lnTo>
                    <a:pt x="148" y="449"/>
                  </a:lnTo>
                  <a:lnTo>
                    <a:pt x="188" y="456"/>
                  </a:lnTo>
                  <a:lnTo>
                    <a:pt x="275" y="456"/>
                  </a:lnTo>
                  <a:lnTo>
                    <a:pt x="370" y="439"/>
                  </a:lnTo>
                  <a:lnTo>
                    <a:pt x="420" y="426"/>
                  </a:lnTo>
                  <a:lnTo>
                    <a:pt x="446" y="418"/>
                  </a:lnTo>
                  <a:lnTo>
                    <a:pt x="471" y="409"/>
                  </a:lnTo>
                  <a:lnTo>
                    <a:pt x="498" y="401"/>
                  </a:lnTo>
                  <a:lnTo>
                    <a:pt x="524" y="390"/>
                  </a:lnTo>
                  <a:lnTo>
                    <a:pt x="551" y="380"/>
                  </a:lnTo>
                  <a:lnTo>
                    <a:pt x="578" y="369"/>
                  </a:lnTo>
                  <a:lnTo>
                    <a:pt x="604" y="357"/>
                  </a:lnTo>
                  <a:lnTo>
                    <a:pt x="633" y="344"/>
                  </a:lnTo>
                  <a:lnTo>
                    <a:pt x="659" y="333"/>
                  </a:lnTo>
                  <a:lnTo>
                    <a:pt x="686" y="319"/>
                  </a:lnTo>
                  <a:lnTo>
                    <a:pt x="699" y="312"/>
                  </a:lnTo>
                  <a:lnTo>
                    <a:pt x="713" y="306"/>
                  </a:lnTo>
                  <a:lnTo>
                    <a:pt x="726" y="298"/>
                  </a:lnTo>
                  <a:lnTo>
                    <a:pt x="739" y="291"/>
                  </a:lnTo>
                  <a:lnTo>
                    <a:pt x="752" y="283"/>
                  </a:lnTo>
                  <a:lnTo>
                    <a:pt x="768" y="278"/>
                  </a:lnTo>
                  <a:lnTo>
                    <a:pt x="779" y="270"/>
                  </a:lnTo>
                  <a:lnTo>
                    <a:pt x="794" y="262"/>
                  </a:lnTo>
                  <a:lnTo>
                    <a:pt x="808" y="255"/>
                  </a:lnTo>
                  <a:lnTo>
                    <a:pt x="819" y="247"/>
                  </a:lnTo>
                  <a:lnTo>
                    <a:pt x="834" y="240"/>
                  </a:lnTo>
                  <a:lnTo>
                    <a:pt x="846" y="232"/>
                  </a:lnTo>
                  <a:lnTo>
                    <a:pt x="859" y="224"/>
                  </a:lnTo>
                  <a:lnTo>
                    <a:pt x="872" y="217"/>
                  </a:lnTo>
                  <a:lnTo>
                    <a:pt x="886" y="209"/>
                  </a:lnTo>
                  <a:lnTo>
                    <a:pt x="899" y="202"/>
                  </a:lnTo>
                  <a:lnTo>
                    <a:pt x="910" y="194"/>
                  </a:lnTo>
                  <a:lnTo>
                    <a:pt x="924" y="186"/>
                  </a:lnTo>
                  <a:lnTo>
                    <a:pt x="937" y="179"/>
                  </a:lnTo>
                  <a:lnTo>
                    <a:pt x="950" y="171"/>
                  </a:lnTo>
                  <a:lnTo>
                    <a:pt x="962" y="164"/>
                  </a:lnTo>
                  <a:lnTo>
                    <a:pt x="975" y="156"/>
                  </a:lnTo>
                  <a:lnTo>
                    <a:pt x="986" y="148"/>
                  </a:lnTo>
                  <a:lnTo>
                    <a:pt x="998" y="141"/>
                  </a:lnTo>
                  <a:lnTo>
                    <a:pt x="1011" y="131"/>
                  </a:lnTo>
                  <a:lnTo>
                    <a:pt x="1022" y="126"/>
                  </a:lnTo>
                  <a:lnTo>
                    <a:pt x="1036" y="116"/>
                  </a:lnTo>
                  <a:lnTo>
                    <a:pt x="1047" y="108"/>
                  </a:lnTo>
                  <a:lnTo>
                    <a:pt x="1058" y="101"/>
                  </a:lnTo>
                  <a:lnTo>
                    <a:pt x="1070" y="95"/>
                  </a:lnTo>
                  <a:lnTo>
                    <a:pt x="1081" y="86"/>
                  </a:lnTo>
                  <a:lnTo>
                    <a:pt x="1093" y="78"/>
                  </a:lnTo>
                  <a:lnTo>
                    <a:pt x="1102" y="70"/>
                  </a:lnTo>
                  <a:lnTo>
                    <a:pt x="1114" y="65"/>
                  </a:lnTo>
                  <a:lnTo>
                    <a:pt x="1125" y="57"/>
                  </a:lnTo>
                  <a:lnTo>
                    <a:pt x="1136" y="49"/>
                  </a:lnTo>
                  <a:lnTo>
                    <a:pt x="1146" y="42"/>
                  </a:lnTo>
                  <a:lnTo>
                    <a:pt x="1157" y="34"/>
                  </a:lnTo>
                  <a:lnTo>
                    <a:pt x="1167" y="29"/>
                  </a:lnTo>
                  <a:lnTo>
                    <a:pt x="1176" y="21"/>
                  </a:lnTo>
                  <a:lnTo>
                    <a:pt x="1186" y="15"/>
                  </a:lnTo>
                  <a:lnTo>
                    <a:pt x="1195" y="8"/>
                  </a:lnTo>
                  <a:lnTo>
                    <a:pt x="1207" y="0"/>
                  </a:lnTo>
                  <a:lnTo>
                    <a:pt x="1199" y="23"/>
                  </a:lnTo>
                  <a:lnTo>
                    <a:pt x="1190" y="32"/>
                  </a:lnTo>
                  <a:lnTo>
                    <a:pt x="1178" y="40"/>
                  </a:lnTo>
                  <a:lnTo>
                    <a:pt x="1167" y="49"/>
                  </a:lnTo>
                  <a:lnTo>
                    <a:pt x="1155" y="59"/>
                  </a:lnTo>
                  <a:lnTo>
                    <a:pt x="1142" y="68"/>
                  </a:lnTo>
                  <a:lnTo>
                    <a:pt x="1131" y="78"/>
                  </a:lnTo>
                  <a:lnTo>
                    <a:pt x="1119" y="87"/>
                  </a:lnTo>
                  <a:lnTo>
                    <a:pt x="1106" y="97"/>
                  </a:lnTo>
                  <a:lnTo>
                    <a:pt x="1095" y="106"/>
                  </a:lnTo>
                  <a:lnTo>
                    <a:pt x="1081" y="118"/>
                  </a:lnTo>
                  <a:lnTo>
                    <a:pt x="1068" y="127"/>
                  </a:lnTo>
                  <a:lnTo>
                    <a:pt x="1055" y="137"/>
                  </a:lnTo>
                  <a:lnTo>
                    <a:pt x="1041" y="148"/>
                  </a:lnTo>
                  <a:lnTo>
                    <a:pt x="1028" y="158"/>
                  </a:lnTo>
                  <a:lnTo>
                    <a:pt x="1013" y="169"/>
                  </a:lnTo>
                  <a:lnTo>
                    <a:pt x="1000" y="179"/>
                  </a:lnTo>
                  <a:lnTo>
                    <a:pt x="986" y="190"/>
                  </a:lnTo>
                  <a:lnTo>
                    <a:pt x="971" y="202"/>
                  </a:lnTo>
                  <a:lnTo>
                    <a:pt x="958" y="211"/>
                  </a:lnTo>
                  <a:lnTo>
                    <a:pt x="943" y="222"/>
                  </a:lnTo>
                  <a:lnTo>
                    <a:pt x="927" y="234"/>
                  </a:lnTo>
                  <a:lnTo>
                    <a:pt x="912" y="243"/>
                  </a:lnTo>
                  <a:lnTo>
                    <a:pt x="897" y="255"/>
                  </a:lnTo>
                  <a:lnTo>
                    <a:pt x="882" y="266"/>
                  </a:lnTo>
                  <a:lnTo>
                    <a:pt x="867" y="276"/>
                  </a:lnTo>
                  <a:lnTo>
                    <a:pt x="851" y="287"/>
                  </a:lnTo>
                  <a:lnTo>
                    <a:pt x="836" y="298"/>
                  </a:lnTo>
                  <a:lnTo>
                    <a:pt x="821" y="308"/>
                  </a:lnTo>
                  <a:lnTo>
                    <a:pt x="806" y="319"/>
                  </a:lnTo>
                  <a:lnTo>
                    <a:pt x="790" y="329"/>
                  </a:lnTo>
                  <a:lnTo>
                    <a:pt x="773" y="340"/>
                  </a:lnTo>
                  <a:lnTo>
                    <a:pt x="758" y="350"/>
                  </a:lnTo>
                  <a:lnTo>
                    <a:pt x="743" y="359"/>
                  </a:lnTo>
                  <a:lnTo>
                    <a:pt x="726" y="369"/>
                  </a:lnTo>
                  <a:lnTo>
                    <a:pt x="711" y="380"/>
                  </a:lnTo>
                  <a:lnTo>
                    <a:pt x="695" y="390"/>
                  </a:lnTo>
                  <a:lnTo>
                    <a:pt x="680" y="399"/>
                  </a:lnTo>
                  <a:lnTo>
                    <a:pt x="663" y="409"/>
                  </a:lnTo>
                  <a:lnTo>
                    <a:pt x="648" y="418"/>
                  </a:lnTo>
                  <a:lnTo>
                    <a:pt x="633" y="428"/>
                  </a:lnTo>
                  <a:lnTo>
                    <a:pt x="616" y="437"/>
                  </a:lnTo>
                  <a:lnTo>
                    <a:pt x="600" y="447"/>
                  </a:lnTo>
                  <a:lnTo>
                    <a:pt x="585" y="454"/>
                  </a:lnTo>
                  <a:lnTo>
                    <a:pt x="570" y="464"/>
                  </a:lnTo>
                  <a:lnTo>
                    <a:pt x="553" y="471"/>
                  </a:lnTo>
                  <a:lnTo>
                    <a:pt x="538" y="479"/>
                  </a:lnTo>
                  <a:lnTo>
                    <a:pt x="522" y="489"/>
                  </a:lnTo>
                  <a:lnTo>
                    <a:pt x="507" y="496"/>
                  </a:lnTo>
                  <a:lnTo>
                    <a:pt x="492" y="504"/>
                  </a:lnTo>
                  <a:lnTo>
                    <a:pt x="477" y="509"/>
                  </a:lnTo>
                  <a:lnTo>
                    <a:pt x="462" y="517"/>
                  </a:lnTo>
                  <a:lnTo>
                    <a:pt x="446" y="525"/>
                  </a:lnTo>
                  <a:lnTo>
                    <a:pt x="431" y="530"/>
                  </a:lnTo>
                  <a:lnTo>
                    <a:pt x="403" y="544"/>
                  </a:lnTo>
                  <a:lnTo>
                    <a:pt x="372" y="553"/>
                  </a:lnTo>
                  <a:lnTo>
                    <a:pt x="344" y="563"/>
                  </a:lnTo>
                  <a:lnTo>
                    <a:pt x="317" y="570"/>
                  </a:lnTo>
                  <a:lnTo>
                    <a:pt x="291" y="578"/>
                  </a:lnTo>
                  <a:lnTo>
                    <a:pt x="264" y="582"/>
                  </a:lnTo>
                  <a:lnTo>
                    <a:pt x="215" y="589"/>
                  </a:lnTo>
                  <a:lnTo>
                    <a:pt x="169" y="587"/>
                  </a:lnTo>
                  <a:lnTo>
                    <a:pt x="127" y="578"/>
                  </a:lnTo>
                  <a:lnTo>
                    <a:pt x="91" y="561"/>
                  </a:lnTo>
                  <a:lnTo>
                    <a:pt x="74" y="549"/>
                  </a:lnTo>
                  <a:lnTo>
                    <a:pt x="61" y="536"/>
                  </a:lnTo>
                  <a:lnTo>
                    <a:pt x="34" y="502"/>
                  </a:lnTo>
                  <a:lnTo>
                    <a:pt x="15" y="458"/>
                  </a:lnTo>
                  <a:lnTo>
                    <a:pt x="4" y="403"/>
                  </a:lnTo>
                  <a:lnTo>
                    <a:pt x="0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6" name="Freeform 42">
              <a:extLst>
                <a:ext uri="{FF2B5EF4-FFF2-40B4-BE49-F238E27FC236}">
                  <a16:creationId xmlns:a16="http://schemas.microsoft.com/office/drawing/2014/main" id="{58C21518-A8F0-4D37-BA57-6525BDB0E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" y="2554"/>
              <a:ext cx="270" cy="710"/>
            </a:xfrm>
            <a:custGeom>
              <a:avLst/>
              <a:gdLst>
                <a:gd name="T0" fmla="*/ 71 w 540"/>
                <a:gd name="T1" fmla="*/ 8 h 1420"/>
                <a:gd name="T2" fmla="*/ 143 w 540"/>
                <a:gd name="T3" fmla="*/ 34 h 1420"/>
                <a:gd name="T4" fmla="*/ 183 w 540"/>
                <a:gd name="T5" fmla="*/ 55 h 1420"/>
                <a:gd name="T6" fmla="*/ 204 w 540"/>
                <a:gd name="T7" fmla="*/ 70 h 1420"/>
                <a:gd name="T8" fmla="*/ 225 w 540"/>
                <a:gd name="T9" fmla="*/ 85 h 1420"/>
                <a:gd name="T10" fmla="*/ 246 w 540"/>
                <a:gd name="T11" fmla="*/ 104 h 1420"/>
                <a:gd name="T12" fmla="*/ 267 w 540"/>
                <a:gd name="T13" fmla="*/ 125 h 1420"/>
                <a:gd name="T14" fmla="*/ 287 w 540"/>
                <a:gd name="T15" fmla="*/ 148 h 1420"/>
                <a:gd name="T16" fmla="*/ 308 w 540"/>
                <a:gd name="T17" fmla="*/ 175 h 1420"/>
                <a:gd name="T18" fmla="*/ 344 w 540"/>
                <a:gd name="T19" fmla="*/ 238 h 1420"/>
                <a:gd name="T20" fmla="*/ 381 w 540"/>
                <a:gd name="T21" fmla="*/ 312 h 1420"/>
                <a:gd name="T22" fmla="*/ 409 w 540"/>
                <a:gd name="T23" fmla="*/ 403 h 1420"/>
                <a:gd name="T24" fmla="*/ 434 w 540"/>
                <a:gd name="T25" fmla="*/ 507 h 1420"/>
                <a:gd name="T26" fmla="*/ 455 w 540"/>
                <a:gd name="T27" fmla="*/ 768 h 1420"/>
                <a:gd name="T28" fmla="*/ 443 w 540"/>
                <a:gd name="T29" fmla="*/ 1024 h 1420"/>
                <a:gd name="T30" fmla="*/ 428 w 540"/>
                <a:gd name="T31" fmla="*/ 1123 h 1420"/>
                <a:gd name="T32" fmla="*/ 407 w 540"/>
                <a:gd name="T33" fmla="*/ 1205 h 1420"/>
                <a:gd name="T34" fmla="*/ 382 w 540"/>
                <a:gd name="T35" fmla="*/ 1270 h 1420"/>
                <a:gd name="T36" fmla="*/ 354 w 540"/>
                <a:gd name="T37" fmla="*/ 1323 h 1420"/>
                <a:gd name="T38" fmla="*/ 331 w 540"/>
                <a:gd name="T39" fmla="*/ 1351 h 1420"/>
                <a:gd name="T40" fmla="*/ 318 w 540"/>
                <a:gd name="T41" fmla="*/ 1369 h 1420"/>
                <a:gd name="T42" fmla="*/ 301 w 540"/>
                <a:gd name="T43" fmla="*/ 1384 h 1420"/>
                <a:gd name="T44" fmla="*/ 278 w 540"/>
                <a:gd name="T45" fmla="*/ 1399 h 1420"/>
                <a:gd name="T46" fmla="*/ 246 w 540"/>
                <a:gd name="T47" fmla="*/ 1414 h 1420"/>
                <a:gd name="T48" fmla="*/ 255 w 540"/>
                <a:gd name="T49" fmla="*/ 1420 h 1420"/>
                <a:gd name="T50" fmla="*/ 312 w 540"/>
                <a:gd name="T51" fmla="*/ 1399 h 1420"/>
                <a:gd name="T52" fmla="*/ 352 w 540"/>
                <a:gd name="T53" fmla="*/ 1376 h 1420"/>
                <a:gd name="T54" fmla="*/ 371 w 540"/>
                <a:gd name="T55" fmla="*/ 1361 h 1420"/>
                <a:gd name="T56" fmla="*/ 390 w 540"/>
                <a:gd name="T57" fmla="*/ 1344 h 1420"/>
                <a:gd name="T58" fmla="*/ 409 w 540"/>
                <a:gd name="T59" fmla="*/ 1323 h 1420"/>
                <a:gd name="T60" fmla="*/ 443 w 540"/>
                <a:gd name="T61" fmla="*/ 1270 h 1420"/>
                <a:gd name="T62" fmla="*/ 476 w 540"/>
                <a:gd name="T63" fmla="*/ 1205 h 1420"/>
                <a:gd name="T64" fmla="*/ 502 w 540"/>
                <a:gd name="T65" fmla="*/ 1123 h 1420"/>
                <a:gd name="T66" fmla="*/ 523 w 540"/>
                <a:gd name="T67" fmla="*/ 1024 h 1420"/>
                <a:gd name="T68" fmla="*/ 540 w 540"/>
                <a:gd name="T69" fmla="*/ 768 h 1420"/>
                <a:gd name="T70" fmla="*/ 527 w 540"/>
                <a:gd name="T71" fmla="*/ 566 h 1420"/>
                <a:gd name="T72" fmla="*/ 506 w 540"/>
                <a:gd name="T73" fmla="*/ 452 h 1420"/>
                <a:gd name="T74" fmla="*/ 483 w 540"/>
                <a:gd name="T75" fmla="*/ 378 h 1420"/>
                <a:gd name="T76" fmla="*/ 466 w 540"/>
                <a:gd name="T77" fmla="*/ 333 h 1420"/>
                <a:gd name="T78" fmla="*/ 445 w 540"/>
                <a:gd name="T79" fmla="*/ 293 h 1420"/>
                <a:gd name="T80" fmla="*/ 415 w 540"/>
                <a:gd name="T81" fmla="*/ 238 h 1420"/>
                <a:gd name="T82" fmla="*/ 386 w 540"/>
                <a:gd name="T83" fmla="*/ 198 h 1420"/>
                <a:gd name="T84" fmla="*/ 375 w 540"/>
                <a:gd name="T85" fmla="*/ 182 h 1420"/>
                <a:gd name="T86" fmla="*/ 358 w 540"/>
                <a:gd name="T87" fmla="*/ 162 h 1420"/>
                <a:gd name="T88" fmla="*/ 344 w 540"/>
                <a:gd name="T89" fmla="*/ 148 h 1420"/>
                <a:gd name="T90" fmla="*/ 322 w 540"/>
                <a:gd name="T91" fmla="*/ 125 h 1420"/>
                <a:gd name="T92" fmla="*/ 297 w 540"/>
                <a:gd name="T93" fmla="*/ 104 h 1420"/>
                <a:gd name="T94" fmla="*/ 270 w 540"/>
                <a:gd name="T95" fmla="*/ 85 h 1420"/>
                <a:gd name="T96" fmla="*/ 246 w 540"/>
                <a:gd name="T97" fmla="*/ 68 h 1420"/>
                <a:gd name="T98" fmla="*/ 221 w 540"/>
                <a:gd name="T99" fmla="*/ 55 h 1420"/>
                <a:gd name="T100" fmla="*/ 172 w 540"/>
                <a:gd name="T101" fmla="*/ 34 h 1420"/>
                <a:gd name="T102" fmla="*/ 126 w 540"/>
                <a:gd name="T103" fmla="*/ 17 h 1420"/>
                <a:gd name="T104" fmla="*/ 25 w 540"/>
                <a:gd name="T105" fmla="*/ 0 h 1420"/>
                <a:gd name="T106" fmla="*/ 0 w 540"/>
                <a:gd name="T107" fmla="*/ 0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40" h="1420">
                  <a:moveTo>
                    <a:pt x="0" y="0"/>
                  </a:moveTo>
                  <a:lnTo>
                    <a:pt x="71" y="8"/>
                  </a:lnTo>
                  <a:lnTo>
                    <a:pt x="105" y="17"/>
                  </a:lnTo>
                  <a:lnTo>
                    <a:pt x="143" y="34"/>
                  </a:lnTo>
                  <a:lnTo>
                    <a:pt x="162" y="44"/>
                  </a:lnTo>
                  <a:lnTo>
                    <a:pt x="183" y="55"/>
                  </a:lnTo>
                  <a:lnTo>
                    <a:pt x="192" y="63"/>
                  </a:lnTo>
                  <a:lnTo>
                    <a:pt x="204" y="70"/>
                  </a:lnTo>
                  <a:lnTo>
                    <a:pt x="213" y="78"/>
                  </a:lnTo>
                  <a:lnTo>
                    <a:pt x="225" y="85"/>
                  </a:lnTo>
                  <a:lnTo>
                    <a:pt x="234" y="95"/>
                  </a:lnTo>
                  <a:lnTo>
                    <a:pt x="246" y="104"/>
                  </a:lnTo>
                  <a:lnTo>
                    <a:pt x="257" y="114"/>
                  </a:lnTo>
                  <a:lnTo>
                    <a:pt x="267" y="125"/>
                  </a:lnTo>
                  <a:lnTo>
                    <a:pt x="276" y="137"/>
                  </a:lnTo>
                  <a:lnTo>
                    <a:pt x="287" y="148"/>
                  </a:lnTo>
                  <a:lnTo>
                    <a:pt x="297" y="162"/>
                  </a:lnTo>
                  <a:lnTo>
                    <a:pt x="308" y="175"/>
                  </a:lnTo>
                  <a:lnTo>
                    <a:pt x="327" y="205"/>
                  </a:lnTo>
                  <a:lnTo>
                    <a:pt x="344" y="238"/>
                  </a:lnTo>
                  <a:lnTo>
                    <a:pt x="363" y="274"/>
                  </a:lnTo>
                  <a:lnTo>
                    <a:pt x="381" y="312"/>
                  </a:lnTo>
                  <a:lnTo>
                    <a:pt x="396" y="355"/>
                  </a:lnTo>
                  <a:lnTo>
                    <a:pt x="409" y="403"/>
                  </a:lnTo>
                  <a:lnTo>
                    <a:pt x="422" y="452"/>
                  </a:lnTo>
                  <a:lnTo>
                    <a:pt x="434" y="507"/>
                  </a:lnTo>
                  <a:lnTo>
                    <a:pt x="449" y="629"/>
                  </a:lnTo>
                  <a:lnTo>
                    <a:pt x="455" y="768"/>
                  </a:lnTo>
                  <a:lnTo>
                    <a:pt x="453" y="907"/>
                  </a:lnTo>
                  <a:lnTo>
                    <a:pt x="443" y="1024"/>
                  </a:lnTo>
                  <a:lnTo>
                    <a:pt x="436" y="1076"/>
                  </a:lnTo>
                  <a:lnTo>
                    <a:pt x="428" y="1123"/>
                  </a:lnTo>
                  <a:lnTo>
                    <a:pt x="419" y="1167"/>
                  </a:lnTo>
                  <a:lnTo>
                    <a:pt x="407" y="1205"/>
                  </a:lnTo>
                  <a:lnTo>
                    <a:pt x="396" y="1239"/>
                  </a:lnTo>
                  <a:lnTo>
                    <a:pt x="382" y="1270"/>
                  </a:lnTo>
                  <a:lnTo>
                    <a:pt x="369" y="1298"/>
                  </a:lnTo>
                  <a:lnTo>
                    <a:pt x="354" y="1323"/>
                  </a:lnTo>
                  <a:lnTo>
                    <a:pt x="339" y="1344"/>
                  </a:lnTo>
                  <a:lnTo>
                    <a:pt x="331" y="1351"/>
                  </a:lnTo>
                  <a:lnTo>
                    <a:pt x="325" y="1361"/>
                  </a:lnTo>
                  <a:lnTo>
                    <a:pt x="318" y="1369"/>
                  </a:lnTo>
                  <a:lnTo>
                    <a:pt x="308" y="1376"/>
                  </a:lnTo>
                  <a:lnTo>
                    <a:pt x="301" y="1384"/>
                  </a:lnTo>
                  <a:lnTo>
                    <a:pt x="293" y="1389"/>
                  </a:lnTo>
                  <a:lnTo>
                    <a:pt x="278" y="1399"/>
                  </a:lnTo>
                  <a:lnTo>
                    <a:pt x="261" y="1408"/>
                  </a:lnTo>
                  <a:lnTo>
                    <a:pt x="246" y="1414"/>
                  </a:lnTo>
                  <a:lnTo>
                    <a:pt x="230" y="1420"/>
                  </a:lnTo>
                  <a:lnTo>
                    <a:pt x="255" y="1420"/>
                  </a:lnTo>
                  <a:lnTo>
                    <a:pt x="293" y="1408"/>
                  </a:lnTo>
                  <a:lnTo>
                    <a:pt x="312" y="1399"/>
                  </a:lnTo>
                  <a:lnTo>
                    <a:pt x="333" y="1389"/>
                  </a:lnTo>
                  <a:lnTo>
                    <a:pt x="352" y="1376"/>
                  </a:lnTo>
                  <a:lnTo>
                    <a:pt x="362" y="1369"/>
                  </a:lnTo>
                  <a:lnTo>
                    <a:pt x="371" y="1361"/>
                  </a:lnTo>
                  <a:lnTo>
                    <a:pt x="381" y="1351"/>
                  </a:lnTo>
                  <a:lnTo>
                    <a:pt x="390" y="1344"/>
                  </a:lnTo>
                  <a:lnTo>
                    <a:pt x="400" y="1332"/>
                  </a:lnTo>
                  <a:lnTo>
                    <a:pt x="409" y="1323"/>
                  </a:lnTo>
                  <a:lnTo>
                    <a:pt x="426" y="1298"/>
                  </a:lnTo>
                  <a:lnTo>
                    <a:pt x="443" y="1270"/>
                  </a:lnTo>
                  <a:lnTo>
                    <a:pt x="460" y="1239"/>
                  </a:lnTo>
                  <a:lnTo>
                    <a:pt x="476" y="1205"/>
                  </a:lnTo>
                  <a:lnTo>
                    <a:pt x="489" y="1165"/>
                  </a:lnTo>
                  <a:lnTo>
                    <a:pt x="502" y="1123"/>
                  </a:lnTo>
                  <a:lnTo>
                    <a:pt x="514" y="1076"/>
                  </a:lnTo>
                  <a:lnTo>
                    <a:pt x="523" y="1024"/>
                  </a:lnTo>
                  <a:lnTo>
                    <a:pt x="535" y="907"/>
                  </a:lnTo>
                  <a:lnTo>
                    <a:pt x="540" y="768"/>
                  </a:lnTo>
                  <a:lnTo>
                    <a:pt x="535" y="629"/>
                  </a:lnTo>
                  <a:lnTo>
                    <a:pt x="527" y="566"/>
                  </a:lnTo>
                  <a:lnTo>
                    <a:pt x="517" y="507"/>
                  </a:lnTo>
                  <a:lnTo>
                    <a:pt x="506" y="452"/>
                  </a:lnTo>
                  <a:lnTo>
                    <a:pt x="491" y="401"/>
                  </a:lnTo>
                  <a:lnTo>
                    <a:pt x="483" y="378"/>
                  </a:lnTo>
                  <a:lnTo>
                    <a:pt x="474" y="355"/>
                  </a:lnTo>
                  <a:lnTo>
                    <a:pt x="466" y="333"/>
                  </a:lnTo>
                  <a:lnTo>
                    <a:pt x="457" y="312"/>
                  </a:lnTo>
                  <a:lnTo>
                    <a:pt x="445" y="293"/>
                  </a:lnTo>
                  <a:lnTo>
                    <a:pt x="436" y="274"/>
                  </a:lnTo>
                  <a:lnTo>
                    <a:pt x="415" y="238"/>
                  </a:lnTo>
                  <a:lnTo>
                    <a:pt x="394" y="205"/>
                  </a:lnTo>
                  <a:lnTo>
                    <a:pt x="386" y="198"/>
                  </a:lnTo>
                  <a:lnTo>
                    <a:pt x="382" y="190"/>
                  </a:lnTo>
                  <a:lnTo>
                    <a:pt x="375" y="182"/>
                  </a:lnTo>
                  <a:lnTo>
                    <a:pt x="369" y="175"/>
                  </a:lnTo>
                  <a:lnTo>
                    <a:pt x="358" y="162"/>
                  </a:lnTo>
                  <a:lnTo>
                    <a:pt x="352" y="154"/>
                  </a:lnTo>
                  <a:lnTo>
                    <a:pt x="344" y="148"/>
                  </a:lnTo>
                  <a:lnTo>
                    <a:pt x="333" y="137"/>
                  </a:lnTo>
                  <a:lnTo>
                    <a:pt x="322" y="125"/>
                  </a:lnTo>
                  <a:lnTo>
                    <a:pt x="308" y="114"/>
                  </a:lnTo>
                  <a:lnTo>
                    <a:pt x="297" y="104"/>
                  </a:lnTo>
                  <a:lnTo>
                    <a:pt x="284" y="95"/>
                  </a:lnTo>
                  <a:lnTo>
                    <a:pt x="270" y="85"/>
                  </a:lnTo>
                  <a:lnTo>
                    <a:pt x="259" y="78"/>
                  </a:lnTo>
                  <a:lnTo>
                    <a:pt x="246" y="68"/>
                  </a:lnTo>
                  <a:lnTo>
                    <a:pt x="232" y="63"/>
                  </a:lnTo>
                  <a:lnTo>
                    <a:pt x="221" y="55"/>
                  </a:lnTo>
                  <a:lnTo>
                    <a:pt x="196" y="44"/>
                  </a:lnTo>
                  <a:lnTo>
                    <a:pt x="172" y="34"/>
                  </a:lnTo>
                  <a:lnTo>
                    <a:pt x="149" y="25"/>
                  </a:lnTo>
                  <a:lnTo>
                    <a:pt x="126" y="17"/>
                  </a:lnTo>
                  <a:lnTo>
                    <a:pt x="86" y="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7" name="Freeform 43">
              <a:extLst>
                <a:ext uri="{FF2B5EF4-FFF2-40B4-BE49-F238E27FC236}">
                  <a16:creationId xmlns:a16="http://schemas.microsoft.com/office/drawing/2014/main" id="{CAA16F4A-4915-4540-8B47-5E73A0C94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" y="2736"/>
              <a:ext cx="151" cy="332"/>
            </a:xfrm>
            <a:custGeom>
              <a:avLst/>
              <a:gdLst>
                <a:gd name="T0" fmla="*/ 34 w 300"/>
                <a:gd name="T1" fmla="*/ 25 h 665"/>
                <a:gd name="T2" fmla="*/ 11 w 300"/>
                <a:gd name="T3" fmla="*/ 89 h 665"/>
                <a:gd name="T4" fmla="*/ 2 w 300"/>
                <a:gd name="T5" fmla="*/ 169 h 665"/>
                <a:gd name="T6" fmla="*/ 4 w 300"/>
                <a:gd name="T7" fmla="*/ 245 h 665"/>
                <a:gd name="T8" fmla="*/ 17 w 300"/>
                <a:gd name="T9" fmla="*/ 335 h 665"/>
                <a:gd name="T10" fmla="*/ 45 w 300"/>
                <a:gd name="T11" fmla="*/ 435 h 665"/>
                <a:gd name="T12" fmla="*/ 59 w 300"/>
                <a:gd name="T13" fmla="*/ 481 h 665"/>
                <a:gd name="T14" fmla="*/ 74 w 300"/>
                <a:gd name="T15" fmla="*/ 519 h 665"/>
                <a:gd name="T16" fmla="*/ 102 w 300"/>
                <a:gd name="T17" fmla="*/ 580 h 665"/>
                <a:gd name="T18" fmla="*/ 129 w 300"/>
                <a:gd name="T19" fmla="*/ 622 h 665"/>
                <a:gd name="T20" fmla="*/ 140 w 300"/>
                <a:gd name="T21" fmla="*/ 637 h 665"/>
                <a:gd name="T22" fmla="*/ 165 w 300"/>
                <a:gd name="T23" fmla="*/ 656 h 665"/>
                <a:gd name="T24" fmla="*/ 213 w 300"/>
                <a:gd name="T25" fmla="*/ 661 h 665"/>
                <a:gd name="T26" fmla="*/ 241 w 300"/>
                <a:gd name="T27" fmla="*/ 641 h 665"/>
                <a:gd name="T28" fmla="*/ 292 w 300"/>
                <a:gd name="T29" fmla="*/ 540 h 665"/>
                <a:gd name="T30" fmla="*/ 296 w 300"/>
                <a:gd name="T31" fmla="*/ 403 h 665"/>
                <a:gd name="T32" fmla="*/ 283 w 300"/>
                <a:gd name="T33" fmla="*/ 310 h 665"/>
                <a:gd name="T34" fmla="*/ 258 w 300"/>
                <a:gd name="T35" fmla="*/ 219 h 665"/>
                <a:gd name="T36" fmla="*/ 245 w 300"/>
                <a:gd name="T37" fmla="*/ 179 h 665"/>
                <a:gd name="T38" fmla="*/ 214 w 300"/>
                <a:gd name="T39" fmla="*/ 116 h 665"/>
                <a:gd name="T40" fmla="*/ 184 w 300"/>
                <a:gd name="T41" fmla="*/ 68 h 665"/>
                <a:gd name="T42" fmla="*/ 167 w 300"/>
                <a:gd name="T43" fmla="*/ 49 h 665"/>
                <a:gd name="T44" fmla="*/ 152 w 300"/>
                <a:gd name="T45" fmla="*/ 34 h 665"/>
                <a:gd name="T46" fmla="*/ 137 w 300"/>
                <a:gd name="T47" fmla="*/ 23 h 665"/>
                <a:gd name="T48" fmla="*/ 110 w 300"/>
                <a:gd name="T49" fmla="*/ 8 h 665"/>
                <a:gd name="T50" fmla="*/ 70 w 300"/>
                <a:gd name="T51" fmla="*/ 0 h 665"/>
                <a:gd name="T52" fmla="*/ 91 w 300"/>
                <a:gd name="T53" fmla="*/ 15 h 665"/>
                <a:gd name="T54" fmla="*/ 112 w 300"/>
                <a:gd name="T55" fmla="*/ 36 h 665"/>
                <a:gd name="T56" fmla="*/ 125 w 300"/>
                <a:gd name="T57" fmla="*/ 51 h 665"/>
                <a:gd name="T58" fmla="*/ 138 w 300"/>
                <a:gd name="T59" fmla="*/ 68 h 665"/>
                <a:gd name="T60" fmla="*/ 178 w 300"/>
                <a:gd name="T61" fmla="*/ 137 h 665"/>
                <a:gd name="T62" fmla="*/ 205 w 300"/>
                <a:gd name="T63" fmla="*/ 200 h 665"/>
                <a:gd name="T64" fmla="*/ 233 w 300"/>
                <a:gd name="T65" fmla="*/ 323 h 665"/>
                <a:gd name="T66" fmla="*/ 241 w 300"/>
                <a:gd name="T67" fmla="*/ 555 h 665"/>
                <a:gd name="T68" fmla="*/ 230 w 300"/>
                <a:gd name="T69" fmla="*/ 585 h 665"/>
                <a:gd name="T70" fmla="*/ 211 w 300"/>
                <a:gd name="T71" fmla="*/ 599 h 665"/>
                <a:gd name="T72" fmla="*/ 184 w 300"/>
                <a:gd name="T73" fmla="*/ 599 h 665"/>
                <a:gd name="T74" fmla="*/ 137 w 300"/>
                <a:gd name="T75" fmla="*/ 544 h 665"/>
                <a:gd name="T76" fmla="*/ 100 w 300"/>
                <a:gd name="T77" fmla="*/ 473 h 665"/>
                <a:gd name="T78" fmla="*/ 83 w 300"/>
                <a:gd name="T79" fmla="*/ 433 h 665"/>
                <a:gd name="T80" fmla="*/ 62 w 300"/>
                <a:gd name="T81" fmla="*/ 392 h 665"/>
                <a:gd name="T82" fmla="*/ 32 w 300"/>
                <a:gd name="T83" fmla="*/ 287 h 665"/>
                <a:gd name="T84" fmla="*/ 17 w 300"/>
                <a:gd name="T85" fmla="*/ 137 h 665"/>
                <a:gd name="T86" fmla="*/ 24 w 300"/>
                <a:gd name="T87" fmla="*/ 61 h 665"/>
                <a:gd name="T88" fmla="*/ 47 w 300"/>
                <a:gd name="T89" fmla="*/ 13 h 665"/>
                <a:gd name="T90" fmla="*/ 42 w 300"/>
                <a:gd name="T91" fmla="*/ 13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0" h="665">
                  <a:moveTo>
                    <a:pt x="42" y="13"/>
                  </a:moveTo>
                  <a:lnTo>
                    <a:pt x="34" y="25"/>
                  </a:lnTo>
                  <a:lnTo>
                    <a:pt x="23" y="49"/>
                  </a:lnTo>
                  <a:lnTo>
                    <a:pt x="11" y="89"/>
                  </a:lnTo>
                  <a:lnTo>
                    <a:pt x="5" y="131"/>
                  </a:lnTo>
                  <a:lnTo>
                    <a:pt x="2" y="169"/>
                  </a:lnTo>
                  <a:lnTo>
                    <a:pt x="0" y="207"/>
                  </a:lnTo>
                  <a:lnTo>
                    <a:pt x="4" y="245"/>
                  </a:lnTo>
                  <a:lnTo>
                    <a:pt x="7" y="289"/>
                  </a:lnTo>
                  <a:lnTo>
                    <a:pt x="17" y="335"/>
                  </a:lnTo>
                  <a:lnTo>
                    <a:pt x="30" y="386"/>
                  </a:lnTo>
                  <a:lnTo>
                    <a:pt x="45" y="435"/>
                  </a:lnTo>
                  <a:lnTo>
                    <a:pt x="53" y="460"/>
                  </a:lnTo>
                  <a:lnTo>
                    <a:pt x="59" y="481"/>
                  </a:lnTo>
                  <a:lnTo>
                    <a:pt x="66" y="500"/>
                  </a:lnTo>
                  <a:lnTo>
                    <a:pt x="74" y="519"/>
                  </a:lnTo>
                  <a:lnTo>
                    <a:pt x="87" y="551"/>
                  </a:lnTo>
                  <a:lnTo>
                    <a:pt x="102" y="580"/>
                  </a:lnTo>
                  <a:lnTo>
                    <a:pt x="116" y="603"/>
                  </a:lnTo>
                  <a:lnTo>
                    <a:pt x="129" y="622"/>
                  </a:lnTo>
                  <a:lnTo>
                    <a:pt x="135" y="629"/>
                  </a:lnTo>
                  <a:lnTo>
                    <a:pt x="140" y="637"/>
                  </a:lnTo>
                  <a:lnTo>
                    <a:pt x="154" y="648"/>
                  </a:lnTo>
                  <a:lnTo>
                    <a:pt x="165" y="656"/>
                  </a:lnTo>
                  <a:lnTo>
                    <a:pt x="184" y="665"/>
                  </a:lnTo>
                  <a:lnTo>
                    <a:pt x="213" y="661"/>
                  </a:lnTo>
                  <a:lnTo>
                    <a:pt x="224" y="654"/>
                  </a:lnTo>
                  <a:lnTo>
                    <a:pt x="241" y="641"/>
                  </a:lnTo>
                  <a:lnTo>
                    <a:pt x="277" y="584"/>
                  </a:lnTo>
                  <a:lnTo>
                    <a:pt x="292" y="540"/>
                  </a:lnTo>
                  <a:lnTo>
                    <a:pt x="300" y="479"/>
                  </a:lnTo>
                  <a:lnTo>
                    <a:pt x="296" y="403"/>
                  </a:lnTo>
                  <a:lnTo>
                    <a:pt x="292" y="359"/>
                  </a:lnTo>
                  <a:lnTo>
                    <a:pt x="283" y="310"/>
                  </a:lnTo>
                  <a:lnTo>
                    <a:pt x="272" y="260"/>
                  </a:lnTo>
                  <a:lnTo>
                    <a:pt x="258" y="219"/>
                  </a:lnTo>
                  <a:lnTo>
                    <a:pt x="253" y="198"/>
                  </a:lnTo>
                  <a:lnTo>
                    <a:pt x="245" y="179"/>
                  </a:lnTo>
                  <a:lnTo>
                    <a:pt x="230" y="144"/>
                  </a:lnTo>
                  <a:lnTo>
                    <a:pt x="214" y="116"/>
                  </a:lnTo>
                  <a:lnTo>
                    <a:pt x="199" y="89"/>
                  </a:lnTo>
                  <a:lnTo>
                    <a:pt x="184" y="68"/>
                  </a:lnTo>
                  <a:lnTo>
                    <a:pt x="175" y="59"/>
                  </a:lnTo>
                  <a:lnTo>
                    <a:pt x="167" y="49"/>
                  </a:lnTo>
                  <a:lnTo>
                    <a:pt x="159" y="42"/>
                  </a:lnTo>
                  <a:lnTo>
                    <a:pt x="152" y="34"/>
                  </a:lnTo>
                  <a:lnTo>
                    <a:pt x="144" y="29"/>
                  </a:lnTo>
                  <a:lnTo>
                    <a:pt x="137" y="23"/>
                  </a:lnTo>
                  <a:lnTo>
                    <a:pt x="123" y="13"/>
                  </a:lnTo>
                  <a:lnTo>
                    <a:pt x="110" y="8"/>
                  </a:lnTo>
                  <a:lnTo>
                    <a:pt x="87" y="0"/>
                  </a:lnTo>
                  <a:lnTo>
                    <a:pt x="70" y="0"/>
                  </a:lnTo>
                  <a:lnTo>
                    <a:pt x="76" y="4"/>
                  </a:lnTo>
                  <a:lnTo>
                    <a:pt x="91" y="15"/>
                  </a:lnTo>
                  <a:lnTo>
                    <a:pt x="100" y="25"/>
                  </a:lnTo>
                  <a:lnTo>
                    <a:pt x="112" y="36"/>
                  </a:lnTo>
                  <a:lnTo>
                    <a:pt x="118" y="42"/>
                  </a:lnTo>
                  <a:lnTo>
                    <a:pt x="125" y="51"/>
                  </a:lnTo>
                  <a:lnTo>
                    <a:pt x="131" y="59"/>
                  </a:lnTo>
                  <a:lnTo>
                    <a:pt x="138" y="68"/>
                  </a:lnTo>
                  <a:lnTo>
                    <a:pt x="165" y="110"/>
                  </a:lnTo>
                  <a:lnTo>
                    <a:pt x="178" y="137"/>
                  </a:lnTo>
                  <a:lnTo>
                    <a:pt x="194" y="167"/>
                  </a:lnTo>
                  <a:lnTo>
                    <a:pt x="205" y="200"/>
                  </a:lnTo>
                  <a:lnTo>
                    <a:pt x="214" y="238"/>
                  </a:lnTo>
                  <a:lnTo>
                    <a:pt x="233" y="323"/>
                  </a:lnTo>
                  <a:lnTo>
                    <a:pt x="247" y="471"/>
                  </a:lnTo>
                  <a:lnTo>
                    <a:pt x="241" y="555"/>
                  </a:lnTo>
                  <a:lnTo>
                    <a:pt x="233" y="576"/>
                  </a:lnTo>
                  <a:lnTo>
                    <a:pt x="230" y="585"/>
                  </a:lnTo>
                  <a:lnTo>
                    <a:pt x="224" y="591"/>
                  </a:lnTo>
                  <a:lnTo>
                    <a:pt x="211" y="599"/>
                  </a:lnTo>
                  <a:lnTo>
                    <a:pt x="197" y="603"/>
                  </a:lnTo>
                  <a:lnTo>
                    <a:pt x="184" y="599"/>
                  </a:lnTo>
                  <a:lnTo>
                    <a:pt x="169" y="589"/>
                  </a:lnTo>
                  <a:lnTo>
                    <a:pt x="137" y="544"/>
                  </a:lnTo>
                  <a:lnTo>
                    <a:pt x="119" y="511"/>
                  </a:lnTo>
                  <a:lnTo>
                    <a:pt x="100" y="473"/>
                  </a:lnTo>
                  <a:lnTo>
                    <a:pt x="91" y="454"/>
                  </a:lnTo>
                  <a:lnTo>
                    <a:pt x="83" y="433"/>
                  </a:lnTo>
                  <a:lnTo>
                    <a:pt x="72" y="412"/>
                  </a:lnTo>
                  <a:lnTo>
                    <a:pt x="62" y="392"/>
                  </a:lnTo>
                  <a:lnTo>
                    <a:pt x="45" y="342"/>
                  </a:lnTo>
                  <a:lnTo>
                    <a:pt x="32" y="287"/>
                  </a:lnTo>
                  <a:lnTo>
                    <a:pt x="17" y="165"/>
                  </a:lnTo>
                  <a:lnTo>
                    <a:pt x="17" y="137"/>
                  </a:lnTo>
                  <a:lnTo>
                    <a:pt x="19" y="93"/>
                  </a:lnTo>
                  <a:lnTo>
                    <a:pt x="24" y="61"/>
                  </a:lnTo>
                  <a:lnTo>
                    <a:pt x="36" y="29"/>
                  </a:lnTo>
                  <a:lnTo>
                    <a:pt x="47" y="13"/>
                  </a:lnTo>
                  <a:lnTo>
                    <a:pt x="57" y="4"/>
                  </a:lnTo>
                  <a:lnTo>
                    <a:pt x="42" y="13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8" name="Freeform 44">
              <a:extLst>
                <a:ext uri="{FF2B5EF4-FFF2-40B4-BE49-F238E27FC236}">
                  <a16:creationId xmlns:a16="http://schemas.microsoft.com/office/drawing/2014/main" id="{1B4EC9EE-4E50-48C8-84ED-592B3EDB4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3" y="3370"/>
              <a:ext cx="261" cy="433"/>
            </a:xfrm>
            <a:custGeom>
              <a:avLst/>
              <a:gdLst>
                <a:gd name="T0" fmla="*/ 375 w 521"/>
                <a:gd name="T1" fmla="*/ 11 h 865"/>
                <a:gd name="T2" fmla="*/ 356 w 521"/>
                <a:gd name="T3" fmla="*/ 26 h 865"/>
                <a:gd name="T4" fmla="*/ 333 w 521"/>
                <a:gd name="T5" fmla="*/ 49 h 865"/>
                <a:gd name="T6" fmla="*/ 320 w 521"/>
                <a:gd name="T7" fmla="*/ 62 h 865"/>
                <a:gd name="T8" fmla="*/ 304 w 521"/>
                <a:gd name="T9" fmla="*/ 78 h 865"/>
                <a:gd name="T10" fmla="*/ 289 w 521"/>
                <a:gd name="T11" fmla="*/ 95 h 865"/>
                <a:gd name="T12" fmla="*/ 274 w 521"/>
                <a:gd name="T13" fmla="*/ 114 h 865"/>
                <a:gd name="T14" fmla="*/ 257 w 521"/>
                <a:gd name="T15" fmla="*/ 133 h 865"/>
                <a:gd name="T16" fmla="*/ 240 w 521"/>
                <a:gd name="T17" fmla="*/ 156 h 865"/>
                <a:gd name="T18" fmla="*/ 206 w 521"/>
                <a:gd name="T19" fmla="*/ 205 h 865"/>
                <a:gd name="T20" fmla="*/ 170 w 521"/>
                <a:gd name="T21" fmla="*/ 260 h 865"/>
                <a:gd name="T22" fmla="*/ 135 w 521"/>
                <a:gd name="T23" fmla="*/ 325 h 865"/>
                <a:gd name="T24" fmla="*/ 101 w 521"/>
                <a:gd name="T25" fmla="*/ 395 h 865"/>
                <a:gd name="T26" fmla="*/ 71 w 521"/>
                <a:gd name="T27" fmla="*/ 473 h 865"/>
                <a:gd name="T28" fmla="*/ 57 w 521"/>
                <a:gd name="T29" fmla="*/ 517 h 865"/>
                <a:gd name="T30" fmla="*/ 35 w 521"/>
                <a:gd name="T31" fmla="*/ 606 h 865"/>
                <a:gd name="T32" fmla="*/ 0 w 521"/>
                <a:gd name="T33" fmla="*/ 865 h 865"/>
                <a:gd name="T34" fmla="*/ 17 w 521"/>
                <a:gd name="T35" fmla="*/ 802 h 865"/>
                <a:gd name="T36" fmla="*/ 38 w 521"/>
                <a:gd name="T37" fmla="*/ 733 h 865"/>
                <a:gd name="T38" fmla="*/ 59 w 521"/>
                <a:gd name="T39" fmla="*/ 676 h 865"/>
                <a:gd name="T40" fmla="*/ 82 w 521"/>
                <a:gd name="T41" fmla="*/ 614 h 865"/>
                <a:gd name="T42" fmla="*/ 111 w 521"/>
                <a:gd name="T43" fmla="*/ 547 h 865"/>
                <a:gd name="T44" fmla="*/ 143 w 521"/>
                <a:gd name="T45" fmla="*/ 477 h 865"/>
                <a:gd name="T46" fmla="*/ 179 w 521"/>
                <a:gd name="T47" fmla="*/ 405 h 865"/>
                <a:gd name="T48" fmla="*/ 219 w 521"/>
                <a:gd name="T49" fmla="*/ 332 h 865"/>
                <a:gd name="T50" fmla="*/ 265 w 521"/>
                <a:gd name="T51" fmla="*/ 266 h 865"/>
                <a:gd name="T52" fmla="*/ 295 w 521"/>
                <a:gd name="T53" fmla="*/ 224 h 865"/>
                <a:gd name="T54" fmla="*/ 306 w 521"/>
                <a:gd name="T55" fmla="*/ 207 h 865"/>
                <a:gd name="T56" fmla="*/ 320 w 521"/>
                <a:gd name="T57" fmla="*/ 192 h 865"/>
                <a:gd name="T58" fmla="*/ 333 w 521"/>
                <a:gd name="T59" fmla="*/ 177 h 865"/>
                <a:gd name="T60" fmla="*/ 346 w 521"/>
                <a:gd name="T61" fmla="*/ 161 h 865"/>
                <a:gd name="T62" fmla="*/ 360 w 521"/>
                <a:gd name="T63" fmla="*/ 148 h 865"/>
                <a:gd name="T64" fmla="*/ 375 w 521"/>
                <a:gd name="T65" fmla="*/ 133 h 865"/>
                <a:gd name="T66" fmla="*/ 396 w 521"/>
                <a:gd name="T67" fmla="*/ 114 h 865"/>
                <a:gd name="T68" fmla="*/ 409 w 521"/>
                <a:gd name="T69" fmla="*/ 101 h 865"/>
                <a:gd name="T70" fmla="*/ 439 w 521"/>
                <a:gd name="T71" fmla="*/ 76 h 865"/>
                <a:gd name="T72" fmla="*/ 472 w 521"/>
                <a:gd name="T73" fmla="*/ 55 h 865"/>
                <a:gd name="T74" fmla="*/ 504 w 521"/>
                <a:gd name="T75" fmla="*/ 36 h 865"/>
                <a:gd name="T76" fmla="*/ 390 w 521"/>
                <a:gd name="T77" fmla="*/ 0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1" h="865">
                  <a:moveTo>
                    <a:pt x="390" y="0"/>
                  </a:moveTo>
                  <a:lnTo>
                    <a:pt x="375" y="11"/>
                  </a:lnTo>
                  <a:lnTo>
                    <a:pt x="367" y="19"/>
                  </a:lnTo>
                  <a:lnTo>
                    <a:pt x="356" y="26"/>
                  </a:lnTo>
                  <a:lnTo>
                    <a:pt x="346" y="38"/>
                  </a:lnTo>
                  <a:lnTo>
                    <a:pt x="333" y="49"/>
                  </a:lnTo>
                  <a:lnTo>
                    <a:pt x="325" y="55"/>
                  </a:lnTo>
                  <a:lnTo>
                    <a:pt x="320" y="62"/>
                  </a:lnTo>
                  <a:lnTo>
                    <a:pt x="312" y="70"/>
                  </a:lnTo>
                  <a:lnTo>
                    <a:pt x="304" y="78"/>
                  </a:lnTo>
                  <a:lnTo>
                    <a:pt x="297" y="85"/>
                  </a:lnTo>
                  <a:lnTo>
                    <a:pt x="289" y="95"/>
                  </a:lnTo>
                  <a:lnTo>
                    <a:pt x="282" y="104"/>
                  </a:lnTo>
                  <a:lnTo>
                    <a:pt x="274" y="114"/>
                  </a:lnTo>
                  <a:lnTo>
                    <a:pt x="266" y="123"/>
                  </a:lnTo>
                  <a:lnTo>
                    <a:pt x="257" y="133"/>
                  </a:lnTo>
                  <a:lnTo>
                    <a:pt x="247" y="144"/>
                  </a:lnTo>
                  <a:lnTo>
                    <a:pt x="240" y="156"/>
                  </a:lnTo>
                  <a:lnTo>
                    <a:pt x="223" y="178"/>
                  </a:lnTo>
                  <a:lnTo>
                    <a:pt x="206" y="205"/>
                  </a:lnTo>
                  <a:lnTo>
                    <a:pt x="187" y="232"/>
                  </a:lnTo>
                  <a:lnTo>
                    <a:pt x="170" y="260"/>
                  </a:lnTo>
                  <a:lnTo>
                    <a:pt x="150" y="292"/>
                  </a:lnTo>
                  <a:lnTo>
                    <a:pt x="135" y="325"/>
                  </a:lnTo>
                  <a:lnTo>
                    <a:pt x="118" y="359"/>
                  </a:lnTo>
                  <a:lnTo>
                    <a:pt x="101" y="395"/>
                  </a:lnTo>
                  <a:lnTo>
                    <a:pt x="86" y="433"/>
                  </a:lnTo>
                  <a:lnTo>
                    <a:pt x="71" y="473"/>
                  </a:lnTo>
                  <a:lnTo>
                    <a:pt x="65" y="494"/>
                  </a:lnTo>
                  <a:lnTo>
                    <a:pt x="57" y="517"/>
                  </a:lnTo>
                  <a:lnTo>
                    <a:pt x="44" y="561"/>
                  </a:lnTo>
                  <a:lnTo>
                    <a:pt x="35" y="606"/>
                  </a:lnTo>
                  <a:lnTo>
                    <a:pt x="23" y="654"/>
                  </a:lnTo>
                  <a:lnTo>
                    <a:pt x="0" y="865"/>
                  </a:lnTo>
                  <a:lnTo>
                    <a:pt x="8" y="836"/>
                  </a:lnTo>
                  <a:lnTo>
                    <a:pt x="17" y="802"/>
                  </a:lnTo>
                  <a:lnTo>
                    <a:pt x="31" y="758"/>
                  </a:lnTo>
                  <a:lnTo>
                    <a:pt x="38" y="733"/>
                  </a:lnTo>
                  <a:lnTo>
                    <a:pt x="48" y="707"/>
                  </a:lnTo>
                  <a:lnTo>
                    <a:pt x="59" y="676"/>
                  </a:lnTo>
                  <a:lnTo>
                    <a:pt x="71" y="646"/>
                  </a:lnTo>
                  <a:lnTo>
                    <a:pt x="82" y="614"/>
                  </a:lnTo>
                  <a:lnTo>
                    <a:pt x="95" y="581"/>
                  </a:lnTo>
                  <a:lnTo>
                    <a:pt x="111" y="547"/>
                  </a:lnTo>
                  <a:lnTo>
                    <a:pt x="126" y="511"/>
                  </a:lnTo>
                  <a:lnTo>
                    <a:pt x="143" y="477"/>
                  </a:lnTo>
                  <a:lnTo>
                    <a:pt x="160" y="441"/>
                  </a:lnTo>
                  <a:lnTo>
                    <a:pt x="179" y="405"/>
                  </a:lnTo>
                  <a:lnTo>
                    <a:pt x="198" y="369"/>
                  </a:lnTo>
                  <a:lnTo>
                    <a:pt x="219" y="332"/>
                  </a:lnTo>
                  <a:lnTo>
                    <a:pt x="242" y="298"/>
                  </a:lnTo>
                  <a:lnTo>
                    <a:pt x="265" y="266"/>
                  </a:lnTo>
                  <a:lnTo>
                    <a:pt x="289" y="232"/>
                  </a:lnTo>
                  <a:lnTo>
                    <a:pt x="295" y="224"/>
                  </a:lnTo>
                  <a:lnTo>
                    <a:pt x="301" y="216"/>
                  </a:lnTo>
                  <a:lnTo>
                    <a:pt x="306" y="207"/>
                  </a:lnTo>
                  <a:lnTo>
                    <a:pt x="314" y="199"/>
                  </a:lnTo>
                  <a:lnTo>
                    <a:pt x="320" y="192"/>
                  </a:lnTo>
                  <a:lnTo>
                    <a:pt x="325" y="184"/>
                  </a:lnTo>
                  <a:lnTo>
                    <a:pt x="333" y="177"/>
                  </a:lnTo>
                  <a:lnTo>
                    <a:pt x="339" y="169"/>
                  </a:lnTo>
                  <a:lnTo>
                    <a:pt x="346" y="161"/>
                  </a:lnTo>
                  <a:lnTo>
                    <a:pt x="354" y="154"/>
                  </a:lnTo>
                  <a:lnTo>
                    <a:pt x="360" y="148"/>
                  </a:lnTo>
                  <a:lnTo>
                    <a:pt x="367" y="140"/>
                  </a:lnTo>
                  <a:lnTo>
                    <a:pt x="375" y="133"/>
                  </a:lnTo>
                  <a:lnTo>
                    <a:pt x="380" y="127"/>
                  </a:lnTo>
                  <a:lnTo>
                    <a:pt x="396" y="114"/>
                  </a:lnTo>
                  <a:lnTo>
                    <a:pt x="401" y="108"/>
                  </a:lnTo>
                  <a:lnTo>
                    <a:pt x="409" y="101"/>
                  </a:lnTo>
                  <a:lnTo>
                    <a:pt x="424" y="87"/>
                  </a:lnTo>
                  <a:lnTo>
                    <a:pt x="439" y="76"/>
                  </a:lnTo>
                  <a:lnTo>
                    <a:pt x="457" y="64"/>
                  </a:lnTo>
                  <a:lnTo>
                    <a:pt x="472" y="55"/>
                  </a:lnTo>
                  <a:lnTo>
                    <a:pt x="487" y="45"/>
                  </a:lnTo>
                  <a:lnTo>
                    <a:pt x="504" y="36"/>
                  </a:lnTo>
                  <a:lnTo>
                    <a:pt x="521" y="26"/>
                  </a:lnTo>
                  <a:lnTo>
                    <a:pt x="390" y="0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69" name="Freeform 45">
              <a:extLst>
                <a:ext uri="{FF2B5EF4-FFF2-40B4-BE49-F238E27FC236}">
                  <a16:creationId xmlns:a16="http://schemas.microsoft.com/office/drawing/2014/main" id="{D60F49B0-E8BF-4D09-8546-30CB1CDBE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" y="3363"/>
              <a:ext cx="194" cy="498"/>
            </a:xfrm>
            <a:custGeom>
              <a:avLst/>
              <a:gdLst>
                <a:gd name="T0" fmla="*/ 223 w 388"/>
                <a:gd name="T1" fmla="*/ 51 h 996"/>
                <a:gd name="T2" fmla="*/ 211 w 388"/>
                <a:gd name="T3" fmla="*/ 64 h 996"/>
                <a:gd name="T4" fmla="*/ 185 w 388"/>
                <a:gd name="T5" fmla="*/ 104 h 996"/>
                <a:gd name="T6" fmla="*/ 166 w 388"/>
                <a:gd name="T7" fmla="*/ 135 h 996"/>
                <a:gd name="T8" fmla="*/ 145 w 388"/>
                <a:gd name="T9" fmla="*/ 173 h 996"/>
                <a:gd name="T10" fmla="*/ 133 w 388"/>
                <a:gd name="T11" fmla="*/ 193 h 996"/>
                <a:gd name="T12" fmla="*/ 124 w 388"/>
                <a:gd name="T13" fmla="*/ 218 h 996"/>
                <a:gd name="T14" fmla="*/ 112 w 388"/>
                <a:gd name="T15" fmla="*/ 243 h 996"/>
                <a:gd name="T16" fmla="*/ 101 w 388"/>
                <a:gd name="T17" fmla="*/ 271 h 996"/>
                <a:gd name="T18" fmla="*/ 90 w 388"/>
                <a:gd name="T19" fmla="*/ 300 h 996"/>
                <a:gd name="T20" fmla="*/ 78 w 388"/>
                <a:gd name="T21" fmla="*/ 332 h 996"/>
                <a:gd name="T22" fmla="*/ 57 w 388"/>
                <a:gd name="T23" fmla="*/ 401 h 996"/>
                <a:gd name="T24" fmla="*/ 50 w 388"/>
                <a:gd name="T25" fmla="*/ 439 h 996"/>
                <a:gd name="T26" fmla="*/ 38 w 388"/>
                <a:gd name="T27" fmla="*/ 479 h 996"/>
                <a:gd name="T28" fmla="*/ 23 w 388"/>
                <a:gd name="T29" fmla="*/ 564 h 996"/>
                <a:gd name="T30" fmla="*/ 2 w 388"/>
                <a:gd name="T31" fmla="*/ 762 h 996"/>
                <a:gd name="T32" fmla="*/ 0 w 388"/>
                <a:gd name="T33" fmla="*/ 996 h 996"/>
                <a:gd name="T34" fmla="*/ 4 w 388"/>
                <a:gd name="T35" fmla="*/ 965 h 996"/>
                <a:gd name="T36" fmla="*/ 17 w 388"/>
                <a:gd name="T37" fmla="*/ 883 h 996"/>
                <a:gd name="T38" fmla="*/ 27 w 388"/>
                <a:gd name="T39" fmla="*/ 826 h 996"/>
                <a:gd name="T40" fmla="*/ 34 w 388"/>
                <a:gd name="T41" fmla="*/ 796 h 996"/>
                <a:gd name="T42" fmla="*/ 42 w 388"/>
                <a:gd name="T43" fmla="*/ 762 h 996"/>
                <a:gd name="T44" fmla="*/ 50 w 388"/>
                <a:gd name="T45" fmla="*/ 728 h 996"/>
                <a:gd name="T46" fmla="*/ 57 w 388"/>
                <a:gd name="T47" fmla="*/ 691 h 996"/>
                <a:gd name="T48" fmla="*/ 67 w 388"/>
                <a:gd name="T49" fmla="*/ 653 h 996"/>
                <a:gd name="T50" fmla="*/ 78 w 388"/>
                <a:gd name="T51" fmla="*/ 614 h 996"/>
                <a:gd name="T52" fmla="*/ 88 w 388"/>
                <a:gd name="T53" fmla="*/ 576 h 996"/>
                <a:gd name="T54" fmla="*/ 101 w 388"/>
                <a:gd name="T55" fmla="*/ 536 h 996"/>
                <a:gd name="T56" fmla="*/ 107 w 388"/>
                <a:gd name="T57" fmla="*/ 513 h 996"/>
                <a:gd name="T58" fmla="*/ 114 w 388"/>
                <a:gd name="T59" fmla="*/ 494 h 996"/>
                <a:gd name="T60" fmla="*/ 122 w 388"/>
                <a:gd name="T61" fmla="*/ 473 h 996"/>
                <a:gd name="T62" fmla="*/ 128 w 388"/>
                <a:gd name="T63" fmla="*/ 452 h 996"/>
                <a:gd name="T64" fmla="*/ 137 w 388"/>
                <a:gd name="T65" fmla="*/ 431 h 996"/>
                <a:gd name="T66" fmla="*/ 145 w 388"/>
                <a:gd name="T67" fmla="*/ 410 h 996"/>
                <a:gd name="T68" fmla="*/ 152 w 388"/>
                <a:gd name="T69" fmla="*/ 389 h 996"/>
                <a:gd name="T70" fmla="*/ 160 w 388"/>
                <a:gd name="T71" fmla="*/ 370 h 996"/>
                <a:gd name="T72" fmla="*/ 169 w 388"/>
                <a:gd name="T73" fmla="*/ 347 h 996"/>
                <a:gd name="T74" fmla="*/ 177 w 388"/>
                <a:gd name="T75" fmla="*/ 328 h 996"/>
                <a:gd name="T76" fmla="*/ 187 w 388"/>
                <a:gd name="T77" fmla="*/ 307 h 996"/>
                <a:gd name="T78" fmla="*/ 196 w 388"/>
                <a:gd name="T79" fmla="*/ 288 h 996"/>
                <a:gd name="T80" fmla="*/ 206 w 388"/>
                <a:gd name="T81" fmla="*/ 268 h 996"/>
                <a:gd name="T82" fmla="*/ 217 w 388"/>
                <a:gd name="T83" fmla="*/ 247 h 996"/>
                <a:gd name="T84" fmla="*/ 226 w 388"/>
                <a:gd name="T85" fmla="*/ 228 h 996"/>
                <a:gd name="T86" fmla="*/ 238 w 388"/>
                <a:gd name="T87" fmla="*/ 207 h 996"/>
                <a:gd name="T88" fmla="*/ 247 w 388"/>
                <a:gd name="T89" fmla="*/ 188 h 996"/>
                <a:gd name="T90" fmla="*/ 259 w 388"/>
                <a:gd name="T91" fmla="*/ 169 h 996"/>
                <a:gd name="T92" fmla="*/ 282 w 388"/>
                <a:gd name="T93" fmla="*/ 133 h 996"/>
                <a:gd name="T94" fmla="*/ 306 w 388"/>
                <a:gd name="T95" fmla="*/ 96 h 996"/>
                <a:gd name="T96" fmla="*/ 320 w 388"/>
                <a:gd name="T97" fmla="*/ 79 h 996"/>
                <a:gd name="T98" fmla="*/ 325 w 388"/>
                <a:gd name="T99" fmla="*/ 70 h 996"/>
                <a:gd name="T100" fmla="*/ 333 w 388"/>
                <a:gd name="T101" fmla="*/ 62 h 996"/>
                <a:gd name="T102" fmla="*/ 341 w 388"/>
                <a:gd name="T103" fmla="*/ 55 h 996"/>
                <a:gd name="T104" fmla="*/ 346 w 388"/>
                <a:gd name="T105" fmla="*/ 45 h 996"/>
                <a:gd name="T106" fmla="*/ 361 w 388"/>
                <a:gd name="T107" fmla="*/ 30 h 996"/>
                <a:gd name="T108" fmla="*/ 367 w 388"/>
                <a:gd name="T109" fmla="*/ 22 h 996"/>
                <a:gd name="T110" fmla="*/ 375 w 388"/>
                <a:gd name="T111" fmla="*/ 15 h 996"/>
                <a:gd name="T112" fmla="*/ 380 w 388"/>
                <a:gd name="T113" fmla="*/ 7 h 996"/>
                <a:gd name="T114" fmla="*/ 388 w 388"/>
                <a:gd name="T115" fmla="*/ 0 h 996"/>
                <a:gd name="T116" fmla="*/ 223 w 388"/>
                <a:gd name="T117" fmla="*/ 51 h 996"/>
                <a:gd name="T118" fmla="*/ 223 w 388"/>
                <a:gd name="T119" fmla="*/ 51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8" h="996">
                  <a:moveTo>
                    <a:pt x="223" y="51"/>
                  </a:moveTo>
                  <a:lnTo>
                    <a:pt x="211" y="64"/>
                  </a:lnTo>
                  <a:lnTo>
                    <a:pt x="185" y="104"/>
                  </a:lnTo>
                  <a:lnTo>
                    <a:pt x="166" y="135"/>
                  </a:lnTo>
                  <a:lnTo>
                    <a:pt x="145" y="173"/>
                  </a:lnTo>
                  <a:lnTo>
                    <a:pt x="133" y="193"/>
                  </a:lnTo>
                  <a:lnTo>
                    <a:pt x="124" y="218"/>
                  </a:lnTo>
                  <a:lnTo>
                    <a:pt x="112" y="243"/>
                  </a:lnTo>
                  <a:lnTo>
                    <a:pt x="101" y="271"/>
                  </a:lnTo>
                  <a:lnTo>
                    <a:pt x="90" y="300"/>
                  </a:lnTo>
                  <a:lnTo>
                    <a:pt x="78" y="332"/>
                  </a:lnTo>
                  <a:lnTo>
                    <a:pt x="57" y="401"/>
                  </a:lnTo>
                  <a:lnTo>
                    <a:pt x="50" y="439"/>
                  </a:lnTo>
                  <a:lnTo>
                    <a:pt x="38" y="479"/>
                  </a:lnTo>
                  <a:lnTo>
                    <a:pt x="23" y="564"/>
                  </a:lnTo>
                  <a:lnTo>
                    <a:pt x="2" y="762"/>
                  </a:lnTo>
                  <a:lnTo>
                    <a:pt x="0" y="996"/>
                  </a:lnTo>
                  <a:lnTo>
                    <a:pt x="4" y="965"/>
                  </a:lnTo>
                  <a:lnTo>
                    <a:pt x="17" y="883"/>
                  </a:lnTo>
                  <a:lnTo>
                    <a:pt x="27" y="826"/>
                  </a:lnTo>
                  <a:lnTo>
                    <a:pt x="34" y="796"/>
                  </a:lnTo>
                  <a:lnTo>
                    <a:pt x="42" y="762"/>
                  </a:lnTo>
                  <a:lnTo>
                    <a:pt x="50" y="728"/>
                  </a:lnTo>
                  <a:lnTo>
                    <a:pt x="57" y="691"/>
                  </a:lnTo>
                  <a:lnTo>
                    <a:pt x="67" y="653"/>
                  </a:lnTo>
                  <a:lnTo>
                    <a:pt x="78" y="614"/>
                  </a:lnTo>
                  <a:lnTo>
                    <a:pt x="88" y="576"/>
                  </a:lnTo>
                  <a:lnTo>
                    <a:pt x="101" y="536"/>
                  </a:lnTo>
                  <a:lnTo>
                    <a:pt x="107" y="513"/>
                  </a:lnTo>
                  <a:lnTo>
                    <a:pt x="114" y="494"/>
                  </a:lnTo>
                  <a:lnTo>
                    <a:pt x="122" y="473"/>
                  </a:lnTo>
                  <a:lnTo>
                    <a:pt x="128" y="452"/>
                  </a:lnTo>
                  <a:lnTo>
                    <a:pt x="137" y="431"/>
                  </a:lnTo>
                  <a:lnTo>
                    <a:pt x="145" y="410"/>
                  </a:lnTo>
                  <a:lnTo>
                    <a:pt x="152" y="389"/>
                  </a:lnTo>
                  <a:lnTo>
                    <a:pt x="160" y="370"/>
                  </a:lnTo>
                  <a:lnTo>
                    <a:pt x="169" y="347"/>
                  </a:lnTo>
                  <a:lnTo>
                    <a:pt x="177" y="328"/>
                  </a:lnTo>
                  <a:lnTo>
                    <a:pt x="187" y="307"/>
                  </a:lnTo>
                  <a:lnTo>
                    <a:pt x="196" y="288"/>
                  </a:lnTo>
                  <a:lnTo>
                    <a:pt x="206" y="268"/>
                  </a:lnTo>
                  <a:lnTo>
                    <a:pt x="217" y="247"/>
                  </a:lnTo>
                  <a:lnTo>
                    <a:pt x="226" y="228"/>
                  </a:lnTo>
                  <a:lnTo>
                    <a:pt x="238" y="207"/>
                  </a:lnTo>
                  <a:lnTo>
                    <a:pt x="247" y="188"/>
                  </a:lnTo>
                  <a:lnTo>
                    <a:pt x="259" y="169"/>
                  </a:lnTo>
                  <a:lnTo>
                    <a:pt x="282" y="133"/>
                  </a:lnTo>
                  <a:lnTo>
                    <a:pt x="306" y="96"/>
                  </a:lnTo>
                  <a:lnTo>
                    <a:pt x="320" y="79"/>
                  </a:lnTo>
                  <a:lnTo>
                    <a:pt x="325" y="70"/>
                  </a:lnTo>
                  <a:lnTo>
                    <a:pt x="333" y="62"/>
                  </a:lnTo>
                  <a:lnTo>
                    <a:pt x="341" y="55"/>
                  </a:lnTo>
                  <a:lnTo>
                    <a:pt x="346" y="45"/>
                  </a:lnTo>
                  <a:lnTo>
                    <a:pt x="361" y="30"/>
                  </a:lnTo>
                  <a:lnTo>
                    <a:pt x="367" y="22"/>
                  </a:lnTo>
                  <a:lnTo>
                    <a:pt x="375" y="15"/>
                  </a:lnTo>
                  <a:lnTo>
                    <a:pt x="380" y="7"/>
                  </a:lnTo>
                  <a:lnTo>
                    <a:pt x="388" y="0"/>
                  </a:lnTo>
                  <a:lnTo>
                    <a:pt x="223" y="51"/>
                  </a:lnTo>
                  <a:lnTo>
                    <a:pt x="223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70" name="Freeform 46">
              <a:extLst>
                <a:ext uri="{FF2B5EF4-FFF2-40B4-BE49-F238E27FC236}">
                  <a16:creationId xmlns:a16="http://schemas.microsoft.com/office/drawing/2014/main" id="{7F59BDB7-AF46-4446-9FFD-80A26D210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1" y="1966"/>
              <a:ext cx="174" cy="557"/>
            </a:xfrm>
            <a:custGeom>
              <a:avLst/>
              <a:gdLst>
                <a:gd name="T0" fmla="*/ 158 w 348"/>
                <a:gd name="T1" fmla="*/ 1029 h 1114"/>
                <a:gd name="T2" fmla="*/ 131 w 348"/>
                <a:gd name="T3" fmla="*/ 968 h 1114"/>
                <a:gd name="T4" fmla="*/ 112 w 348"/>
                <a:gd name="T5" fmla="*/ 924 h 1114"/>
                <a:gd name="T6" fmla="*/ 93 w 348"/>
                <a:gd name="T7" fmla="*/ 871 h 1114"/>
                <a:gd name="T8" fmla="*/ 76 w 348"/>
                <a:gd name="T9" fmla="*/ 810 h 1114"/>
                <a:gd name="T10" fmla="*/ 48 w 348"/>
                <a:gd name="T11" fmla="*/ 706 h 1114"/>
                <a:gd name="T12" fmla="*/ 23 w 348"/>
                <a:gd name="T13" fmla="*/ 588 h 1114"/>
                <a:gd name="T14" fmla="*/ 0 w 348"/>
                <a:gd name="T15" fmla="*/ 312 h 1114"/>
                <a:gd name="T16" fmla="*/ 12 w 348"/>
                <a:gd name="T17" fmla="*/ 109 h 1114"/>
                <a:gd name="T18" fmla="*/ 31 w 348"/>
                <a:gd name="T19" fmla="*/ 0 h 1114"/>
                <a:gd name="T20" fmla="*/ 48 w 348"/>
                <a:gd name="T21" fmla="*/ 190 h 1114"/>
                <a:gd name="T22" fmla="*/ 67 w 348"/>
                <a:gd name="T23" fmla="*/ 352 h 1114"/>
                <a:gd name="T24" fmla="*/ 82 w 348"/>
                <a:gd name="T25" fmla="*/ 441 h 1114"/>
                <a:gd name="T26" fmla="*/ 99 w 348"/>
                <a:gd name="T27" fmla="*/ 536 h 1114"/>
                <a:gd name="T28" fmla="*/ 120 w 348"/>
                <a:gd name="T29" fmla="*/ 631 h 1114"/>
                <a:gd name="T30" fmla="*/ 147 w 348"/>
                <a:gd name="T31" fmla="*/ 725 h 1114"/>
                <a:gd name="T32" fmla="*/ 168 w 348"/>
                <a:gd name="T33" fmla="*/ 793 h 1114"/>
                <a:gd name="T34" fmla="*/ 185 w 348"/>
                <a:gd name="T35" fmla="*/ 839 h 1114"/>
                <a:gd name="T36" fmla="*/ 202 w 348"/>
                <a:gd name="T37" fmla="*/ 880 h 1114"/>
                <a:gd name="T38" fmla="*/ 219 w 348"/>
                <a:gd name="T39" fmla="*/ 922 h 1114"/>
                <a:gd name="T40" fmla="*/ 240 w 348"/>
                <a:gd name="T41" fmla="*/ 962 h 1114"/>
                <a:gd name="T42" fmla="*/ 272 w 348"/>
                <a:gd name="T43" fmla="*/ 1017 h 1114"/>
                <a:gd name="T44" fmla="*/ 301 w 348"/>
                <a:gd name="T45" fmla="*/ 1057 h 1114"/>
                <a:gd name="T46" fmla="*/ 314 w 348"/>
                <a:gd name="T47" fmla="*/ 1072 h 1114"/>
                <a:gd name="T48" fmla="*/ 325 w 348"/>
                <a:gd name="T49" fmla="*/ 1088 h 1114"/>
                <a:gd name="T50" fmla="*/ 339 w 348"/>
                <a:gd name="T51" fmla="*/ 1101 h 1114"/>
                <a:gd name="T52" fmla="*/ 348 w 348"/>
                <a:gd name="T53" fmla="*/ 1114 h 1114"/>
                <a:gd name="T54" fmla="*/ 306 w 348"/>
                <a:gd name="T55" fmla="*/ 1105 h 1114"/>
                <a:gd name="T56" fmla="*/ 253 w 348"/>
                <a:gd name="T57" fmla="*/ 1086 h 1114"/>
                <a:gd name="T58" fmla="*/ 217 w 348"/>
                <a:gd name="T59" fmla="*/ 1071 h 1114"/>
                <a:gd name="T60" fmla="*/ 177 w 348"/>
                <a:gd name="T61" fmla="*/ 1053 h 1114"/>
                <a:gd name="T62" fmla="*/ 168 w 348"/>
                <a:gd name="T63" fmla="*/ 105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1114">
                  <a:moveTo>
                    <a:pt x="168" y="1050"/>
                  </a:moveTo>
                  <a:lnTo>
                    <a:pt x="158" y="1029"/>
                  </a:lnTo>
                  <a:lnTo>
                    <a:pt x="147" y="1002"/>
                  </a:lnTo>
                  <a:lnTo>
                    <a:pt x="131" y="968"/>
                  </a:lnTo>
                  <a:lnTo>
                    <a:pt x="122" y="947"/>
                  </a:lnTo>
                  <a:lnTo>
                    <a:pt x="112" y="924"/>
                  </a:lnTo>
                  <a:lnTo>
                    <a:pt x="103" y="898"/>
                  </a:lnTo>
                  <a:lnTo>
                    <a:pt x="93" y="871"/>
                  </a:lnTo>
                  <a:lnTo>
                    <a:pt x="84" y="842"/>
                  </a:lnTo>
                  <a:lnTo>
                    <a:pt x="76" y="810"/>
                  </a:lnTo>
                  <a:lnTo>
                    <a:pt x="55" y="742"/>
                  </a:lnTo>
                  <a:lnTo>
                    <a:pt x="48" y="706"/>
                  </a:lnTo>
                  <a:lnTo>
                    <a:pt x="38" y="668"/>
                  </a:lnTo>
                  <a:lnTo>
                    <a:pt x="23" y="588"/>
                  </a:lnTo>
                  <a:lnTo>
                    <a:pt x="2" y="409"/>
                  </a:lnTo>
                  <a:lnTo>
                    <a:pt x="0" y="312"/>
                  </a:lnTo>
                  <a:lnTo>
                    <a:pt x="2" y="211"/>
                  </a:lnTo>
                  <a:lnTo>
                    <a:pt x="12" y="109"/>
                  </a:lnTo>
                  <a:lnTo>
                    <a:pt x="19" y="55"/>
                  </a:lnTo>
                  <a:lnTo>
                    <a:pt x="31" y="0"/>
                  </a:lnTo>
                  <a:lnTo>
                    <a:pt x="40" y="124"/>
                  </a:lnTo>
                  <a:lnTo>
                    <a:pt x="48" y="190"/>
                  </a:lnTo>
                  <a:lnTo>
                    <a:pt x="55" y="268"/>
                  </a:lnTo>
                  <a:lnTo>
                    <a:pt x="67" y="352"/>
                  </a:lnTo>
                  <a:lnTo>
                    <a:pt x="74" y="396"/>
                  </a:lnTo>
                  <a:lnTo>
                    <a:pt x="82" y="441"/>
                  </a:lnTo>
                  <a:lnTo>
                    <a:pt x="90" y="489"/>
                  </a:lnTo>
                  <a:lnTo>
                    <a:pt x="99" y="536"/>
                  </a:lnTo>
                  <a:lnTo>
                    <a:pt x="111" y="584"/>
                  </a:lnTo>
                  <a:lnTo>
                    <a:pt x="120" y="631"/>
                  </a:lnTo>
                  <a:lnTo>
                    <a:pt x="133" y="679"/>
                  </a:lnTo>
                  <a:lnTo>
                    <a:pt x="147" y="725"/>
                  </a:lnTo>
                  <a:lnTo>
                    <a:pt x="160" y="772"/>
                  </a:lnTo>
                  <a:lnTo>
                    <a:pt x="168" y="793"/>
                  </a:lnTo>
                  <a:lnTo>
                    <a:pt x="175" y="816"/>
                  </a:lnTo>
                  <a:lnTo>
                    <a:pt x="185" y="839"/>
                  </a:lnTo>
                  <a:lnTo>
                    <a:pt x="192" y="860"/>
                  </a:lnTo>
                  <a:lnTo>
                    <a:pt x="202" y="880"/>
                  </a:lnTo>
                  <a:lnTo>
                    <a:pt x="209" y="903"/>
                  </a:lnTo>
                  <a:lnTo>
                    <a:pt x="219" y="922"/>
                  </a:lnTo>
                  <a:lnTo>
                    <a:pt x="228" y="941"/>
                  </a:lnTo>
                  <a:lnTo>
                    <a:pt x="240" y="962"/>
                  </a:lnTo>
                  <a:lnTo>
                    <a:pt x="249" y="981"/>
                  </a:lnTo>
                  <a:lnTo>
                    <a:pt x="272" y="1017"/>
                  </a:lnTo>
                  <a:lnTo>
                    <a:pt x="295" y="1050"/>
                  </a:lnTo>
                  <a:lnTo>
                    <a:pt x="301" y="1057"/>
                  </a:lnTo>
                  <a:lnTo>
                    <a:pt x="308" y="1065"/>
                  </a:lnTo>
                  <a:lnTo>
                    <a:pt x="314" y="1072"/>
                  </a:lnTo>
                  <a:lnTo>
                    <a:pt x="320" y="1080"/>
                  </a:lnTo>
                  <a:lnTo>
                    <a:pt x="325" y="1088"/>
                  </a:lnTo>
                  <a:lnTo>
                    <a:pt x="333" y="1095"/>
                  </a:lnTo>
                  <a:lnTo>
                    <a:pt x="339" y="1101"/>
                  </a:lnTo>
                  <a:lnTo>
                    <a:pt x="346" y="1107"/>
                  </a:lnTo>
                  <a:lnTo>
                    <a:pt x="348" y="1114"/>
                  </a:lnTo>
                  <a:lnTo>
                    <a:pt x="335" y="1112"/>
                  </a:lnTo>
                  <a:lnTo>
                    <a:pt x="306" y="1105"/>
                  </a:lnTo>
                  <a:lnTo>
                    <a:pt x="272" y="1091"/>
                  </a:lnTo>
                  <a:lnTo>
                    <a:pt x="253" y="1086"/>
                  </a:lnTo>
                  <a:lnTo>
                    <a:pt x="234" y="1078"/>
                  </a:lnTo>
                  <a:lnTo>
                    <a:pt x="217" y="1071"/>
                  </a:lnTo>
                  <a:lnTo>
                    <a:pt x="202" y="1063"/>
                  </a:lnTo>
                  <a:lnTo>
                    <a:pt x="177" y="1053"/>
                  </a:lnTo>
                  <a:lnTo>
                    <a:pt x="168" y="1050"/>
                  </a:lnTo>
                  <a:lnTo>
                    <a:pt x="168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71" name="Freeform 47">
              <a:extLst>
                <a:ext uri="{FF2B5EF4-FFF2-40B4-BE49-F238E27FC236}">
                  <a16:creationId xmlns:a16="http://schemas.microsoft.com/office/drawing/2014/main" id="{285CE56B-CB5B-4E7A-90A7-1F2312256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1960"/>
              <a:ext cx="297" cy="535"/>
            </a:xfrm>
            <a:custGeom>
              <a:avLst/>
              <a:gdLst>
                <a:gd name="T0" fmla="*/ 504 w 595"/>
                <a:gd name="T1" fmla="*/ 1066 h 1070"/>
                <a:gd name="T2" fmla="*/ 472 w 595"/>
                <a:gd name="T3" fmla="*/ 1043 h 1070"/>
                <a:gd name="T4" fmla="*/ 445 w 595"/>
                <a:gd name="T5" fmla="*/ 1024 h 1070"/>
                <a:gd name="T6" fmla="*/ 426 w 595"/>
                <a:gd name="T7" fmla="*/ 1009 h 1070"/>
                <a:gd name="T8" fmla="*/ 405 w 595"/>
                <a:gd name="T9" fmla="*/ 992 h 1070"/>
                <a:gd name="T10" fmla="*/ 382 w 595"/>
                <a:gd name="T11" fmla="*/ 971 h 1070"/>
                <a:gd name="T12" fmla="*/ 360 w 595"/>
                <a:gd name="T13" fmla="*/ 950 h 1070"/>
                <a:gd name="T14" fmla="*/ 335 w 595"/>
                <a:gd name="T15" fmla="*/ 926 h 1070"/>
                <a:gd name="T16" fmla="*/ 308 w 595"/>
                <a:gd name="T17" fmla="*/ 899 h 1070"/>
                <a:gd name="T18" fmla="*/ 297 w 595"/>
                <a:gd name="T19" fmla="*/ 886 h 1070"/>
                <a:gd name="T20" fmla="*/ 284 w 595"/>
                <a:gd name="T21" fmla="*/ 871 h 1070"/>
                <a:gd name="T22" fmla="*/ 270 w 595"/>
                <a:gd name="T23" fmla="*/ 857 h 1070"/>
                <a:gd name="T24" fmla="*/ 257 w 595"/>
                <a:gd name="T25" fmla="*/ 842 h 1070"/>
                <a:gd name="T26" fmla="*/ 244 w 595"/>
                <a:gd name="T27" fmla="*/ 827 h 1070"/>
                <a:gd name="T28" fmla="*/ 230 w 595"/>
                <a:gd name="T29" fmla="*/ 810 h 1070"/>
                <a:gd name="T30" fmla="*/ 217 w 595"/>
                <a:gd name="T31" fmla="*/ 793 h 1070"/>
                <a:gd name="T32" fmla="*/ 168 w 595"/>
                <a:gd name="T33" fmla="*/ 720 h 1070"/>
                <a:gd name="T34" fmla="*/ 118 w 595"/>
                <a:gd name="T35" fmla="*/ 641 h 1070"/>
                <a:gd name="T36" fmla="*/ 97 w 595"/>
                <a:gd name="T37" fmla="*/ 597 h 1070"/>
                <a:gd name="T38" fmla="*/ 76 w 595"/>
                <a:gd name="T39" fmla="*/ 553 h 1070"/>
                <a:gd name="T40" fmla="*/ 57 w 595"/>
                <a:gd name="T41" fmla="*/ 506 h 1070"/>
                <a:gd name="T42" fmla="*/ 40 w 595"/>
                <a:gd name="T43" fmla="*/ 456 h 1070"/>
                <a:gd name="T44" fmla="*/ 16 w 595"/>
                <a:gd name="T45" fmla="*/ 353 h 1070"/>
                <a:gd name="T46" fmla="*/ 0 w 595"/>
                <a:gd name="T47" fmla="*/ 125 h 1070"/>
                <a:gd name="T48" fmla="*/ 14 w 595"/>
                <a:gd name="T49" fmla="*/ 0 h 1070"/>
                <a:gd name="T50" fmla="*/ 19 w 595"/>
                <a:gd name="T51" fmla="*/ 148 h 1070"/>
                <a:gd name="T52" fmla="*/ 35 w 595"/>
                <a:gd name="T53" fmla="*/ 239 h 1070"/>
                <a:gd name="T54" fmla="*/ 50 w 595"/>
                <a:gd name="T55" fmla="*/ 306 h 1070"/>
                <a:gd name="T56" fmla="*/ 74 w 595"/>
                <a:gd name="T57" fmla="*/ 378 h 1070"/>
                <a:gd name="T58" fmla="*/ 88 w 595"/>
                <a:gd name="T59" fmla="*/ 416 h 1070"/>
                <a:gd name="T60" fmla="*/ 105 w 595"/>
                <a:gd name="T61" fmla="*/ 456 h 1070"/>
                <a:gd name="T62" fmla="*/ 124 w 595"/>
                <a:gd name="T63" fmla="*/ 496 h 1070"/>
                <a:gd name="T64" fmla="*/ 145 w 595"/>
                <a:gd name="T65" fmla="*/ 534 h 1070"/>
                <a:gd name="T66" fmla="*/ 168 w 595"/>
                <a:gd name="T67" fmla="*/ 574 h 1070"/>
                <a:gd name="T68" fmla="*/ 194 w 595"/>
                <a:gd name="T69" fmla="*/ 616 h 1070"/>
                <a:gd name="T70" fmla="*/ 223 w 595"/>
                <a:gd name="T71" fmla="*/ 654 h 1070"/>
                <a:gd name="T72" fmla="*/ 238 w 595"/>
                <a:gd name="T73" fmla="*/ 675 h 1070"/>
                <a:gd name="T74" fmla="*/ 253 w 595"/>
                <a:gd name="T75" fmla="*/ 694 h 1070"/>
                <a:gd name="T76" fmla="*/ 270 w 595"/>
                <a:gd name="T77" fmla="*/ 715 h 1070"/>
                <a:gd name="T78" fmla="*/ 289 w 595"/>
                <a:gd name="T79" fmla="*/ 734 h 1070"/>
                <a:gd name="T80" fmla="*/ 306 w 595"/>
                <a:gd name="T81" fmla="*/ 755 h 1070"/>
                <a:gd name="T82" fmla="*/ 325 w 595"/>
                <a:gd name="T83" fmla="*/ 774 h 1070"/>
                <a:gd name="T84" fmla="*/ 344 w 595"/>
                <a:gd name="T85" fmla="*/ 793 h 1070"/>
                <a:gd name="T86" fmla="*/ 365 w 595"/>
                <a:gd name="T87" fmla="*/ 812 h 1070"/>
                <a:gd name="T88" fmla="*/ 388 w 595"/>
                <a:gd name="T89" fmla="*/ 831 h 1070"/>
                <a:gd name="T90" fmla="*/ 409 w 595"/>
                <a:gd name="T91" fmla="*/ 850 h 1070"/>
                <a:gd name="T92" fmla="*/ 434 w 595"/>
                <a:gd name="T93" fmla="*/ 869 h 1070"/>
                <a:gd name="T94" fmla="*/ 457 w 595"/>
                <a:gd name="T95" fmla="*/ 886 h 1070"/>
                <a:gd name="T96" fmla="*/ 483 w 595"/>
                <a:gd name="T97" fmla="*/ 905 h 1070"/>
                <a:gd name="T98" fmla="*/ 508 w 595"/>
                <a:gd name="T99" fmla="*/ 922 h 1070"/>
                <a:gd name="T100" fmla="*/ 534 w 595"/>
                <a:gd name="T101" fmla="*/ 939 h 1070"/>
                <a:gd name="T102" fmla="*/ 563 w 595"/>
                <a:gd name="T103" fmla="*/ 958 h 1070"/>
                <a:gd name="T104" fmla="*/ 595 w 595"/>
                <a:gd name="T105" fmla="*/ 998 h 1070"/>
                <a:gd name="T106" fmla="*/ 580 w 595"/>
                <a:gd name="T107" fmla="*/ 1026 h 1070"/>
                <a:gd name="T108" fmla="*/ 563 w 595"/>
                <a:gd name="T109" fmla="*/ 1043 h 1070"/>
                <a:gd name="T110" fmla="*/ 533 w 595"/>
                <a:gd name="T111" fmla="*/ 1061 h 1070"/>
                <a:gd name="T112" fmla="*/ 512 w 595"/>
                <a:gd name="T113" fmla="*/ 107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5" h="1070">
                  <a:moveTo>
                    <a:pt x="512" y="1070"/>
                  </a:moveTo>
                  <a:lnTo>
                    <a:pt x="504" y="1066"/>
                  </a:lnTo>
                  <a:lnTo>
                    <a:pt x="485" y="1053"/>
                  </a:lnTo>
                  <a:lnTo>
                    <a:pt x="472" y="1043"/>
                  </a:lnTo>
                  <a:lnTo>
                    <a:pt x="455" y="1030"/>
                  </a:lnTo>
                  <a:lnTo>
                    <a:pt x="445" y="1024"/>
                  </a:lnTo>
                  <a:lnTo>
                    <a:pt x="436" y="1017"/>
                  </a:lnTo>
                  <a:lnTo>
                    <a:pt x="426" y="1009"/>
                  </a:lnTo>
                  <a:lnTo>
                    <a:pt x="417" y="1000"/>
                  </a:lnTo>
                  <a:lnTo>
                    <a:pt x="405" y="992"/>
                  </a:lnTo>
                  <a:lnTo>
                    <a:pt x="396" y="981"/>
                  </a:lnTo>
                  <a:lnTo>
                    <a:pt x="382" y="971"/>
                  </a:lnTo>
                  <a:lnTo>
                    <a:pt x="371" y="960"/>
                  </a:lnTo>
                  <a:lnTo>
                    <a:pt x="360" y="950"/>
                  </a:lnTo>
                  <a:lnTo>
                    <a:pt x="348" y="939"/>
                  </a:lnTo>
                  <a:lnTo>
                    <a:pt x="335" y="926"/>
                  </a:lnTo>
                  <a:lnTo>
                    <a:pt x="322" y="912"/>
                  </a:lnTo>
                  <a:lnTo>
                    <a:pt x="308" y="899"/>
                  </a:lnTo>
                  <a:lnTo>
                    <a:pt x="303" y="893"/>
                  </a:lnTo>
                  <a:lnTo>
                    <a:pt x="297" y="886"/>
                  </a:lnTo>
                  <a:lnTo>
                    <a:pt x="289" y="878"/>
                  </a:lnTo>
                  <a:lnTo>
                    <a:pt x="284" y="871"/>
                  </a:lnTo>
                  <a:lnTo>
                    <a:pt x="276" y="865"/>
                  </a:lnTo>
                  <a:lnTo>
                    <a:pt x="270" y="857"/>
                  </a:lnTo>
                  <a:lnTo>
                    <a:pt x="265" y="850"/>
                  </a:lnTo>
                  <a:lnTo>
                    <a:pt x="257" y="842"/>
                  </a:lnTo>
                  <a:lnTo>
                    <a:pt x="249" y="834"/>
                  </a:lnTo>
                  <a:lnTo>
                    <a:pt x="244" y="827"/>
                  </a:lnTo>
                  <a:lnTo>
                    <a:pt x="238" y="817"/>
                  </a:lnTo>
                  <a:lnTo>
                    <a:pt x="230" y="810"/>
                  </a:lnTo>
                  <a:lnTo>
                    <a:pt x="225" y="802"/>
                  </a:lnTo>
                  <a:lnTo>
                    <a:pt x="217" y="793"/>
                  </a:lnTo>
                  <a:lnTo>
                    <a:pt x="192" y="758"/>
                  </a:lnTo>
                  <a:lnTo>
                    <a:pt x="168" y="720"/>
                  </a:lnTo>
                  <a:lnTo>
                    <a:pt x="141" y="682"/>
                  </a:lnTo>
                  <a:lnTo>
                    <a:pt x="118" y="641"/>
                  </a:lnTo>
                  <a:lnTo>
                    <a:pt x="107" y="620"/>
                  </a:lnTo>
                  <a:lnTo>
                    <a:pt x="97" y="597"/>
                  </a:lnTo>
                  <a:lnTo>
                    <a:pt x="86" y="576"/>
                  </a:lnTo>
                  <a:lnTo>
                    <a:pt x="76" y="553"/>
                  </a:lnTo>
                  <a:lnTo>
                    <a:pt x="67" y="528"/>
                  </a:lnTo>
                  <a:lnTo>
                    <a:pt x="57" y="506"/>
                  </a:lnTo>
                  <a:lnTo>
                    <a:pt x="50" y="481"/>
                  </a:lnTo>
                  <a:lnTo>
                    <a:pt x="40" y="456"/>
                  </a:lnTo>
                  <a:lnTo>
                    <a:pt x="27" y="407"/>
                  </a:lnTo>
                  <a:lnTo>
                    <a:pt x="16" y="353"/>
                  </a:lnTo>
                  <a:lnTo>
                    <a:pt x="0" y="243"/>
                  </a:lnTo>
                  <a:lnTo>
                    <a:pt x="0" y="125"/>
                  </a:lnTo>
                  <a:lnTo>
                    <a:pt x="4" y="63"/>
                  </a:lnTo>
                  <a:lnTo>
                    <a:pt x="14" y="0"/>
                  </a:lnTo>
                  <a:lnTo>
                    <a:pt x="14" y="99"/>
                  </a:lnTo>
                  <a:lnTo>
                    <a:pt x="19" y="148"/>
                  </a:lnTo>
                  <a:lnTo>
                    <a:pt x="27" y="207"/>
                  </a:lnTo>
                  <a:lnTo>
                    <a:pt x="35" y="239"/>
                  </a:lnTo>
                  <a:lnTo>
                    <a:pt x="42" y="272"/>
                  </a:lnTo>
                  <a:lnTo>
                    <a:pt x="50" y="306"/>
                  </a:lnTo>
                  <a:lnTo>
                    <a:pt x="61" y="342"/>
                  </a:lnTo>
                  <a:lnTo>
                    <a:pt x="74" y="378"/>
                  </a:lnTo>
                  <a:lnTo>
                    <a:pt x="80" y="397"/>
                  </a:lnTo>
                  <a:lnTo>
                    <a:pt x="88" y="416"/>
                  </a:lnTo>
                  <a:lnTo>
                    <a:pt x="97" y="437"/>
                  </a:lnTo>
                  <a:lnTo>
                    <a:pt x="105" y="456"/>
                  </a:lnTo>
                  <a:lnTo>
                    <a:pt x="114" y="475"/>
                  </a:lnTo>
                  <a:lnTo>
                    <a:pt x="124" y="496"/>
                  </a:lnTo>
                  <a:lnTo>
                    <a:pt x="133" y="515"/>
                  </a:lnTo>
                  <a:lnTo>
                    <a:pt x="145" y="534"/>
                  </a:lnTo>
                  <a:lnTo>
                    <a:pt x="156" y="555"/>
                  </a:lnTo>
                  <a:lnTo>
                    <a:pt x="168" y="574"/>
                  </a:lnTo>
                  <a:lnTo>
                    <a:pt x="181" y="595"/>
                  </a:lnTo>
                  <a:lnTo>
                    <a:pt x="194" y="616"/>
                  </a:lnTo>
                  <a:lnTo>
                    <a:pt x="208" y="635"/>
                  </a:lnTo>
                  <a:lnTo>
                    <a:pt x="223" y="654"/>
                  </a:lnTo>
                  <a:lnTo>
                    <a:pt x="230" y="665"/>
                  </a:lnTo>
                  <a:lnTo>
                    <a:pt x="238" y="675"/>
                  </a:lnTo>
                  <a:lnTo>
                    <a:pt x="246" y="684"/>
                  </a:lnTo>
                  <a:lnTo>
                    <a:pt x="253" y="694"/>
                  </a:lnTo>
                  <a:lnTo>
                    <a:pt x="263" y="705"/>
                  </a:lnTo>
                  <a:lnTo>
                    <a:pt x="270" y="715"/>
                  </a:lnTo>
                  <a:lnTo>
                    <a:pt x="278" y="724"/>
                  </a:lnTo>
                  <a:lnTo>
                    <a:pt x="289" y="734"/>
                  </a:lnTo>
                  <a:lnTo>
                    <a:pt x="297" y="743"/>
                  </a:lnTo>
                  <a:lnTo>
                    <a:pt x="306" y="755"/>
                  </a:lnTo>
                  <a:lnTo>
                    <a:pt x="316" y="764"/>
                  </a:lnTo>
                  <a:lnTo>
                    <a:pt x="325" y="774"/>
                  </a:lnTo>
                  <a:lnTo>
                    <a:pt x="335" y="783"/>
                  </a:lnTo>
                  <a:lnTo>
                    <a:pt x="344" y="793"/>
                  </a:lnTo>
                  <a:lnTo>
                    <a:pt x="356" y="802"/>
                  </a:lnTo>
                  <a:lnTo>
                    <a:pt x="365" y="812"/>
                  </a:lnTo>
                  <a:lnTo>
                    <a:pt x="377" y="821"/>
                  </a:lnTo>
                  <a:lnTo>
                    <a:pt x="388" y="831"/>
                  </a:lnTo>
                  <a:lnTo>
                    <a:pt x="398" y="840"/>
                  </a:lnTo>
                  <a:lnTo>
                    <a:pt x="409" y="850"/>
                  </a:lnTo>
                  <a:lnTo>
                    <a:pt x="420" y="859"/>
                  </a:lnTo>
                  <a:lnTo>
                    <a:pt x="434" y="869"/>
                  </a:lnTo>
                  <a:lnTo>
                    <a:pt x="445" y="878"/>
                  </a:lnTo>
                  <a:lnTo>
                    <a:pt x="457" y="886"/>
                  </a:lnTo>
                  <a:lnTo>
                    <a:pt x="470" y="895"/>
                  </a:lnTo>
                  <a:lnTo>
                    <a:pt x="483" y="905"/>
                  </a:lnTo>
                  <a:lnTo>
                    <a:pt x="495" y="914"/>
                  </a:lnTo>
                  <a:lnTo>
                    <a:pt x="508" y="922"/>
                  </a:lnTo>
                  <a:lnTo>
                    <a:pt x="521" y="931"/>
                  </a:lnTo>
                  <a:lnTo>
                    <a:pt x="534" y="939"/>
                  </a:lnTo>
                  <a:lnTo>
                    <a:pt x="548" y="948"/>
                  </a:lnTo>
                  <a:lnTo>
                    <a:pt x="563" y="958"/>
                  </a:lnTo>
                  <a:lnTo>
                    <a:pt x="588" y="979"/>
                  </a:lnTo>
                  <a:lnTo>
                    <a:pt x="595" y="998"/>
                  </a:lnTo>
                  <a:lnTo>
                    <a:pt x="588" y="1019"/>
                  </a:lnTo>
                  <a:lnTo>
                    <a:pt x="580" y="1026"/>
                  </a:lnTo>
                  <a:lnTo>
                    <a:pt x="572" y="1036"/>
                  </a:lnTo>
                  <a:lnTo>
                    <a:pt x="563" y="1043"/>
                  </a:lnTo>
                  <a:lnTo>
                    <a:pt x="552" y="1049"/>
                  </a:lnTo>
                  <a:lnTo>
                    <a:pt x="533" y="1061"/>
                  </a:lnTo>
                  <a:lnTo>
                    <a:pt x="512" y="1070"/>
                  </a:lnTo>
                  <a:lnTo>
                    <a:pt x="512" y="10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72" name="Freeform 48">
              <a:extLst>
                <a:ext uri="{FF2B5EF4-FFF2-40B4-BE49-F238E27FC236}">
                  <a16:creationId xmlns:a16="http://schemas.microsoft.com/office/drawing/2014/main" id="{699ADFFB-CCB5-42C4-BF1E-D4A179C91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" y="1920"/>
              <a:ext cx="262" cy="528"/>
            </a:xfrm>
            <a:custGeom>
              <a:avLst/>
              <a:gdLst>
                <a:gd name="T0" fmla="*/ 315 w 522"/>
                <a:gd name="T1" fmla="*/ 1002 h 1055"/>
                <a:gd name="T2" fmla="*/ 300 w 522"/>
                <a:gd name="T3" fmla="*/ 985 h 1055"/>
                <a:gd name="T4" fmla="*/ 285 w 522"/>
                <a:gd name="T5" fmla="*/ 966 h 1055"/>
                <a:gd name="T6" fmla="*/ 272 w 522"/>
                <a:gd name="T7" fmla="*/ 951 h 1055"/>
                <a:gd name="T8" fmla="*/ 258 w 522"/>
                <a:gd name="T9" fmla="*/ 933 h 1055"/>
                <a:gd name="T10" fmla="*/ 241 w 522"/>
                <a:gd name="T11" fmla="*/ 912 h 1055"/>
                <a:gd name="T12" fmla="*/ 216 w 522"/>
                <a:gd name="T13" fmla="*/ 880 h 1055"/>
                <a:gd name="T14" fmla="*/ 180 w 522"/>
                <a:gd name="T15" fmla="*/ 827 h 1055"/>
                <a:gd name="T16" fmla="*/ 144 w 522"/>
                <a:gd name="T17" fmla="*/ 766 h 1055"/>
                <a:gd name="T18" fmla="*/ 106 w 522"/>
                <a:gd name="T19" fmla="*/ 700 h 1055"/>
                <a:gd name="T20" fmla="*/ 74 w 522"/>
                <a:gd name="T21" fmla="*/ 627 h 1055"/>
                <a:gd name="T22" fmla="*/ 43 w 522"/>
                <a:gd name="T23" fmla="*/ 549 h 1055"/>
                <a:gd name="T24" fmla="*/ 21 w 522"/>
                <a:gd name="T25" fmla="*/ 466 h 1055"/>
                <a:gd name="T26" fmla="*/ 0 w 522"/>
                <a:gd name="T27" fmla="*/ 287 h 1055"/>
                <a:gd name="T28" fmla="*/ 11 w 522"/>
                <a:gd name="T29" fmla="*/ 145 h 1055"/>
                <a:gd name="T30" fmla="*/ 36 w 522"/>
                <a:gd name="T31" fmla="*/ 48 h 1055"/>
                <a:gd name="T32" fmla="*/ 53 w 522"/>
                <a:gd name="T33" fmla="*/ 0 h 1055"/>
                <a:gd name="T34" fmla="*/ 62 w 522"/>
                <a:gd name="T35" fmla="*/ 222 h 1055"/>
                <a:gd name="T36" fmla="*/ 80 w 522"/>
                <a:gd name="T37" fmla="*/ 331 h 1055"/>
                <a:gd name="T38" fmla="*/ 99 w 522"/>
                <a:gd name="T39" fmla="*/ 409 h 1055"/>
                <a:gd name="T40" fmla="*/ 118 w 522"/>
                <a:gd name="T41" fmla="*/ 472 h 1055"/>
                <a:gd name="T42" fmla="*/ 131 w 522"/>
                <a:gd name="T43" fmla="*/ 513 h 1055"/>
                <a:gd name="T44" fmla="*/ 148 w 522"/>
                <a:gd name="T45" fmla="*/ 555 h 1055"/>
                <a:gd name="T46" fmla="*/ 165 w 522"/>
                <a:gd name="T47" fmla="*/ 599 h 1055"/>
                <a:gd name="T48" fmla="*/ 186 w 522"/>
                <a:gd name="T49" fmla="*/ 643 h 1055"/>
                <a:gd name="T50" fmla="*/ 209 w 522"/>
                <a:gd name="T51" fmla="*/ 684 h 1055"/>
                <a:gd name="T52" fmla="*/ 234 w 522"/>
                <a:gd name="T53" fmla="*/ 728 h 1055"/>
                <a:gd name="T54" fmla="*/ 260 w 522"/>
                <a:gd name="T55" fmla="*/ 772 h 1055"/>
                <a:gd name="T56" fmla="*/ 291 w 522"/>
                <a:gd name="T57" fmla="*/ 814 h 1055"/>
                <a:gd name="T58" fmla="*/ 308 w 522"/>
                <a:gd name="T59" fmla="*/ 835 h 1055"/>
                <a:gd name="T60" fmla="*/ 323 w 522"/>
                <a:gd name="T61" fmla="*/ 855 h 1055"/>
                <a:gd name="T62" fmla="*/ 342 w 522"/>
                <a:gd name="T63" fmla="*/ 876 h 1055"/>
                <a:gd name="T64" fmla="*/ 359 w 522"/>
                <a:gd name="T65" fmla="*/ 897 h 1055"/>
                <a:gd name="T66" fmla="*/ 378 w 522"/>
                <a:gd name="T67" fmla="*/ 916 h 1055"/>
                <a:gd name="T68" fmla="*/ 397 w 522"/>
                <a:gd name="T69" fmla="*/ 937 h 1055"/>
                <a:gd name="T70" fmla="*/ 418 w 522"/>
                <a:gd name="T71" fmla="*/ 956 h 1055"/>
                <a:gd name="T72" fmla="*/ 439 w 522"/>
                <a:gd name="T73" fmla="*/ 975 h 1055"/>
                <a:gd name="T74" fmla="*/ 462 w 522"/>
                <a:gd name="T75" fmla="*/ 994 h 1055"/>
                <a:gd name="T76" fmla="*/ 484 w 522"/>
                <a:gd name="T77" fmla="*/ 1013 h 1055"/>
                <a:gd name="T78" fmla="*/ 507 w 522"/>
                <a:gd name="T79" fmla="*/ 1032 h 1055"/>
                <a:gd name="T80" fmla="*/ 521 w 522"/>
                <a:gd name="T81" fmla="*/ 1053 h 1055"/>
                <a:gd name="T82" fmla="*/ 445 w 522"/>
                <a:gd name="T83" fmla="*/ 1044 h 1055"/>
                <a:gd name="T84" fmla="*/ 361 w 522"/>
                <a:gd name="T85" fmla="*/ 1019 h 1055"/>
                <a:gd name="T86" fmla="*/ 321 w 522"/>
                <a:gd name="T87" fmla="*/ 1008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2" h="1055">
                  <a:moveTo>
                    <a:pt x="321" y="1008"/>
                  </a:moveTo>
                  <a:lnTo>
                    <a:pt x="315" y="1002"/>
                  </a:lnTo>
                  <a:lnTo>
                    <a:pt x="310" y="994"/>
                  </a:lnTo>
                  <a:lnTo>
                    <a:pt x="300" y="985"/>
                  </a:lnTo>
                  <a:lnTo>
                    <a:pt x="291" y="973"/>
                  </a:lnTo>
                  <a:lnTo>
                    <a:pt x="285" y="966"/>
                  </a:lnTo>
                  <a:lnTo>
                    <a:pt x="279" y="958"/>
                  </a:lnTo>
                  <a:lnTo>
                    <a:pt x="272" y="951"/>
                  </a:lnTo>
                  <a:lnTo>
                    <a:pt x="264" y="943"/>
                  </a:lnTo>
                  <a:lnTo>
                    <a:pt x="258" y="933"/>
                  </a:lnTo>
                  <a:lnTo>
                    <a:pt x="249" y="924"/>
                  </a:lnTo>
                  <a:lnTo>
                    <a:pt x="241" y="912"/>
                  </a:lnTo>
                  <a:lnTo>
                    <a:pt x="234" y="903"/>
                  </a:lnTo>
                  <a:lnTo>
                    <a:pt x="216" y="880"/>
                  </a:lnTo>
                  <a:lnTo>
                    <a:pt x="199" y="854"/>
                  </a:lnTo>
                  <a:lnTo>
                    <a:pt x="180" y="827"/>
                  </a:lnTo>
                  <a:lnTo>
                    <a:pt x="161" y="798"/>
                  </a:lnTo>
                  <a:lnTo>
                    <a:pt x="144" y="766"/>
                  </a:lnTo>
                  <a:lnTo>
                    <a:pt x="125" y="734"/>
                  </a:lnTo>
                  <a:lnTo>
                    <a:pt x="106" y="700"/>
                  </a:lnTo>
                  <a:lnTo>
                    <a:pt x="91" y="663"/>
                  </a:lnTo>
                  <a:lnTo>
                    <a:pt x="74" y="627"/>
                  </a:lnTo>
                  <a:lnTo>
                    <a:pt x="59" y="589"/>
                  </a:lnTo>
                  <a:lnTo>
                    <a:pt x="43" y="549"/>
                  </a:lnTo>
                  <a:lnTo>
                    <a:pt x="32" y="508"/>
                  </a:lnTo>
                  <a:lnTo>
                    <a:pt x="21" y="466"/>
                  </a:lnTo>
                  <a:lnTo>
                    <a:pt x="5" y="378"/>
                  </a:lnTo>
                  <a:lnTo>
                    <a:pt x="0" y="287"/>
                  </a:lnTo>
                  <a:lnTo>
                    <a:pt x="4" y="194"/>
                  </a:lnTo>
                  <a:lnTo>
                    <a:pt x="11" y="145"/>
                  </a:lnTo>
                  <a:lnTo>
                    <a:pt x="21" y="97"/>
                  </a:lnTo>
                  <a:lnTo>
                    <a:pt x="36" y="48"/>
                  </a:lnTo>
                  <a:lnTo>
                    <a:pt x="43" y="23"/>
                  </a:lnTo>
                  <a:lnTo>
                    <a:pt x="53" y="0"/>
                  </a:lnTo>
                  <a:lnTo>
                    <a:pt x="53" y="105"/>
                  </a:lnTo>
                  <a:lnTo>
                    <a:pt x="62" y="222"/>
                  </a:lnTo>
                  <a:lnTo>
                    <a:pt x="72" y="293"/>
                  </a:lnTo>
                  <a:lnTo>
                    <a:pt x="80" y="331"/>
                  </a:lnTo>
                  <a:lnTo>
                    <a:pt x="89" y="371"/>
                  </a:lnTo>
                  <a:lnTo>
                    <a:pt x="99" y="409"/>
                  </a:lnTo>
                  <a:lnTo>
                    <a:pt x="110" y="451"/>
                  </a:lnTo>
                  <a:lnTo>
                    <a:pt x="118" y="472"/>
                  </a:lnTo>
                  <a:lnTo>
                    <a:pt x="123" y="492"/>
                  </a:lnTo>
                  <a:lnTo>
                    <a:pt x="131" y="513"/>
                  </a:lnTo>
                  <a:lnTo>
                    <a:pt x="139" y="534"/>
                  </a:lnTo>
                  <a:lnTo>
                    <a:pt x="148" y="555"/>
                  </a:lnTo>
                  <a:lnTo>
                    <a:pt x="156" y="578"/>
                  </a:lnTo>
                  <a:lnTo>
                    <a:pt x="165" y="599"/>
                  </a:lnTo>
                  <a:lnTo>
                    <a:pt x="177" y="620"/>
                  </a:lnTo>
                  <a:lnTo>
                    <a:pt x="186" y="643"/>
                  </a:lnTo>
                  <a:lnTo>
                    <a:pt x="197" y="663"/>
                  </a:lnTo>
                  <a:lnTo>
                    <a:pt x="209" y="684"/>
                  </a:lnTo>
                  <a:lnTo>
                    <a:pt x="220" y="707"/>
                  </a:lnTo>
                  <a:lnTo>
                    <a:pt x="234" y="728"/>
                  </a:lnTo>
                  <a:lnTo>
                    <a:pt x="247" y="749"/>
                  </a:lnTo>
                  <a:lnTo>
                    <a:pt x="260" y="772"/>
                  </a:lnTo>
                  <a:lnTo>
                    <a:pt x="275" y="793"/>
                  </a:lnTo>
                  <a:lnTo>
                    <a:pt x="291" y="814"/>
                  </a:lnTo>
                  <a:lnTo>
                    <a:pt x="298" y="825"/>
                  </a:lnTo>
                  <a:lnTo>
                    <a:pt x="308" y="835"/>
                  </a:lnTo>
                  <a:lnTo>
                    <a:pt x="315" y="846"/>
                  </a:lnTo>
                  <a:lnTo>
                    <a:pt x="323" y="855"/>
                  </a:lnTo>
                  <a:lnTo>
                    <a:pt x="332" y="865"/>
                  </a:lnTo>
                  <a:lnTo>
                    <a:pt x="342" y="876"/>
                  </a:lnTo>
                  <a:lnTo>
                    <a:pt x="351" y="888"/>
                  </a:lnTo>
                  <a:lnTo>
                    <a:pt x="359" y="897"/>
                  </a:lnTo>
                  <a:lnTo>
                    <a:pt x="368" y="907"/>
                  </a:lnTo>
                  <a:lnTo>
                    <a:pt x="378" y="916"/>
                  </a:lnTo>
                  <a:lnTo>
                    <a:pt x="387" y="928"/>
                  </a:lnTo>
                  <a:lnTo>
                    <a:pt x="397" y="937"/>
                  </a:lnTo>
                  <a:lnTo>
                    <a:pt x="408" y="947"/>
                  </a:lnTo>
                  <a:lnTo>
                    <a:pt x="418" y="956"/>
                  </a:lnTo>
                  <a:lnTo>
                    <a:pt x="429" y="966"/>
                  </a:lnTo>
                  <a:lnTo>
                    <a:pt x="439" y="975"/>
                  </a:lnTo>
                  <a:lnTo>
                    <a:pt x="450" y="985"/>
                  </a:lnTo>
                  <a:lnTo>
                    <a:pt x="462" y="994"/>
                  </a:lnTo>
                  <a:lnTo>
                    <a:pt x="473" y="1004"/>
                  </a:lnTo>
                  <a:lnTo>
                    <a:pt x="484" y="1013"/>
                  </a:lnTo>
                  <a:lnTo>
                    <a:pt x="496" y="1023"/>
                  </a:lnTo>
                  <a:lnTo>
                    <a:pt x="507" y="1032"/>
                  </a:lnTo>
                  <a:lnTo>
                    <a:pt x="522" y="1049"/>
                  </a:lnTo>
                  <a:lnTo>
                    <a:pt x="521" y="1053"/>
                  </a:lnTo>
                  <a:lnTo>
                    <a:pt x="513" y="1055"/>
                  </a:lnTo>
                  <a:lnTo>
                    <a:pt x="445" y="1044"/>
                  </a:lnTo>
                  <a:lnTo>
                    <a:pt x="401" y="1030"/>
                  </a:lnTo>
                  <a:lnTo>
                    <a:pt x="361" y="1019"/>
                  </a:lnTo>
                  <a:lnTo>
                    <a:pt x="332" y="1011"/>
                  </a:lnTo>
                  <a:lnTo>
                    <a:pt x="321" y="1008"/>
                  </a:lnTo>
                  <a:lnTo>
                    <a:pt x="321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73" name="Freeform 49">
              <a:extLst>
                <a:ext uri="{FF2B5EF4-FFF2-40B4-BE49-F238E27FC236}">
                  <a16:creationId xmlns:a16="http://schemas.microsoft.com/office/drawing/2014/main" id="{3166C625-BF84-4962-9ED4-9DA0C8D81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" y="3271"/>
              <a:ext cx="137" cy="436"/>
            </a:xfrm>
            <a:custGeom>
              <a:avLst/>
              <a:gdLst>
                <a:gd name="T0" fmla="*/ 114 w 273"/>
                <a:gd name="T1" fmla="*/ 105 h 873"/>
                <a:gd name="T2" fmla="*/ 110 w 273"/>
                <a:gd name="T3" fmla="*/ 107 h 873"/>
                <a:gd name="T4" fmla="*/ 102 w 273"/>
                <a:gd name="T5" fmla="*/ 116 h 873"/>
                <a:gd name="T6" fmla="*/ 76 w 273"/>
                <a:gd name="T7" fmla="*/ 156 h 873"/>
                <a:gd name="T8" fmla="*/ 61 w 273"/>
                <a:gd name="T9" fmla="*/ 185 h 873"/>
                <a:gd name="T10" fmla="*/ 45 w 273"/>
                <a:gd name="T11" fmla="*/ 219 h 873"/>
                <a:gd name="T12" fmla="*/ 30 w 273"/>
                <a:gd name="T13" fmla="*/ 261 h 873"/>
                <a:gd name="T14" fmla="*/ 17 w 273"/>
                <a:gd name="T15" fmla="*/ 308 h 873"/>
                <a:gd name="T16" fmla="*/ 0 w 273"/>
                <a:gd name="T17" fmla="*/ 416 h 873"/>
                <a:gd name="T18" fmla="*/ 0 w 273"/>
                <a:gd name="T19" fmla="*/ 479 h 873"/>
                <a:gd name="T20" fmla="*/ 5 w 273"/>
                <a:gd name="T21" fmla="*/ 548 h 873"/>
                <a:gd name="T22" fmla="*/ 11 w 273"/>
                <a:gd name="T23" fmla="*/ 584 h 873"/>
                <a:gd name="T24" fmla="*/ 19 w 273"/>
                <a:gd name="T25" fmla="*/ 622 h 873"/>
                <a:gd name="T26" fmla="*/ 28 w 273"/>
                <a:gd name="T27" fmla="*/ 660 h 873"/>
                <a:gd name="T28" fmla="*/ 40 w 273"/>
                <a:gd name="T29" fmla="*/ 700 h 873"/>
                <a:gd name="T30" fmla="*/ 47 w 273"/>
                <a:gd name="T31" fmla="*/ 721 h 873"/>
                <a:gd name="T32" fmla="*/ 53 w 273"/>
                <a:gd name="T33" fmla="*/ 741 h 873"/>
                <a:gd name="T34" fmla="*/ 62 w 273"/>
                <a:gd name="T35" fmla="*/ 762 h 873"/>
                <a:gd name="T36" fmla="*/ 70 w 273"/>
                <a:gd name="T37" fmla="*/ 783 h 873"/>
                <a:gd name="T38" fmla="*/ 80 w 273"/>
                <a:gd name="T39" fmla="*/ 804 h 873"/>
                <a:gd name="T40" fmla="*/ 91 w 273"/>
                <a:gd name="T41" fmla="*/ 827 h 873"/>
                <a:gd name="T42" fmla="*/ 102 w 273"/>
                <a:gd name="T43" fmla="*/ 850 h 873"/>
                <a:gd name="T44" fmla="*/ 114 w 273"/>
                <a:gd name="T45" fmla="*/ 873 h 873"/>
                <a:gd name="T46" fmla="*/ 108 w 273"/>
                <a:gd name="T47" fmla="*/ 848 h 873"/>
                <a:gd name="T48" fmla="*/ 97 w 273"/>
                <a:gd name="T49" fmla="*/ 781 h 873"/>
                <a:gd name="T50" fmla="*/ 83 w 273"/>
                <a:gd name="T51" fmla="*/ 557 h 873"/>
                <a:gd name="T52" fmla="*/ 87 w 273"/>
                <a:gd name="T53" fmla="*/ 489 h 873"/>
                <a:gd name="T54" fmla="*/ 95 w 273"/>
                <a:gd name="T55" fmla="*/ 416 h 873"/>
                <a:gd name="T56" fmla="*/ 106 w 273"/>
                <a:gd name="T57" fmla="*/ 344 h 873"/>
                <a:gd name="T58" fmla="*/ 116 w 273"/>
                <a:gd name="T59" fmla="*/ 308 h 873"/>
                <a:gd name="T60" fmla="*/ 125 w 273"/>
                <a:gd name="T61" fmla="*/ 272 h 873"/>
                <a:gd name="T62" fmla="*/ 137 w 273"/>
                <a:gd name="T63" fmla="*/ 236 h 873"/>
                <a:gd name="T64" fmla="*/ 150 w 273"/>
                <a:gd name="T65" fmla="*/ 200 h 873"/>
                <a:gd name="T66" fmla="*/ 165 w 273"/>
                <a:gd name="T67" fmla="*/ 164 h 873"/>
                <a:gd name="T68" fmla="*/ 182 w 273"/>
                <a:gd name="T69" fmla="*/ 129 h 873"/>
                <a:gd name="T70" fmla="*/ 203 w 273"/>
                <a:gd name="T71" fmla="*/ 95 h 873"/>
                <a:gd name="T72" fmla="*/ 224 w 273"/>
                <a:gd name="T73" fmla="*/ 63 h 873"/>
                <a:gd name="T74" fmla="*/ 247 w 273"/>
                <a:gd name="T75" fmla="*/ 31 h 873"/>
                <a:gd name="T76" fmla="*/ 260 w 273"/>
                <a:gd name="T77" fmla="*/ 15 h 873"/>
                <a:gd name="T78" fmla="*/ 268 w 273"/>
                <a:gd name="T79" fmla="*/ 8 h 873"/>
                <a:gd name="T80" fmla="*/ 273 w 273"/>
                <a:gd name="T81" fmla="*/ 0 h 873"/>
                <a:gd name="T82" fmla="*/ 114 w 273"/>
                <a:gd name="T83" fmla="*/ 105 h 873"/>
                <a:gd name="T84" fmla="*/ 114 w 273"/>
                <a:gd name="T85" fmla="*/ 105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3" h="873">
                  <a:moveTo>
                    <a:pt x="114" y="105"/>
                  </a:moveTo>
                  <a:lnTo>
                    <a:pt x="110" y="107"/>
                  </a:lnTo>
                  <a:lnTo>
                    <a:pt x="102" y="116"/>
                  </a:lnTo>
                  <a:lnTo>
                    <a:pt x="76" y="156"/>
                  </a:lnTo>
                  <a:lnTo>
                    <a:pt x="61" y="185"/>
                  </a:lnTo>
                  <a:lnTo>
                    <a:pt x="45" y="219"/>
                  </a:lnTo>
                  <a:lnTo>
                    <a:pt x="30" y="261"/>
                  </a:lnTo>
                  <a:lnTo>
                    <a:pt x="17" y="308"/>
                  </a:lnTo>
                  <a:lnTo>
                    <a:pt x="0" y="416"/>
                  </a:lnTo>
                  <a:lnTo>
                    <a:pt x="0" y="479"/>
                  </a:lnTo>
                  <a:lnTo>
                    <a:pt x="5" y="548"/>
                  </a:lnTo>
                  <a:lnTo>
                    <a:pt x="11" y="584"/>
                  </a:lnTo>
                  <a:lnTo>
                    <a:pt x="19" y="622"/>
                  </a:lnTo>
                  <a:lnTo>
                    <a:pt x="28" y="660"/>
                  </a:lnTo>
                  <a:lnTo>
                    <a:pt x="40" y="700"/>
                  </a:lnTo>
                  <a:lnTo>
                    <a:pt x="47" y="721"/>
                  </a:lnTo>
                  <a:lnTo>
                    <a:pt x="53" y="741"/>
                  </a:lnTo>
                  <a:lnTo>
                    <a:pt x="62" y="762"/>
                  </a:lnTo>
                  <a:lnTo>
                    <a:pt x="70" y="783"/>
                  </a:lnTo>
                  <a:lnTo>
                    <a:pt x="80" y="804"/>
                  </a:lnTo>
                  <a:lnTo>
                    <a:pt x="91" y="827"/>
                  </a:lnTo>
                  <a:lnTo>
                    <a:pt x="102" y="850"/>
                  </a:lnTo>
                  <a:lnTo>
                    <a:pt x="114" y="873"/>
                  </a:lnTo>
                  <a:lnTo>
                    <a:pt x="108" y="848"/>
                  </a:lnTo>
                  <a:lnTo>
                    <a:pt x="97" y="781"/>
                  </a:lnTo>
                  <a:lnTo>
                    <a:pt x="83" y="557"/>
                  </a:lnTo>
                  <a:lnTo>
                    <a:pt x="87" y="489"/>
                  </a:lnTo>
                  <a:lnTo>
                    <a:pt x="95" y="416"/>
                  </a:lnTo>
                  <a:lnTo>
                    <a:pt x="106" y="344"/>
                  </a:lnTo>
                  <a:lnTo>
                    <a:pt x="116" y="308"/>
                  </a:lnTo>
                  <a:lnTo>
                    <a:pt x="125" y="272"/>
                  </a:lnTo>
                  <a:lnTo>
                    <a:pt x="137" y="236"/>
                  </a:lnTo>
                  <a:lnTo>
                    <a:pt x="150" y="200"/>
                  </a:lnTo>
                  <a:lnTo>
                    <a:pt x="165" y="164"/>
                  </a:lnTo>
                  <a:lnTo>
                    <a:pt x="182" y="129"/>
                  </a:lnTo>
                  <a:lnTo>
                    <a:pt x="203" y="95"/>
                  </a:lnTo>
                  <a:lnTo>
                    <a:pt x="224" y="63"/>
                  </a:lnTo>
                  <a:lnTo>
                    <a:pt x="247" y="31"/>
                  </a:lnTo>
                  <a:lnTo>
                    <a:pt x="260" y="15"/>
                  </a:lnTo>
                  <a:lnTo>
                    <a:pt x="268" y="8"/>
                  </a:lnTo>
                  <a:lnTo>
                    <a:pt x="273" y="0"/>
                  </a:lnTo>
                  <a:lnTo>
                    <a:pt x="114" y="105"/>
                  </a:lnTo>
                  <a:lnTo>
                    <a:pt x="114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298" name="AutoShape 74">
            <a:extLst>
              <a:ext uri="{FF2B5EF4-FFF2-40B4-BE49-F238E27FC236}">
                <a16:creationId xmlns:a16="http://schemas.microsoft.com/office/drawing/2014/main" id="{F14B9772-6285-4A79-AECF-D5F0FEA87EB7}"/>
              </a:ext>
            </a:extLst>
          </p:cNvPr>
          <p:cNvSpPr>
            <a:spLocks noChangeArrowheads="1"/>
          </p:cNvSpPr>
          <p:nvPr/>
        </p:nvSpPr>
        <p:spPr bwMode="auto">
          <a:xfrm rot="-2006539">
            <a:off x="5681663" y="4495800"/>
            <a:ext cx="1524000" cy="1981200"/>
          </a:xfrm>
          <a:prstGeom prst="can">
            <a:avLst>
              <a:gd name="adj" fmla="val 32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300" name="Line 76">
            <a:extLst>
              <a:ext uri="{FF2B5EF4-FFF2-40B4-BE49-F238E27FC236}">
                <a16:creationId xmlns:a16="http://schemas.microsoft.com/office/drawing/2014/main" id="{A2D2711D-06E9-472E-9515-5085B25A5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708525"/>
            <a:ext cx="3810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301" name="Line 77">
            <a:extLst>
              <a:ext uri="{FF2B5EF4-FFF2-40B4-BE49-F238E27FC236}">
                <a16:creationId xmlns:a16="http://schemas.microsoft.com/office/drawing/2014/main" id="{427EA4C6-A9FC-4AAF-8538-6F4B23EF5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584700"/>
            <a:ext cx="9906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302" name="Line 78">
            <a:extLst>
              <a:ext uri="{FF2B5EF4-FFF2-40B4-BE49-F238E27FC236}">
                <a16:creationId xmlns:a16="http://schemas.microsoft.com/office/drawing/2014/main" id="{1C255477-5AE4-4BE8-A9EC-D96D7EBDBC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1250" y="5013325"/>
            <a:ext cx="1219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303" name="Text Box 79">
            <a:extLst>
              <a:ext uri="{FF2B5EF4-FFF2-40B4-BE49-F238E27FC236}">
                <a16:creationId xmlns:a16="http://schemas.microsoft.com/office/drawing/2014/main" id="{7AA3C7C4-9BEC-49AB-BBED-B0F0F79A2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24192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/>
              <a:t>P</a:t>
            </a:r>
            <a:r>
              <a:rPr lang="pt-BR" altLang="en-US" sz="2400" b="0" i="0" baseline="-25000"/>
              <a:t>0</a:t>
            </a:r>
            <a:endParaRPr lang="pt-BR" altLang="en-US" sz="2400" b="0" i="0"/>
          </a:p>
        </p:txBody>
      </p:sp>
      <p:sp>
        <p:nvSpPr>
          <p:cNvPr id="308304" name="AutoShape 80">
            <a:extLst>
              <a:ext uri="{FF2B5EF4-FFF2-40B4-BE49-F238E27FC236}">
                <a16:creationId xmlns:a16="http://schemas.microsoft.com/office/drawing/2014/main" id="{0731A0D3-3B57-4FDE-ACAE-B88D1D7D2382}"/>
              </a:ext>
            </a:extLst>
          </p:cNvPr>
          <p:cNvSpPr>
            <a:spLocks noChangeArrowheads="1"/>
          </p:cNvSpPr>
          <p:nvPr/>
        </p:nvSpPr>
        <p:spPr bwMode="auto">
          <a:xfrm rot="11335234" flipH="1">
            <a:off x="2971800" y="4251325"/>
            <a:ext cx="1371600" cy="1871663"/>
          </a:xfrm>
          <a:prstGeom prst="parallelogram">
            <a:avLst>
              <a:gd name="adj" fmla="val 252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306" name="Text Box 82">
            <a:extLst>
              <a:ext uri="{FF2B5EF4-FFF2-40B4-BE49-F238E27FC236}">
                <a16:creationId xmlns:a16="http://schemas.microsoft.com/office/drawing/2014/main" id="{592313FA-89E0-4CF7-AEB9-323D794F8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08952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/>
              <a:t>P</a:t>
            </a:r>
            <a:r>
              <a:rPr lang="pt-BR" altLang="en-US" sz="2400" b="0" i="0" baseline="-25000"/>
              <a:t>1</a:t>
            </a:r>
            <a:endParaRPr lang="pt-BR" altLang="en-US" sz="2400" b="0" i="0"/>
          </a:p>
        </p:txBody>
      </p:sp>
      <p:sp>
        <p:nvSpPr>
          <p:cNvPr id="308307" name="Text Box 83">
            <a:extLst>
              <a:ext uri="{FF2B5EF4-FFF2-40B4-BE49-F238E27FC236}">
                <a16:creationId xmlns:a16="http://schemas.microsoft.com/office/drawing/2014/main" id="{11F533D3-FF6C-433D-ADFF-96244FC94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55612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400" b="0"/>
              <a:t>V</a:t>
            </a:r>
            <a:endParaRPr lang="pt-BR" altLang="en-US" sz="2400" b="0" i="0"/>
          </a:p>
        </p:txBody>
      </p:sp>
      <p:grpSp>
        <p:nvGrpSpPr>
          <p:cNvPr id="308313" name="Group 89">
            <a:extLst>
              <a:ext uri="{FF2B5EF4-FFF2-40B4-BE49-F238E27FC236}">
                <a16:creationId xmlns:a16="http://schemas.microsoft.com/office/drawing/2014/main" id="{AB313B28-11A7-438A-871E-A915D712A05F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352800"/>
            <a:ext cx="4572000" cy="704850"/>
            <a:chOff x="2688" y="2112"/>
            <a:chExt cx="2880" cy="444"/>
          </a:xfrm>
        </p:grpSpPr>
        <p:sp>
          <p:nvSpPr>
            <p:cNvPr id="308308" name="AutoShape 84">
              <a:extLst>
                <a:ext uri="{FF2B5EF4-FFF2-40B4-BE49-F238E27FC236}">
                  <a16:creationId xmlns:a16="http://schemas.microsoft.com/office/drawing/2014/main" id="{A8E7CCD0-BFD0-4BC9-9209-C1AA59C6E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246"/>
              <a:ext cx="1178" cy="310"/>
            </a:xfrm>
            <a:prstGeom prst="wedgeRoundRectCallout">
              <a:avLst>
                <a:gd name="adj1" fmla="val 50171"/>
                <a:gd name="adj2" fmla="val 163546"/>
                <a:gd name="adj3" fmla="val 16667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400" b="0"/>
                <a:t>A = P</a:t>
              </a:r>
              <a:r>
                <a:rPr lang="pt-BR" altLang="en-US" sz="2400" b="0" baseline="-25000"/>
                <a:t>0 </a:t>
              </a:r>
              <a:r>
                <a:rPr lang="pt-BR" altLang="en-US" sz="2400" b="0"/>
                <a:t>+ t</a:t>
              </a:r>
              <a:r>
                <a:rPr lang="pt-BR" altLang="en-US" sz="2400" b="0" baseline="-25000"/>
                <a:t>A</a:t>
              </a:r>
              <a:r>
                <a:rPr lang="pt-BR" altLang="en-US" sz="2400" b="0"/>
                <a:t>V</a:t>
              </a:r>
              <a:endParaRPr lang="pt-BR" altLang="en-US" sz="2400" b="0" i="0"/>
            </a:p>
          </p:txBody>
        </p:sp>
        <p:sp>
          <p:nvSpPr>
            <p:cNvPr id="308309" name="AutoShape 85">
              <a:extLst>
                <a:ext uri="{FF2B5EF4-FFF2-40B4-BE49-F238E27FC236}">
                  <a16:creationId xmlns:a16="http://schemas.microsoft.com/office/drawing/2014/main" id="{15EB303F-976D-42C0-8686-5177912A5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112"/>
              <a:ext cx="1248" cy="316"/>
            </a:xfrm>
            <a:prstGeom prst="wedgeRoundRectCallout">
              <a:avLst>
                <a:gd name="adj1" fmla="val -52162"/>
                <a:gd name="adj2" fmla="val 203167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en-US" sz="2400" b="0"/>
                <a:t>B = P</a:t>
              </a:r>
              <a:r>
                <a:rPr lang="pt-BR" altLang="en-US" sz="2400" b="0" baseline="-25000"/>
                <a:t>0 </a:t>
              </a:r>
              <a:r>
                <a:rPr lang="pt-BR" altLang="en-US" sz="2400" b="0"/>
                <a:t>+ t</a:t>
              </a:r>
              <a:r>
                <a:rPr lang="pt-BR" altLang="en-US" sz="2400" b="0" baseline="-25000"/>
                <a:t>B</a:t>
              </a:r>
              <a:r>
                <a:rPr lang="pt-BR" altLang="en-US" sz="2400" b="0"/>
                <a:t>V</a:t>
              </a:r>
              <a:endParaRPr lang="pt-BR" altLang="en-US" sz="2400" b="0" i="0"/>
            </a:p>
          </p:txBody>
        </p:sp>
      </p:grpSp>
      <p:sp>
        <p:nvSpPr>
          <p:cNvPr id="308311" name="Text Box 87">
            <a:extLst>
              <a:ext uri="{FF2B5EF4-FFF2-40B4-BE49-F238E27FC236}">
                <a16:creationId xmlns:a16="http://schemas.microsoft.com/office/drawing/2014/main" id="{357D9F4C-2489-4A2A-8763-4907E1596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2325" y="46910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/>
              <a:t>A</a:t>
            </a:r>
          </a:p>
        </p:txBody>
      </p:sp>
      <p:sp>
        <p:nvSpPr>
          <p:cNvPr id="308312" name="Text Box 88">
            <a:extLst>
              <a:ext uri="{FF2B5EF4-FFF2-40B4-BE49-F238E27FC236}">
                <a16:creationId xmlns:a16="http://schemas.microsoft.com/office/drawing/2014/main" id="{2D361D07-1427-470E-B2DE-8DEDB1FD6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6482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b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30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4A8DA83C-079A-446C-9683-A7877C98D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Objetos Implícitos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C75F4A4E-F125-42CF-A145-37B3740C3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Objeto implícito é dado por uma equação da forma </a:t>
            </a:r>
            <a:br>
              <a:rPr lang="pt-BR" altLang="en-US" sz="2600"/>
            </a:br>
            <a:r>
              <a:rPr lang="pt-BR" altLang="en-US" sz="2600" i="1"/>
              <a:t>f </a:t>
            </a:r>
            <a:r>
              <a:rPr lang="pt-BR" altLang="en-US" sz="2600"/>
              <a:t>(</a:t>
            </a:r>
            <a:r>
              <a:rPr lang="pt-BR" altLang="en-US" sz="2600" i="1"/>
              <a:t>x</a:t>
            </a:r>
            <a:r>
              <a:rPr lang="pt-BR" altLang="en-US" sz="2600"/>
              <a:t>, </a:t>
            </a:r>
            <a:r>
              <a:rPr lang="pt-BR" altLang="en-US" sz="2600" i="1"/>
              <a:t>y</a:t>
            </a:r>
            <a:r>
              <a:rPr lang="pt-BR" altLang="en-US" sz="2600"/>
              <a:t>, </a:t>
            </a:r>
            <a:r>
              <a:rPr lang="pt-BR" altLang="en-US" sz="2600" i="1"/>
              <a:t>z</a:t>
            </a:r>
            <a:r>
              <a:rPr lang="pt-BR" altLang="en-US" sz="2600"/>
              <a:t>) = 0</a:t>
            </a:r>
          </a:p>
          <a:p>
            <a:r>
              <a:rPr lang="pt-BR" altLang="en-US" sz="2600"/>
              <a:t>Muitas superfícies importantes podem ser modeladas como objetos implícitos principalmente os dados por equações polinomiais</a:t>
            </a:r>
          </a:p>
          <a:p>
            <a:pPr lvl="1"/>
            <a:r>
              <a:rPr lang="pt-BR" altLang="en-US" sz="2400"/>
              <a:t>Planos (grau 1)</a:t>
            </a:r>
          </a:p>
          <a:p>
            <a:pPr lvl="1"/>
            <a:r>
              <a:rPr lang="pt-BR" altLang="en-US" sz="2400"/>
              <a:t>Quádricas (grau 2)</a:t>
            </a:r>
          </a:p>
          <a:p>
            <a:pPr lvl="2"/>
            <a:r>
              <a:rPr lang="pt-BR" altLang="en-US" sz="2000"/>
              <a:t>elipsóides, cones, parabolóides, hiperbolóides</a:t>
            </a:r>
          </a:p>
          <a:p>
            <a:pPr lvl="1"/>
            <a:r>
              <a:rPr lang="pt-BR" altLang="en-US" sz="2400"/>
              <a:t>Quárticas (grau 4)</a:t>
            </a:r>
          </a:p>
          <a:p>
            <a:pPr lvl="2"/>
            <a:r>
              <a:rPr lang="pt-BR" altLang="en-US" sz="2000"/>
              <a:t>Toros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FFE539DC-431E-48AF-BB98-C78D5747EE4C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t-BR" altLang="en-US"/>
              <a:t>Quádricas</a:t>
            </a:r>
          </a:p>
        </p:txBody>
      </p:sp>
      <p:pic>
        <p:nvPicPr>
          <p:cNvPr id="357390" name="Picture 14" descr="hyperboloid2sheet_left">
            <a:hlinkClick r:id="rId2"/>
            <a:extLst>
              <a:ext uri="{FF2B5EF4-FFF2-40B4-BE49-F238E27FC236}">
                <a16:creationId xmlns:a16="http://schemas.microsoft.com/office/drawing/2014/main" id="{EB28A20C-39F1-4D6D-967B-111FEDF8A3A7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24000"/>
            <a:ext cx="2436813" cy="1828800"/>
          </a:xfrm>
        </p:spPr>
      </p:pic>
      <p:pic>
        <p:nvPicPr>
          <p:cNvPr id="357392" name="Picture 16" descr="paraboloid_left">
            <a:hlinkClick r:id="rId4"/>
            <a:extLst>
              <a:ext uri="{FF2B5EF4-FFF2-40B4-BE49-F238E27FC236}">
                <a16:creationId xmlns:a16="http://schemas.microsoft.com/office/drawing/2014/main" id="{AA254D7A-90DB-4B3B-B3E7-0D20C4726EB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4191000"/>
            <a:ext cx="2436813" cy="1828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7395" name="Picture 19" descr="ellipsoid_left">
            <a:hlinkClick r:id="rId6"/>
            <a:extLst>
              <a:ext uri="{FF2B5EF4-FFF2-40B4-BE49-F238E27FC236}">
                <a16:creationId xmlns:a16="http://schemas.microsoft.com/office/drawing/2014/main" id="{380BB1BD-722A-4132-AB32-416713564B1F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8188" y="4191000"/>
            <a:ext cx="2436812" cy="1828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7388" name="Picture 12" descr="hyperboloid1sheet_left">
            <a:hlinkClick r:id="rId8"/>
            <a:extLst>
              <a:ext uri="{FF2B5EF4-FFF2-40B4-BE49-F238E27FC236}">
                <a16:creationId xmlns:a16="http://schemas.microsoft.com/office/drawing/2014/main" id="{A6B0A79E-6471-4BCE-A536-A9F2D25E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243681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7398" name="Picture 22" descr="hyperbolicparaboloid_left">
            <a:hlinkClick r:id="rId10"/>
            <a:extLst>
              <a:ext uri="{FF2B5EF4-FFF2-40B4-BE49-F238E27FC236}">
                <a16:creationId xmlns:a16="http://schemas.microsoft.com/office/drawing/2014/main" id="{D37726E8-AAAD-4855-8419-22748FBCB4A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524000"/>
            <a:ext cx="2436813" cy="1828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7402" name="Picture 26" descr="cone_left">
            <a:hlinkClick r:id="rId12"/>
            <a:extLst>
              <a:ext uri="{FF2B5EF4-FFF2-40B4-BE49-F238E27FC236}">
                <a16:creationId xmlns:a16="http://schemas.microsoft.com/office/drawing/2014/main" id="{0A3C2E4A-86D4-42E0-8999-3AE52B419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910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7403" name="Text Box 27">
            <a:extLst>
              <a:ext uri="{FF2B5EF4-FFF2-40B4-BE49-F238E27FC236}">
                <a16:creationId xmlns:a16="http://schemas.microsoft.com/office/drawing/2014/main" id="{D1C15CCB-5F36-442E-9121-9FD4C176A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352800"/>
            <a:ext cx="1811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Hiperbolóide 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de duas folhas</a:t>
            </a:r>
          </a:p>
        </p:txBody>
      </p:sp>
      <p:sp>
        <p:nvSpPr>
          <p:cNvPr id="357404" name="Text Box 28">
            <a:extLst>
              <a:ext uri="{FF2B5EF4-FFF2-40B4-BE49-F238E27FC236}">
                <a16:creationId xmlns:a16="http://schemas.microsoft.com/office/drawing/2014/main" id="{1076A7A6-485D-44F3-8644-0E4C06D2F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975" y="3336925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Hiperbolóide 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de uma folha</a:t>
            </a:r>
          </a:p>
        </p:txBody>
      </p:sp>
      <p:sp>
        <p:nvSpPr>
          <p:cNvPr id="357405" name="Text Box 29">
            <a:extLst>
              <a:ext uri="{FF2B5EF4-FFF2-40B4-BE49-F238E27FC236}">
                <a16:creationId xmlns:a16="http://schemas.microsoft.com/office/drawing/2014/main" id="{472EB321-CAC6-4B42-9C23-1ABD6CCB8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Parabolóide 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Hiperbólico</a:t>
            </a:r>
          </a:p>
        </p:txBody>
      </p:sp>
      <p:sp>
        <p:nvSpPr>
          <p:cNvPr id="357407" name="Text Box 31">
            <a:extLst>
              <a:ext uri="{FF2B5EF4-FFF2-40B4-BE49-F238E27FC236}">
                <a16:creationId xmlns:a16="http://schemas.microsoft.com/office/drawing/2014/main" id="{86EFC64F-0027-486D-9A8C-8B384DF9E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6035675"/>
            <a:ext cx="1633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Parabolóide 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de revolução</a:t>
            </a:r>
          </a:p>
        </p:txBody>
      </p:sp>
      <p:sp>
        <p:nvSpPr>
          <p:cNvPr id="357408" name="Text Box 32">
            <a:extLst>
              <a:ext uri="{FF2B5EF4-FFF2-40B4-BE49-F238E27FC236}">
                <a16:creationId xmlns:a16="http://schemas.microsoft.com/office/drawing/2014/main" id="{05C8D048-4071-4DAE-B025-6EF0391C8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6019800"/>
            <a:ext cx="13033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Elipsóide </a:t>
            </a:r>
            <a:br>
              <a:rPr lang="pt-BR" altLang="en-US" b="0" i="0">
                <a:latin typeface="Book Antiqua" panose="02040602050305030304" pitchFamily="18" charset="0"/>
              </a:rPr>
            </a:br>
            <a:endParaRPr lang="pt-BR" altLang="en-US" b="0" i="0">
              <a:latin typeface="Book Antiqua" panose="02040602050305030304" pitchFamily="18" charset="0"/>
            </a:endParaRPr>
          </a:p>
        </p:txBody>
      </p:sp>
      <p:sp>
        <p:nvSpPr>
          <p:cNvPr id="357409" name="Text Box 33">
            <a:extLst>
              <a:ext uri="{FF2B5EF4-FFF2-40B4-BE49-F238E27FC236}">
                <a16:creationId xmlns:a16="http://schemas.microsoft.com/office/drawing/2014/main" id="{36A5DF89-D70F-4485-A5E0-3D5A9DF0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538" y="6035675"/>
            <a:ext cx="24241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0" i="0">
                <a:latin typeface="Book Antiqua" panose="02040602050305030304" pitchFamily="18" charset="0"/>
              </a:rPr>
              <a:t>Cone (Hiperbolóide</a:t>
            </a:r>
            <a:br>
              <a:rPr lang="pt-BR" altLang="en-US" b="0" i="0">
                <a:latin typeface="Book Antiqua" panose="02040602050305030304" pitchFamily="18" charset="0"/>
              </a:rPr>
            </a:br>
            <a:r>
              <a:rPr lang="pt-BR" altLang="en-US" b="0" i="0">
                <a:latin typeface="Book Antiqua" panose="02040602050305030304" pitchFamily="18" charset="0"/>
              </a:rPr>
              <a:t> degenerado)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F1CA8C2F-8FD0-46F3-8F37-095FF3E51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Interseção Raio / Objeto Implícito</a:t>
            </a:r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72547871-C29A-4808-9CBA-C5E4E0E4C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Raio é modelado em forma paramétrica: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i="1"/>
              <a:t>R(t) = </a:t>
            </a:r>
            <a:r>
              <a:rPr lang="pt-BR" altLang="en-US"/>
              <a:t>[</a:t>
            </a:r>
            <a:r>
              <a:rPr lang="pt-BR" altLang="en-US" i="1"/>
              <a:t>R</a:t>
            </a:r>
            <a:r>
              <a:rPr lang="pt-BR" altLang="en-US" i="1" baseline="-25000"/>
              <a:t>x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 </a:t>
            </a:r>
            <a:r>
              <a:rPr lang="pt-BR" altLang="en-US" i="1"/>
              <a:t>R</a:t>
            </a:r>
            <a:r>
              <a:rPr lang="pt-BR" altLang="en-US" i="1" baseline="-25000"/>
              <a:t>y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 </a:t>
            </a:r>
            <a:r>
              <a:rPr lang="pt-BR" altLang="en-US" i="1"/>
              <a:t>R</a:t>
            </a:r>
            <a:r>
              <a:rPr lang="pt-BR" altLang="en-US" i="1" baseline="-25000"/>
              <a:t>z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)]</a:t>
            </a:r>
            <a:r>
              <a:rPr lang="pt-BR" altLang="en-US" baseline="30000"/>
              <a:t>T</a:t>
            </a:r>
          </a:p>
          <a:p>
            <a:r>
              <a:rPr lang="pt-BR" altLang="en-US"/>
              <a:t>Logo, os pontos de interseção satisfazem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i="1"/>
              <a:t>f </a:t>
            </a:r>
            <a:r>
              <a:rPr lang="pt-BR" altLang="en-US"/>
              <a:t>(</a:t>
            </a:r>
            <a:r>
              <a:rPr lang="pt-BR" altLang="en-US" i="1"/>
              <a:t>R</a:t>
            </a:r>
            <a:r>
              <a:rPr lang="pt-BR" altLang="en-US" i="1" baseline="-25000"/>
              <a:t>x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),</a:t>
            </a:r>
            <a:r>
              <a:rPr lang="pt-BR" altLang="en-US" i="1"/>
              <a:t>R</a:t>
            </a:r>
            <a:r>
              <a:rPr lang="pt-BR" altLang="en-US" i="1" baseline="-25000"/>
              <a:t>y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),</a:t>
            </a:r>
            <a:r>
              <a:rPr lang="pt-BR" altLang="en-US" i="1"/>
              <a:t>R</a:t>
            </a:r>
            <a:r>
              <a:rPr lang="pt-BR" altLang="en-US" i="1" baseline="-25000"/>
              <a:t>z</a:t>
            </a:r>
            <a:r>
              <a:rPr lang="pt-BR" altLang="en-US"/>
              <a:t>(</a:t>
            </a:r>
            <a:r>
              <a:rPr lang="pt-BR" altLang="en-US" i="1"/>
              <a:t>t</a:t>
            </a:r>
            <a:r>
              <a:rPr lang="pt-BR" altLang="en-US"/>
              <a:t>)) = 0</a:t>
            </a:r>
          </a:p>
          <a:p>
            <a:r>
              <a:rPr lang="pt-BR" altLang="en-US"/>
              <a:t>Basta resolver a equação para determinar o(s) valor(es) de </a:t>
            </a:r>
            <a:r>
              <a:rPr lang="pt-BR" altLang="en-US" i="1"/>
              <a:t>t</a:t>
            </a:r>
            <a:r>
              <a:rPr lang="pt-BR" altLang="en-US"/>
              <a:t> que a satisfazem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5ED74DEA-17F3-4971-A16F-179D991F2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Exemplo: Interseção com Esfera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ECF7A177-507C-4358-8FDB-D83A61178B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334000" cy="4800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10000"/>
              </a:spcAft>
            </a:pPr>
            <a:r>
              <a:rPr lang="pt-BR" altLang="en-US" sz="2000"/>
              <a:t>Esfera de raio 1 centrada na origem: </a:t>
            </a:r>
            <a:br>
              <a:rPr lang="pt-BR" altLang="en-US" sz="2000"/>
            </a:br>
            <a:r>
              <a:rPr lang="pt-BR" altLang="en-US" sz="2000"/>
              <a:t>  </a:t>
            </a:r>
            <a:r>
              <a:rPr lang="pt-BR" altLang="en-US" sz="2000" i="1"/>
              <a:t>x</a:t>
            </a:r>
            <a:r>
              <a:rPr lang="pt-BR" altLang="en-US" sz="2000" baseline="30000"/>
              <a:t>2 </a:t>
            </a:r>
            <a:r>
              <a:rPr lang="pt-BR" altLang="en-US" sz="2000"/>
              <a:t>+ </a:t>
            </a:r>
            <a:r>
              <a:rPr lang="pt-BR" altLang="en-US" sz="2000" i="1"/>
              <a:t>y</a:t>
            </a:r>
            <a:r>
              <a:rPr lang="pt-BR" altLang="en-US" sz="2000" baseline="30000"/>
              <a:t>2 </a:t>
            </a:r>
            <a:r>
              <a:rPr lang="pt-BR" altLang="en-US" sz="2000"/>
              <a:t>+ </a:t>
            </a:r>
            <a:r>
              <a:rPr lang="pt-BR" altLang="en-US" sz="2000" i="1"/>
              <a:t>z</a:t>
            </a:r>
            <a:r>
              <a:rPr lang="pt-BR" altLang="en-US" sz="2000" baseline="30000"/>
              <a:t>2 </a:t>
            </a:r>
            <a:r>
              <a:rPr lang="pt-BR" altLang="en-US" sz="2000"/>
              <a:t>– 1 = 0</a:t>
            </a:r>
          </a:p>
          <a:p>
            <a:pPr>
              <a:lnSpc>
                <a:spcPct val="110000"/>
              </a:lnSpc>
              <a:spcAft>
                <a:spcPct val="10000"/>
              </a:spcAft>
            </a:pPr>
            <a:r>
              <a:rPr lang="pt-BR" altLang="en-US" sz="2000"/>
              <a:t>Raio parametrizado como: </a:t>
            </a:r>
            <a:br>
              <a:rPr lang="pt-BR" altLang="en-US" sz="2000"/>
            </a:br>
            <a:r>
              <a:rPr lang="pt-BR" altLang="en-US" sz="2000"/>
              <a:t>  [V</a:t>
            </a:r>
            <a:r>
              <a:rPr lang="pt-BR" altLang="en-US" sz="2000" baseline="-25000"/>
              <a:t>x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x  </a:t>
            </a:r>
            <a:r>
              <a:rPr lang="pt-BR" altLang="en-US" sz="2000"/>
              <a:t>V</a:t>
            </a:r>
            <a:r>
              <a:rPr lang="pt-BR" altLang="en-US" sz="2000" baseline="-25000"/>
              <a:t>y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y   </a:t>
            </a:r>
            <a:r>
              <a:rPr lang="pt-BR" altLang="en-US" sz="2000"/>
              <a:t>V</a:t>
            </a:r>
            <a:r>
              <a:rPr lang="pt-BR" altLang="en-US" sz="2000" baseline="-25000"/>
              <a:t>z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z</a:t>
            </a:r>
            <a:r>
              <a:rPr lang="pt-BR" altLang="en-US" sz="2000"/>
              <a:t>]</a:t>
            </a:r>
            <a:r>
              <a:rPr lang="pt-BR" altLang="en-US" sz="2000" baseline="30000"/>
              <a:t>T</a:t>
            </a:r>
          </a:p>
          <a:p>
            <a:pPr>
              <a:lnSpc>
                <a:spcPct val="110000"/>
              </a:lnSpc>
              <a:spcAft>
                <a:spcPct val="10000"/>
              </a:spcAft>
            </a:pPr>
            <a:r>
              <a:rPr lang="pt-BR" altLang="en-US" sz="2000"/>
              <a:t>Logo, </a:t>
            </a:r>
            <a:br>
              <a:rPr lang="pt-BR" altLang="en-US" sz="2000"/>
            </a:br>
            <a:r>
              <a:rPr lang="pt-BR" altLang="en-US" sz="2000"/>
              <a:t>  (V</a:t>
            </a:r>
            <a:r>
              <a:rPr lang="pt-BR" altLang="en-US" sz="2000" baseline="-25000"/>
              <a:t>x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x</a:t>
            </a:r>
            <a:r>
              <a:rPr lang="pt-BR" altLang="en-US" sz="2000"/>
              <a:t>)</a:t>
            </a:r>
            <a:r>
              <a:rPr lang="pt-BR" altLang="en-US" sz="2000" baseline="30000"/>
              <a:t>2</a:t>
            </a:r>
            <a:r>
              <a:rPr lang="pt-BR" altLang="en-US" sz="2000"/>
              <a:t>+(V</a:t>
            </a:r>
            <a:r>
              <a:rPr lang="pt-BR" altLang="en-US" sz="2000" baseline="-25000"/>
              <a:t>y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y</a:t>
            </a:r>
            <a:r>
              <a:rPr lang="pt-BR" altLang="en-US" sz="2000"/>
              <a:t>)</a:t>
            </a:r>
            <a:r>
              <a:rPr lang="pt-BR" altLang="en-US" sz="2000" baseline="30000"/>
              <a:t>2</a:t>
            </a:r>
            <a:r>
              <a:rPr lang="pt-BR" altLang="en-US" sz="2000"/>
              <a:t>+(V</a:t>
            </a:r>
            <a:r>
              <a:rPr lang="pt-BR" altLang="en-US" sz="2000" baseline="-25000"/>
              <a:t>z</a:t>
            </a:r>
            <a:r>
              <a:rPr lang="pt-BR" altLang="en-US" sz="2000" i="1"/>
              <a:t>t+</a:t>
            </a:r>
            <a:r>
              <a:rPr lang="pt-BR" altLang="en-US" sz="2000"/>
              <a:t>P</a:t>
            </a:r>
            <a:r>
              <a:rPr lang="pt-BR" altLang="en-US" sz="2000" baseline="-25000"/>
              <a:t>z</a:t>
            </a:r>
            <a:r>
              <a:rPr lang="pt-BR" altLang="en-US" sz="2000"/>
              <a:t>)</a:t>
            </a:r>
            <a:r>
              <a:rPr lang="pt-BR" altLang="en-US" sz="2000" baseline="30000"/>
              <a:t>2</a:t>
            </a:r>
            <a:r>
              <a:rPr lang="pt-BR" altLang="en-US" sz="2000"/>
              <a:t>-1=0</a:t>
            </a:r>
            <a:br>
              <a:rPr lang="pt-BR" altLang="en-US" sz="2000"/>
            </a:br>
            <a:r>
              <a:rPr lang="pt-BR" altLang="en-US" sz="2000"/>
              <a:t>ou  </a:t>
            </a:r>
            <a:br>
              <a:rPr lang="pt-BR" altLang="en-US" sz="2000"/>
            </a:br>
            <a:r>
              <a:rPr lang="pt-BR" altLang="en-US" sz="2000"/>
              <a:t>  a</a:t>
            </a:r>
            <a:r>
              <a:rPr lang="pt-BR" altLang="en-US" sz="2000" i="1"/>
              <a:t>t</a:t>
            </a:r>
            <a:r>
              <a:rPr lang="pt-BR" altLang="en-US" sz="2000" baseline="30000"/>
              <a:t>2 </a:t>
            </a:r>
            <a:r>
              <a:rPr lang="pt-BR" altLang="en-US" sz="2000"/>
              <a:t>+ b</a:t>
            </a:r>
            <a:r>
              <a:rPr lang="pt-BR" altLang="en-US" sz="2000" i="1"/>
              <a:t>t + </a:t>
            </a:r>
            <a:r>
              <a:rPr lang="pt-BR" altLang="en-US" sz="2000"/>
              <a:t>c = 0</a:t>
            </a:r>
            <a:br>
              <a:rPr lang="pt-BR" altLang="en-US" sz="2000"/>
            </a:br>
            <a:r>
              <a:rPr lang="pt-BR" altLang="en-US" sz="2000"/>
              <a:t>onde </a:t>
            </a:r>
            <a:br>
              <a:rPr lang="pt-BR" altLang="en-US" sz="2000"/>
            </a:br>
            <a:r>
              <a:rPr lang="pt-BR" altLang="en-US" sz="2000"/>
              <a:t>    a = V</a:t>
            </a:r>
            <a:r>
              <a:rPr lang="pt-BR" altLang="en-US" sz="2000" baseline="-25000"/>
              <a:t>x</a:t>
            </a:r>
            <a:r>
              <a:rPr lang="pt-BR" altLang="en-US" sz="2000" baseline="30000"/>
              <a:t>2 </a:t>
            </a:r>
            <a:r>
              <a:rPr lang="pt-BR" altLang="en-US" sz="2000"/>
              <a:t>+V</a:t>
            </a:r>
            <a:r>
              <a:rPr lang="pt-BR" altLang="en-US" sz="2000" baseline="-25000"/>
              <a:t>y</a:t>
            </a:r>
            <a:r>
              <a:rPr lang="pt-BR" altLang="en-US" sz="2000" baseline="30000"/>
              <a:t>2 </a:t>
            </a:r>
            <a:r>
              <a:rPr lang="pt-BR" altLang="en-US" sz="2000"/>
              <a:t>+ V</a:t>
            </a:r>
            <a:r>
              <a:rPr lang="pt-BR" altLang="en-US" sz="2000" baseline="-25000"/>
              <a:t>z</a:t>
            </a:r>
            <a:r>
              <a:rPr lang="pt-BR" altLang="en-US" sz="2000" baseline="30000"/>
              <a:t>2 </a:t>
            </a:r>
            <a:br>
              <a:rPr lang="pt-BR" altLang="en-US" sz="2000"/>
            </a:br>
            <a:r>
              <a:rPr lang="pt-BR" altLang="en-US" sz="2000"/>
              <a:t>    b = 2 (V</a:t>
            </a:r>
            <a:r>
              <a:rPr lang="pt-BR" altLang="en-US" sz="2000" baseline="-25000"/>
              <a:t>x</a:t>
            </a:r>
            <a:r>
              <a:rPr lang="pt-BR" altLang="en-US" sz="2000"/>
              <a:t>P</a:t>
            </a:r>
            <a:r>
              <a:rPr lang="pt-BR" altLang="en-US" sz="2000" baseline="-25000"/>
              <a:t>x</a:t>
            </a:r>
            <a:r>
              <a:rPr lang="pt-BR" altLang="en-US" sz="2000"/>
              <a:t>+ V</a:t>
            </a:r>
            <a:r>
              <a:rPr lang="pt-BR" altLang="en-US" sz="2000" baseline="-25000"/>
              <a:t>y</a:t>
            </a:r>
            <a:r>
              <a:rPr lang="pt-BR" altLang="en-US" sz="2000"/>
              <a:t>P</a:t>
            </a:r>
            <a:r>
              <a:rPr lang="pt-BR" altLang="en-US" sz="2000" baseline="-25000"/>
              <a:t>y</a:t>
            </a:r>
            <a:r>
              <a:rPr lang="pt-BR" altLang="en-US" sz="2000"/>
              <a:t>+ V</a:t>
            </a:r>
            <a:r>
              <a:rPr lang="pt-BR" altLang="en-US" sz="2000" baseline="-25000"/>
              <a:t>z</a:t>
            </a:r>
            <a:r>
              <a:rPr lang="pt-BR" altLang="en-US" sz="2000"/>
              <a:t>P</a:t>
            </a:r>
            <a:r>
              <a:rPr lang="pt-BR" altLang="en-US" sz="2000" baseline="-25000"/>
              <a:t>z</a:t>
            </a:r>
            <a:r>
              <a:rPr lang="pt-BR" altLang="en-US" sz="2000"/>
              <a:t>)</a:t>
            </a:r>
            <a:br>
              <a:rPr lang="pt-BR" altLang="en-US" sz="2000"/>
            </a:br>
            <a:r>
              <a:rPr lang="pt-BR" altLang="en-US" sz="2000"/>
              <a:t>    c = P</a:t>
            </a:r>
            <a:r>
              <a:rPr lang="pt-BR" altLang="en-US" sz="2000" baseline="-25000"/>
              <a:t>x</a:t>
            </a:r>
            <a:r>
              <a:rPr lang="pt-BR" altLang="en-US" sz="2000" baseline="30000"/>
              <a:t>2 </a:t>
            </a:r>
            <a:r>
              <a:rPr lang="pt-BR" altLang="en-US" sz="2000"/>
              <a:t>+P</a:t>
            </a:r>
            <a:r>
              <a:rPr lang="pt-BR" altLang="en-US" sz="2000" baseline="-25000"/>
              <a:t>y</a:t>
            </a:r>
            <a:r>
              <a:rPr lang="pt-BR" altLang="en-US" sz="2000" baseline="30000"/>
              <a:t>2 </a:t>
            </a:r>
            <a:r>
              <a:rPr lang="pt-BR" altLang="en-US" sz="2000"/>
              <a:t>+ P</a:t>
            </a:r>
            <a:r>
              <a:rPr lang="pt-BR" altLang="en-US" sz="2000" baseline="-25000"/>
              <a:t>z</a:t>
            </a:r>
            <a:r>
              <a:rPr lang="pt-BR" altLang="en-US" sz="2000" baseline="30000"/>
              <a:t>2 </a:t>
            </a:r>
            <a:r>
              <a:rPr lang="pt-BR" altLang="en-US" sz="2000"/>
              <a:t>– 1 </a:t>
            </a:r>
          </a:p>
          <a:p>
            <a:pPr>
              <a:lnSpc>
                <a:spcPct val="110000"/>
              </a:lnSpc>
              <a:spcAft>
                <a:spcPct val="10000"/>
              </a:spcAft>
            </a:pPr>
            <a:r>
              <a:rPr lang="pt-BR" altLang="en-US" sz="2000"/>
              <a:t>Seja </a:t>
            </a:r>
            <a:r>
              <a:rPr lang="el-GR" altLang="en-US" sz="2000"/>
              <a:t>Δ</a:t>
            </a:r>
            <a:r>
              <a:rPr lang="pt-BR" altLang="en-US" sz="2000"/>
              <a:t> = b</a:t>
            </a:r>
            <a:r>
              <a:rPr lang="pt-BR" altLang="en-US" sz="2000" baseline="30000"/>
              <a:t>2</a:t>
            </a:r>
            <a:r>
              <a:rPr lang="pt-BR" altLang="en-US" sz="2000"/>
              <a:t> – 4 ac, então </a:t>
            </a:r>
          </a:p>
        </p:txBody>
      </p:sp>
      <p:graphicFrame>
        <p:nvGraphicFramePr>
          <p:cNvPr id="319497" name="Object 9">
            <a:extLst>
              <a:ext uri="{FF2B5EF4-FFF2-40B4-BE49-F238E27FC236}">
                <a16:creationId xmlns:a16="http://schemas.microsoft.com/office/drawing/2014/main" id="{5B72373D-397A-4A65-BB7D-8C5B0A80EAE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657600" y="5667375"/>
          <a:ext cx="15240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16" name="Equation" r:id="rId4" imgW="812520" imgH="431640" progId="Equation.3">
                  <p:embed/>
                </p:oleObj>
              </mc:Choice>
              <mc:Fallback>
                <p:oleObj name="Equation" r:id="rId4" imgW="8125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667375"/>
                        <a:ext cx="15240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9509" name="Group 21">
            <a:extLst>
              <a:ext uri="{FF2B5EF4-FFF2-40B4-BE49-F238E27FC236}">
                <a16:creationId xmlns:a16="http://schemas.microsoft.com/office/drawing/2014/main" id="{5FAF524B-574E-4A9E-ABF2-A6BD4D60F8B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505200"/>
            <a:ext cx="2895600" cy="1676400"/>
            <a:chOff x="3552" y="2208"/>
            <a:chExt cx="1824" cy="1056"/>
          </a:xfrm>
        </p:grpSpPr>
        <p:sp>
          <p:nvSpPr>
            <p:cNvPr id="319492" name="Oval 4">
              <a:extLst>
                <a:ext uri="{FF2B5EF4-FFF2-40B4-BE49-F238E27FC236}">
                  <a16:creationId xmlns:a16="http://schemas.microsoft.com/office/drawing/2014/main" id="{80CD0B5D-C786-4AE2-8B12-92D78676E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208"/>
              <a:ext cx="1056" cy="105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0392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19493" name="Line 5">
              <a:extLst>
                <a:ext uri="{FF2B5EF4-FFF2-40B4-BE49-F238E27FC236}">
                  <a16:creationId xmlns:a16="http://schemas.microsoft.com/office/drawing/2014/main" id="{18B6FC32-E033-4E29-8374-15392AEE8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640"/>
              <a:ext cx="912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9494" name="Line 6">
              <a:extLst>
                <a:ext uri="{FF2B5EF4-FFF2-40B4-BE49-F238E27FC236}">
                  <a16:creationId xmlns:a16="http://schemas.microsoft.com/office/drawing/2014/main" id="{3915676E-4751-4DE9-81F7-E7E3C3BEF6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" y="2304"/>
              <a:ext cx="528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19495" name="Oval 7">
            <a:extLst>
              <a:ext uri="{FF2B5EF4-FFF2-40B4-BE49-F238E27FC236}">
                <a16:creationId xmlns:a16="http://schemas.microsoft.com/office/drawing/2014/main" id="{78806EE5-478C-4B7E-AC45-96C4085FD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529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9499" name="Text Box 11">
            <a:extLst>
              <a:ext uri="{FF2B5EF4-FFF2-40B4-BE49-F238E27FC236}">
                <a16:creationId xmlns:a16="http://schemas.microsoft.com/office/drawing/2014/main" id="{73809217-2D5C-48E6-A7E0-0873E56C3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191000"/>
            <a:ext cx="744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b="0" i="0"/>
              <a:t>Δ</a:t>
            </a:r>
            <a:r>
              <a:rPr lang="pt-BR" altLang="en-US" b="0" i="0"/>
              <a:t> &gt; 0</a:t>
            </a:r>
          </a:p>
        </p:txBody>
      </p:sp>
      <p:grpSp>
        <p:nvGrpSpPr>
          <p:cNvPr id="319512" name="Group 24">
            <a:extLst>
              <a:ext uri="{FF2B5EF4-FFF2-40B4-BE49-F238E27FC236}">
                <a16:creationId xmlns:a16="http://schemas.microsoft.com/office/drawing/2014/main" id="{E24363AF-8773-4EAC-AD87-7DE7704ED8AD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800600"/>
            <a:ext cx="2971800" cy="1066800"/>
            <a:chOff x="3552" y="3024"/>
            <a:chExt cx="1872" cy="672"/>
          </a:xfrm>
        </p:grpSpPr>
        <p:grpSp>
          <p:nvGrpSpPr>
            <p:cNvPr id="319511" name="Group 23">
              <a:extLst>
                <a:ext uri="{FF2B5EF4-FFF2-40B4-BE49-F238E27FC236}">
                  <a16:creationId xmlns:a16="http://schemas.microsoft.com/office/drawing/2014/main" id="{1D149805-A75D-4875-AE09-2A777D71C5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3024"/>
              <a:ext cx="1872" cy="672"/>
              <a:chOff x="3552" y="3024"/>
              <a:chExt cx="1872" cy="672"/>
            </a:xfrm>
          </p:grpSpPr>
          <p:sp>
            <p:nvSpPr>
              <p:cNvPr id="319500" name="Line 12">
                <a:extLst>
                  <a:ext uri="{FF2B5EF4-FFF2-40B4-BE49-F238E27FC236}">
                    <a16:creationId xmlns:a16="http://schemas.microsoft.com/office/drawing/2014/main" id="{C3D76113-FEE7-4D8D-9E8B-6A8C916506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3024"/>
                <a:ext cx="1776" cy="67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9501" name="Text Box 13">
                <a:extLst>
                  <a:ext uri="{FF2B5EF4-FFF2-40B4-BE49-F238E27FC236}">
                    <a16:creationId xmlns:a16="http://schemas.microsoft.com/office/drawing/2014/main" id="{80FD4E7F-B5DE-4FC7-BE17-7828603BA1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360"/>
                <a:ext cx="46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l-GR" altLang="en-US" b="0" i="0"/>
                  <a:t>Δ</a:t>
                </a:r>
                <a:r>
                  <a:rPr lang="pt-BR" altLang="en-US" b="0" i="0"/>
                  <a:t> = 0</a:t>
                </a:r>
              </a:p>
            </p:txBody>
          </p:sp>
        </p:grpSp>
        <p:sp>
          <p:nvSpPr>
            <p:cNvPr id="319504" name="Oval 16">
              <a:extLst>
                <a:ext uri="{FF2B5EF4-FFF2-40B4-BE49-F238E27FC236}">
                  <a16:creationId xmlns:a16="http://schemas.microsoft.com/office/drawing/2014/main" id="{9DFD7884-FB11-4343-9D0F-55C1E3C1C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" y="32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19510" name="Group 22">
            <a:extLst>
              <a:ext uri="{FF2B5EF4-FFF2-40B4-BE49-F238E27FC236}">
                <a16:creationId xmlns:a16="http://schemas.microsoft.com/office/drawing/2014/main" id="{22A78501-18C4-43DE-8FCD-6F02213A1236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819400"/>
            <a:ext cx="3124200" cy="1066800"/>
            <a:chOff x="3408" y="1776"/>
            <a:chExt cx="1968" cy="672"/>
          </a:xfrm>
        </p:grpSpPr>
        <p:sp>
          <p:nvSpPr>
            <p:cNvPr id="319505" name="Line 17">
              <a:extLst>
                <a:ext uri="{FF2B5EF4-FFF2-40B4-BE49-F238E27FC236}">
                  <a16:creationId xmlns:a16="http://schemas.microsoft.com/office/drawing/2014/main" id="{BE404944-902A-4532-A66B-CD9644AA8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776"/>
              <a:ext cx="1872" cy="6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9506" name="Text Box 18">
              <a:extLst>
                <a:ext uri="{FF2B5EF4-FFF2-40B4-BE49-F238E27FC236}">
                  <a16:creationId xmlns:a16="http://schemas.microsoft.com/office/drawing/2014/main" id="{9EF2E636-17F5-485E-B056-9A14AD103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112"/>
              <a:ext cx="4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b="0" i="0"/>
                <a:t>Δ</a:t>
              </a:r>
              <a:r>
                <a:rPr lang="pt-BR" altLang="en-US" b="0" i="0"/>
                <a:t> &lt; 0</a:t>
              </a:r>
            </a:p>
          </p:txBody>
        </p:sp>
      </p:grpSp>
      <p:sp>
        <p:nvSpPr>
          <p:cNvPr id="319507" name="Oval 19">
            <a:extLst>
              <a:ext uri="{FF2B5EF4-FFF2-40B4-BE49-F238E27FC236}">
                <a16:creationId xmlns:a16="http://schemas.microsoft.com/office/drawing/2014/main" id="{669E68B6-3B89-4445-A231-7910F3165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0800" y="39243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uiExpand="1" build="p"/>
      <p:bldP spid="319499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1545</Words>
  <Application>Microsoft Office PowerPoint</Application>
  <PresentationFormat>On-screen Show (4:3)</PresentationFormat>
  <Paragraphs>273</Paragraphs>
  <Slides>33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Design padrão</vt:lpstr>
      <vt:lpstr>Introdução à Computação Gráfica Ray Tracing</vt:lpstr>
      <vt:lpstr>Características Principais</vt:lpstr>
      <vt:lpstr>Contexto Histórico</vt:lpstr>
      <vt:lpstr>Ray Casting</vt:lpstr>
      <vt:lpstr>Interseção Raio / Objeto</vt:lpstr>
      <vt:lpstr>Objetos Implícitos</vt:lpstr>
      <vt:lpstr>Quádricas</vt:lpstr>
      <vt:lpstr>Interseção Raio / Objeto Implícito</vt:lpstr>
      <vt:lpstr>Exemplo: Interseção com Esfera</vt:lpstr>
      <vt:lpstr>Computando a Normal no Ponto de Interseção</vt:lpstr>
      <vt:lpstr>Interseção com Objetos Transformados</vt:lpstr>
      <vt:lpstr>Interseção com Objetos Transformados</vt:lpstr>
      <vt:lpstr>Transformando Normais</vt:lpstr>
      <vt:lpstr>Transformando Normais</vt:lpstr>
      <vt:lpstr>Interseção com Planos</vt:lpstr>
      <vt:lpstr>Interseção com Triângulos</vt:lpstr>
      <vt:lpstr>Interseção com Triângulos</vt:lpstr>
      <vt:lpstr>Interseção com Polígonos Convexos</vt:lpstr>
      <vt:lpstr>Interseção com Polígonos Quaisquer</vt:lpstr>
      <vt:lpstr>Interseção com Sólidos CSG</vt:lpstr>
      <vt:lpstr>Interseção com Sólidos CSG</vt:lpstr>
      <vt:lpstr>Ray Tracing de Sólidos CSG</vt:lpstr>
      <vt:lpstr>Interseção com Superfícies Paramétricas</vt:lpstr>
      <vt:lpstr>Interseção com Superfícies Paramétricas</vt:lpstr>
      <vt:lpstr>Outros Objetos</vt:lpstr>
      <vt:lpstr>Ray Tracing Recursivo</vt:lpstr>
      <vt:lpstr>Ray Tracing Recursivo</vt:lpstr>
      <vt:lpstr>Ray Tracing Recursivo</vt:lpstr>
      <vt:lpstr>Técnicas de Aceleração</vt:lpstr>
      <vt:lpstr>Técnicas de Aceleração</vt:lpstr>
      <vt:lpstr>Volumes Limitantes</vt:lpstr>
      <vt:lpstr>Hierarquias de  Volumes</vt:lpstr>
      <vt:lpstr>Usando Hardware para determinar Visibilidade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cancer</cp:lastModifiedBy>
  <cp:revision>72</cp:revision>
  <dcterms:created xsi:type="dcterms:W3CDTF">2002-04-02T20:11:36Z</dcterms:created>
  <dcterms:modified xsi:type="dcterms:W3CDTF">2019-10-20T19:45:59Z</dcterms:modified>
</cp:coreProperties>
</file>