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56" r:id="rId2"/>
    <p:sldId id="258" r:id="rId3"/>
    <p:sldId id="274" r:id="rId4"/>
    <p:sldId id="259" r:id="rId5"/>
    <p:sldId id="320" r:id="rId6"/>
    <p:sldId id="262" r:id="rId7"/>
    <p:sldId id="257" r:id="rId8"/>
    <p:sldId id="265" r:id="rId9"/>
    <p:sldId id="260" r:id="rId10"/>
    <p:sldId id="273" r:id="rId11"/>
    <p:sldId id="266" r:id="rId12"/>
    <p:sldId id="261" r:id="rId13"/>
    <p:sldId id="263" r:id="rId14"/>
    <p:sldId id="264" r:id="rId15"/>
    <p:sldId id="267" r:id="rId16"/>
    <p:sldId id="268" r:id="rId17"/>
    <p:sldId id="269" r:id="rId18"/>
    <p:sldId id="270" r:id="rId19"/>
    <p:sldId id="319" r:id="rId20"/>
    <p:sldId id="271" r:id="rId21"/>
    <p:sldId id="272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4" r:id="rId30"/>
    <p:sldId id="282" r:id="rId31"/>
    <p:sldId id="283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302" r:id="rId41"/>
    <p:sldId id="321" r:id="rId42"/>
    <p:sldId id="303" r:id="rId43"/>
    <p:sldId id="293" r:id="rId44"/>
    <p:sldId id="304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5" r:id="rId54"/>
    <p:sldId id="322" r:id="rId55"/>
    <p:sldId id="307" r:id="rId56"/>
    <p:sldId id="306" r:id="rId57"/>
    <p:sldId id="317" r:id="rId58"/>
    <p:sldId id="324" r:id="rId59"/>
    <p:sldId id="308" r:id="rId60"/>
    <p:sldId id="309" r:id="rId61"/>
    <p:sldId id="310" r:id="rId62"/>
    <p:sldId id="313" r:id="rId63"/>
    <p:sldId id="311" r:id="rId64"/>
    <p:sldId id="312" r:id="rId65"/>
    <p:sldId id="326" r:id="rId66"/>
    <p:sldId id="314" r:id="rId67"/>
    <p:sldId id="325" r:id="rId68"/>
    <p:sldId id="315" r:id="rId69"/>
    <p:sldId id="316" r:id="rId70"/>
    <p:sldId id="323" r:id="rId71"/>
  </p:sldIdLst>
  <p:sldSz cx="9144000" cy="6858000" type="screen4x3"/>
  <p:notesSz cx="7315200" cy="9601200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388214-E263-60B7-337A-13941BE4FBF5}" v="12" dt="2019-10-20T14:51:02.160"/>
    <p1510:client id="{BDCE94B7-A312-8A33-F0D4-EE044F3BB3DF}" v="6" dt="2019-10-20T15:37:17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9" autoAdjust="0"/>
    <p:restoredTop sz="94617" autoAdjust="0"/>
  </p:normalViewPr>
  <p:slideViewPr>
    <p:cSldViewPr>
      <p:cViewPr varScale="1">
        <p:scale>
          <a:sx n="76" d="100"/>
          <a:sy n="76" d="100"/>
        </p:scale>
        <p:origin x="-2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63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79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78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o Cavalcanti" userId="S::roma@dcc.ufrj.br::baa1c4b3-324b-4001-8316-4ab30440d878" providerId="AD" clId="Web-{BDCE94B7-A312-8A33-F0D4-EE044F3BB3DF}"/>
    <pc:docChg chg="modSld">
      <pc:chgData name="Paulo Cavalcanti" userId="S::roma@dcc.ufrj.br::baa1c4b3-324b-4001-8316-4ab30440d878" providerId="AD" clId="Web-{BDCE94B7-A312-8A33-F0D4-EE044F3BB3DF}" dt="2019-10-20T15:37:16.628" v="3" actId="20577"/>
      <pc:docMkLst>
        <pc:docMk/>
      </pc:docMkLst>
      <pc:sldChg chg="modSp">
        <pc:chgData name="Paulo Cavalcanti" userId="S::roma@dcc.ufrj.br::baa1c4b3-324b-4001-8316-4ab30440d878" providerId="AD" clId="Web-{BDCE94B7-A312-8A33-F0D4-EE044F3BB3DF}" dt="2019-10-20T15:36:40.252" v="1" actId="20577"/>
        <pc:sldMkLst>
          <pc:docMk/>
          <pc:sldMk cId="0" sldId="259"/>
        </pc:sldMkLst>
        <pc:spChg chg="mod">
          <ac:chgData name="Paulo Cavalcanti" userId="S::roma@dcc.ufrj.br::baa1c4b3-324b-4001-8316-4ab30440d878" providerId="AD" clId="Web-{BDCE94B7-A312-8A33-F0D4-EE044F3BB3DF}" dt="2019-10-20T15:36:40.252" v="1" actId="20577"/>
          <ac:spMkLst>
            <pc:docMk/>
            <pc:sldMk cId="0" sldId="259"/>
            <ac:spMk id="228359" creationId="{6D91046F-E8F1-490F-8F20-16CB4CA6A390}"/>
          </ac:spMkLst>
        </pc:spChg>
      </pc:sldChg>
      <pc:sldChg chg="modSp">
        <pc:chgData name="Paulo Cavalcanti" userId="S::roma@dcc.ufrj.br::baa1c4b3-324b-4001-8316-4ab30440d878" providerId="AD" clId="Web-{BDCE94B7-A312-8A33-F0D4-EE044F3BB3DF}" dt="2019-10-20T15:37:16.628" v="3" actId="20577"/>
        <pc:sldMkLst>
          <pc:docMk/>
          <pc:sldMk cId="0" sldId="263"/>
        </pc:sldMkLst>
        <pc:spChg chg="mod">
          <ac:chgData name="Paulo Cavalcanti" userId="S::roma@dcc.ufrj.br::baa1c4b3-324b-4001-8316-4ab30440d878" providerId="AD" clId="Web-{BDCE94B7-A312-8A33-F0D4-EE044F3BB3DF}" dt="2019-10-20T15:37:16.628" v="3" actId="20577"/>
          <ac:spMkLst>
            <pc:docMk/>
            <pc:sldMk cId="0" sldId="263"/>
            <ac:spMk id="241667" creationId="{7FB62854-B136-45E4-ADEC-A06270800424}"/>
          </ac:spMkLst>
        </pc:spChg>
      </pc:sldChg>
    </pc:docChg>
  </pc:docChgLst>
  <pc:docChgLst>
    <pc:chgData name="Paulo Cavalcanti" userId="S::roma@dcc.ufrj.br::baa1c4b3-324b-4001-8316-4ab30440d878" providerId="AD" clId="Web-{2E388214-E263-60B7-337A-13941BE4FBF5}"/>
    <pc:docChg chg="modSld">
      <pc:chgData name="Paulo Cavalcanti" userId="S::roma@dcc.ufrj.br::baa1c4b3-324b-4001-8316-4ab30440d878" providerId="AD" clId="Web-{2E388214-E263-60B7-337A-13941BE4FBF5}" dt="2019-10-20T14:51:01.629" v="8" actId="20577"/>
      <pc:docMkLst>
        <pc:docMk/>
      </pc:docMkLst>
      <pc:sldChg chg="modSp">
        <pc:chgData name="Paulo Cavalcanti" userId="S::roma@dcc.ufrj.br::baa1c4b3-324b-4001-8316-4ab30440d878" providerId="AD" clId="Web-{2E388214-E263-60B7-337A-13941BE4FBF5}" dt="2019-10-20T14:48:08.925" v="1" actId="20577"/>
        <pc:sldMkLst>
          <pc:docMk/>
          <pc:sldMk cId="0" sldId="280"/>
        </pc:sldMkLst>
        <pc:spChg chg="mod">
          <ac:chgData name="Paulo Cavalcanti" userId="S::roma@dcc.ufrj.br::baa1c4b3-324b-4001-8316-4ab30440d878" providerId="AD" clId="Web-{2E388214-E263-60B7-337A-13941BE4FBF5}" dt="2019-10-20T14:48:08.925" v="1" actId="20577"/>
          <ac:spMkLst>
            <pc:docMk/>
            <pc:sldMk cId="0" sldId="280"/>
            <ac:spMk id="278531" creationId="{712AA0E2-2C0C-4E22-9B25-7893C5A463B6}"/>
          </ac:spMkLst>
        </pc:spChg>
      </pc:sldChg>
      <pc:sldChg chg="modSp">
        <pc:chgData name="Paulo Cavalcanti" userId="S::roma@dcc.ufrj.br::baa1c4b3-324b-4001-8316-4ab30440d878" providerId="AD" clId="Web-{2E388214-E263-60B7-337A-13941BE4FBF5}" dt="2019-10-20T14:48:37.113" v="3" actId="20577"/>
        <pc:sldMkLst>
          <pc:docMk/>
          <pc:sldMk cId="0" sldId="285"/>
        </pc:sldMkLst>
        <pc:spChg chg="mod">
          <ac:chgData name="Paulo Cavalcanti" userId="S::roma@dcc.ufrj.br::baa1c4b3-324b-4001-8316-4ab30440d878" providerId="AD" clId="Web-{2E388214-E263-60B7-337A-13941BE4FBF5}" dt="2019-10-20T14:48:37.113" v="3" actId="20577"/>
          <ac:spMkLst>
            <pc:docMk/>
            <pc:sldMk cId="0" sldId="285"/>
            <ac:spMk id="284675" creationId="{1F5CB0BA-CF74-4B6E-94F3-0B762F278EA3}"/>
          </ac:spMkLst>
        </pc:spChg>
      </pc:sldChg>
      <pc:sldChg chg="modSp">
        <pc:chgData name="Paulo Cavalcanti" userId="S::roma@dcc.ufrj.br::baa1c4b3-324b-4001-8316-4ab30440d878" providerId="AD" clId="Web-{2E388214-E263-60B7-337A-13941BE4FBF5}" dt="2019-10-20T14:51:01.629" v="8" actId="20577"/>
        <pc:sldMkLst>
          <pc:docMk/>
          <pc:sldMk cId="0" sldId="323"/>
        </pc:sldMkLst>
        <pc:spChg chg="mod">
          <ac:chgData name="Paulo Cavalcanti" userId="S::roma@dcc.ufrj.br::baa1c4b3-324b-4001-8316-4ab30440d878" providerId="AD" clId="Web-{2E388214-E263-60B7-337A-13941BE4FBF5}" dt="2019-10-20T14:51:01.629" v="8" actId="20577"/>
          <ac:spMkLst>
            <pc:docMk/>
            <pc:sldMk cId="0" sldId="323"/>
            <ac:spMk id="360451" creationId="{230D13F7-3A5F-4EBB-B2DB-C9F20025EA7F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BAEB2F77-4C32-4B37-B1E7-2E041ACE34E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 i="0"/>
            </a:lvl1pPr>
          </a:lstStyle>
          <a:p>
            <a:endParaRPr lang="pt-BR" alt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1B9650A-BBF6-465C-B267-CFCEDC8E651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i="0"/>
            </a:lvl1pPr>
          </a:lstStyle>
          <a:p>
            <a:endParaRPr lang="pt-BR" altLang="en-US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76E56C78-6B7C-4294-A1CF-B0D75889CA4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 i="0"/>
            </a:lvl1pPr>
          </a:lstStyle>
          <a:p>
            <a:endParaRPr lang="pt-BR" altLang="en-US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D73911ED-D632-4D73-A748-F59E2E13072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i="0"/>
            </a:lvl1pPr>
          </a:lstStyle>
          <a:p>
            <a:fld id="{ADC892DB-7D7F-4F9E-8FAD-CD49A502EFD8}" type="slidenum">
              <a:rPr lang="pt-BR" altLang="en-US"/>
              <a:pPr/>
              <a:t>‹#›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48A0CDE-8BA0-4F40-92C7-3ADC95E9BD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 i="0"/>
            </a:lvl1pPr>
          </a:lstStyle>
          <a:p>
            <a:endParaRPr lang="pt-BR" alt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9D70655-DC8D-47CE-8708-51A6E0BE279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i="0"/>
            </a:lvl1pPr>
          </a:lstStyle>
          <a:p>
            <a:endParaRPr lang="pt-BR" altLang="en-US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854C9D86-DAC0-40BB-9A64-AA6C330B3F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F1557DA9-05BB-432F-8BD8-41FD6781E35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F7A86B62-2B71-4E98-86C1-8F18B5EAA89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 i="0"/>
            </a:lvl1pPr>
          </a:lstStyle>
          <a:p>
            <a:endParaRPr lang="pt-BR" altLang="en-US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2DA96321-5B1C-4BEA-BC2B-D5D825903A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i="0"/>
            </a:lvl1pPr>
          </a:lstStyle>
          <a:p>
            <a:fld id="{7E92B514-356C-4827-9F3D-C26A8AE7E02B}" type="slidenum">
              <a:rPr lang="pt-BR" altLang="en-US"/>
              <a:pPr/>
              <a:t>‹#›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9DF8120-6D3E-42FB-BBF7-C76449ADA9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57CB42-BC2C-4842-9F75-60AF5D6066C7}" type="slidenum">
              <a:rPr lang="pt-BR" altLang="en-US"/>
              <a:pPr/>
              <a:t>1</a:t>
            </a:fld>
            <a:endParaRPr lang="pt-BR" altLang="en-US"/>
          </a:p>
        </p:txBody>
      </p:sp>
      <p:sp>
        <p:nvSpPr>
          <p:cNvPr id="38914" name="Rectangle 1026">
            <a:extLst>
              <a:ext uri="{FF2B5EF4-FFF2-40B4-BE49-F238E27FC236}">
                <a16:creationId xmlns:a16="http://schemas.microsoft.com/office/drawing/2014/main" id="{A2E33103-81F0-4FF1-A882-7A41341D81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1027">
            <a:extLst>
              <a:ext uri="{FF2B5EF4-FFF2-40B4-BE49-F238E27FC236}">
                <a16:creationId xmlns:a16="http://schemas.microsoft.com/office/drawing/2014/main" id="{6771D1A1-7623-4988-9F4C-C521E8FE26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8365D00-436B-4540-9230-A328E7DF2F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EDD1D1-F977-449E-A2BF-20B93CFE93BB}" type="slidenum">
              <a:rPr lang="pt-BR" altLang="en-US"/>
              <a:pPr/>
              <a:t>5</a:t>
            </a:fld>
            <a:endParaRPr lang="pt-BR" altLang="en-US"/>
          </a:p>
        </p:txBody>
      </p:sp>
      <p:sp>
        <p:nvSpPr>
          <p:cNvPr id="351234" name="Rectangle 2">
            <a:extLst>
              <a:ext uri="{FF2B5EF4-FFF2-40B4-BE49-F238E27FC236}">
                <a16:creationId xmlns:a16="http://schemas.microsoft.com/office/drawing/2014/main" id="{1F1E3D62-DE40-491D-B8D4-E8EA99737F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6838" y="801688"/>
            <a:ext cx="4579937" cy="3435350"/>
          </a:xfrm>
          <a:ln/>
        </p:spPr>
      </p:sp>
      <p:sp>
        <p:nvSpPr>
          <p:cNvPr id="351235" name="Rectangle 3">
            <a:extLst>
              <a:ext uri="{FF2B5EF4-FFF2-40B4-BE49-F238E27FC236}">
                <a16:creationId xmlns:a16="http://schemas.microsoft.com/office/drawing/2014/main" id="{B140C8F7-BC0D-4B00-A2B0-5C54CF259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8850" y="4562475"/>
            <a:ext cx="5395913" cy="4318000"/>
          </a:xfrm>
        </p:spPr>
        <p:txBody>
          <a:bodyPr/>
          <a:lstStyle/>
          <a:p>
            <a:pPr defTabSz="911225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724F701-6D31-4956-891A-B75C482034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1A84CE-E9F3-4449-A94D-38D1C779CE12}" type="slidenum">
              <a:rPr lang="pt-BR" altLang="en-US"/>
              <a:pPr/>
              <a:t>19</a:t>
            </a:fld>
            <a:endParaRPr lang="pt-BR" altLang="en-US"/>
          </a:p>
        </p:txBody>
      </p:sp>
      <p:sp>
        <p:nvSpPr>
          <p:cNvPr id="347138" name="Rectangle 2">
            <a:extLst>
              <a:ext uri="{FF2B5EF4-FFF2-40B4-BE49-F238E27FC236}">
                <a16:creationId xmlns:a16="http://schemas.microsoft.com/office/drawing/2014/main" id="{82F1E2C0-BE21-4ECC-A56E-7FDEF0236A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6838" y="801688"/>
            <a:ext cx="4579937" cy="3435350"/>
          </a:xfrm>
          <a:ln/>
        </p:spPr>
      </p:sp>
      <p:sp>
        <p:nvSpPr>
          <p:cNvPr id="347139" name="Rectangle 3">
            <a:extLst>
              <a:ext uri="{FF2B5EF4-FFF2-40B4-BE49-F238E27FC236}">
                <a16:creationId xmlns:a16="http://schemas.microsoft.com/office/drawing/2014/main" id="{2DBB60D8-6D28-4B2A-A546-9088BE486B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8850" y="4562475"/>
            <a:ext cx="5395913" cy="4318000"/>
          </a:xfrm>
        </p:spPr>
        <p:txBody>
          <a:bodyPr/>
          <a:lstStyle/>
          <a:p>
            <a:pPr defTabSz="911225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8DCC904-5ED1-47F8-B288-759D8F7B0D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EBA56F-0AA8-41DB-BAFF-978F99BD66B6}" type="slidenum">
              <a:rPr lang="pt-BR" altLang="en-US"/>
              <a:pPr/>
              <a:t>41</a:t>
            </a:fld>
            <a:endParaRPr lang="pt-BR" altLang="en-US"/>
          </a:p>
        </p:txBody>
      </p:sp>
      <p:sp>
        <p:nvSpPr>
          <p:cNvPr id="353282" name="Rectangle 2">
            <a:extLst>
              <a:ext uri="{FF2B5EF4-FFF2-40B4-BE49-F238E27FC236}">
                <a16:creationId xmlns:a16="http://schemas.microsoft.com/office/drawing/2014/main" id="{9D7AA1F0-A884-4EAF-9021-97220049F2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6838" y="804863"/>
            <a:ext cx="4576762" cy="343217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53283" name="Rectangle 3">
            <a:extLst>
              <a:ext uri="{FF2B5EF4-FFF2-40B4-BE49-F238E27FC236}">
                <a16:creationId xmlns:a16="http://schemas.microsoft.com/office/drawing/2014/main" id="{E67AD073-5F0F-4A13-9CBA-C77BE5FF1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8850" y="4562475"/>
            <a:ext cx="5395913" cy="4318000"/>
          </a:xfrm>
          <a:ln/>
        </p:spPr>
        <p:txBody>
          <a:bodyPr lIns="98108" tIns="48224" rIns="98108" bIns="48224"/>
          <a:lstStyle/>
          <a:p>
            <a:pPr defTabSz="911225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0314470-2C65-4816-A740-8BF2E2010C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D79634-77B9-4E42-8272-D82FF6A91640}" type="slidenum">
              <a:rPr lang="pt-BR" altLang="en-US"/>
              <a:pPr/>
              <a:t>54</a:t>
            </a:fld>
            <a:endParaRPr lang="pt-BR" altLang="en-US"/>
          </a:p>
        </p:txBody>
      </p:sp>
      <p:sp>
        <p:nvSpPr>
          <p:cNvPr id="355330" name="Rectangle 2">
            <a:extLst>
              <a:ext uri="{FF2B5EF4-FFF2-40B4-BE49-F238E27FC236}">
                <a16:creationId xmlns:a16="http://schemas.microsoft.com/office/drawing/2014/main" id="{6A4A0291-4499-4245-AA23-2BBBAE9994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6838" y="801688"/>
            <a:ext cx="4579937" cy="343535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55331" name="Rectangle 3">
            <a:extLst>
              <a:ext uri="{FF2B5EF4-FFF2-40B4-BE49-F238E27FC236}">
                <a16:creationId xmlns:a16="http://schemas.microsoft.com/office/drawing/2014/main" id="{5B838505-F801-4C48-AB55-4B06B876F9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8850" y="4562475"/>
            <a:ext cx="5395913" cy="4318000"/>
          </a:xfrm>
          <a:ln/>
        </p:spPr>
        <p:txBody>
          <a:bodyPr lIns="98108" tIns="48224" rIns="98108" bIns="48224"/>
          <a:lstStyle/>
          <a:p>
            <a:pPr defTabSz="911225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D3A90-340B-4756-9D05-FF5F8AD24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C0D78-BBA7-425C-BC68-36587DC90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EB7D9-4498-4E9C-8C3B-CDE2CA9DB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63B84-7ED4-4EBD-9E76-7DE5AEC5E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63228-F52F-43A1-AE37-5EDB3D381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017BE-3A55-463C-B461-639BA7BFBB94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654892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350D7-22E9-401C-89F4-BA527B184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71CE76-F083-4DF4-9B01-04DCEED29A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2130E-87AC-4524-ADA7-D846E184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8FCC4-3F1C-4403-A19A-F45B4C5C0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B813F-F230-4B9D-AA3A-6E729CE0E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8CF22-0FE2-4804-8E15-EAD894513723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52416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BD557E-C61A-4CF6-9798-0AC4D067B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17925-36FF-4B89-B145-3381D9752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776AE-D15B-4636-BE2A-AEF418E6A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F8CDA-F4C5-47B7-BB70-DF304437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46BB9-0F59-4E0B-9B2D-0ACD79AEE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F7988-5F46-4111-9264-7DF7B38AFB67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834960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C476B-D55D-48E1-9891-92887AD5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D0834-AD45-4CE0-A564-219DF3ECE87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2935E19-F50B-4751-BA80-8E3FF84A8872}"/>
              </a:ext>
            </a:extLst>
          </p:cNvPr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9FC00-977E-48B7-ABF3-7DF316DF29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701F00-8D5A-404E-AEF7-078A4DDB1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B42547-B562-43CC-AA2E-317CE5230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98845E8-46D2-4996-9225-2183AC34C30C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766815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3FCDA-BCD3-4E6D-B51C-25A731983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0615BE-07AF-45C6-A2C9-BDB19B156D9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6645FE-472F-45D7-8DFD-AD0A3B1C2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B0F2E9-7AFB-459C-A0BF-52FFBF556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8B7F6-2993-49AB-8809-8A2FDDEDA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C10B1-E8C0-4168-8625-F5B1A2BCB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97692D3-2635-4D3F-A75C-079203260B2C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102302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4BB86-BA84-4C2A-8FC0-946CC107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6BD34-2055-422C-81D1-DE772C0FE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25D8D2-5B2D-4DF5-9495-B17604B37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27497-7463-47D8-8F46-7E2AACAA5F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4D929-910A-4A44-BFD6-5C0E1BB1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7BF11-6FAC-452A-BA26-25B45792C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99CCE0-85E5-4753-AC22-F062AAB6CF54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849880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49652-B0C3-4953-8319-8D331BB95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0324A-0DC4-431F-9B56-FE70B47476C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432F0-38F0-4A04-A82E-FCB3ADC7B5F8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7A6D46-9836-40B1-98B7-68348E41F738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7C0D0D9-5FE8-49CA-83AC-4A3D29C5CF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135C1C-A169-4524-B95B-3E3FA1541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EB5745B-3F5A-4BBF-B4DA-CA0573C63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666695E-0C00-4662-97B9-753790069B70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38899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A09-E734-446F-A02A-2C56CC456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00AEF-2841-4371-8B59-ECD59EC83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92780-0AB5-4C13-B734-9915683E8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2C748-3E20-445E-85A2-A9180C628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CEF2B-8F8F-4C2A-B753-42EDDFA1F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AAC43-533B-47A7-A25F-8269B2C2792D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79488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7377E-8318-46DA-9EDD-376F7816D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5377B-1E07-4B64-BED2-F674C8B52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C6E1C-D73F-4779-B7A9-B5E427A59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3D420-3F03-4928-824A-68AFB3CF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F55A4-E12B-4A7E-A242-36914835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654A7-43A8-4567-B90B-15DB15EEC7CC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2302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E54E2-AAB7-4679-B82E-40A950783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561B5-9D9D-49D9-9278-7700C163B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F37E10-23B4-44B8-83BC-C06E5FA94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59A94E-3780-49BB-82A2-4C9C49D84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9762F-72CD-4479-AF4F-5A0FB3503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C2F96-0F7E-4E1C-8BC5-DA90DB4D1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5236E-6D2B-4A8C-A3ED-12418C8784D7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37210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698AA-C5C8-4BC4-8977-5444D8C7F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8B73A-12D3-4C1D-B0CB-553A66FE5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1B1577-578C-4B19-B4B1-F78419F5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9433D8-656A-4520-9F8D-8FC3103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522742-6BD3-4823-9681-CE40FD2714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00A47F-21D6-4FC3-9433-CAB728051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6A9DDA-A452-4933-A50E-071AFE2CA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EFF524-50D2-4814-94CD-2424329BE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8A3AC-5CB5-428C-81C5-913DF30C4A45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91361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D0EE2-3A13-4DF3-9F2D-0721BE71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E83835-72AA-4A1E-8569-77667EBDE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4723D6-5468-4D62-86F9-0CF7E098C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19376A-2DFE-42F0-B540-754A87EEF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D66B0-7E49-4182-9A0F-3E8FAEAE8702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559958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F1B5B5-418A-4DD5-B6DF-E32575C37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9DE101-03A4-47C0-BA59-7474EB953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56CFA-33B6-4BAA-913B-52A9F9CF9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6DF80-7335-48C6-A0B7-44E62DFA96EE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41675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11CA-8A20-4029-91DC-B4D4F40B3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D8F58-B3D6-4C00-A15F-955078FF7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4A3280-9059-448B-A5DA-AFE889D59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DB438-E901-4201-92F5-8B48E14F7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9042D6-6BF8-4DA0-9C77-CEC9DD67F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D4C52-8892-4D08-94BC-7E3BCADB1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2678E-E32E-43AB-97E0-160AFD21BAFB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0519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6F79E-CFCF-4DA9-9620-B53E65BD0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DAD99-4D0C-4170-ABB5-4987CB6269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A207AD-361F-4071-9B35-335F92AF5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4EDA5-D39A-4999-A9C0-1C819BFD1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0CB19-1176-45A6-8142-430329601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7FA42-75A3-47C5-A6AF-F8DB6BA86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B6375-21FB-4BD3-A0F9-A89906175AFF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847911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1EF0926-A2CA-4644-A317-572E848D6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A373E3E-135E-4B32-AF75-599A0AF358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E05678B-F29B-4EB5-A9E4-02F58C14064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/>
            </a:lvl1pPr>
          </a:lstStyle>
          <a:p>
            <a:endParaRPr lang="pt-BR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2086F45-19A3-4081-824C-DB605590BA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endParaRPr lang="pt-BR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6D6AD00-069C-4E50-98B6-89F5C94911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fld id="{B2A5DCED-538B-4308-A99D-EE1C558D7E91}" type="slidenum">
              <a:rPr lang="pt-BR" altLang="en-US"/>
              <a:pPr/>
              <a:t>‹#›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w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1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9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2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4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1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7.png"/><Relationship Id="rId4" Type="http://schemas.openxmlformats.org/officeDocument/2006/relationships/oleObject" Target="../embeddings/oleObject21.bin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5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F20C9E9-A867-4CE4-ABA1-9FFA0E7E73C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209800"/>
            <a:ext cx="7772400" cy="1470025"/>
          </a:xfrm>
        </p:spPr>
        <p:txBody>
          <a:bodyPr anchor="ctr"/>
          <a:lstStyle/>
          <a:p>
            <a:r>
              <a:rPr lang="pt-BR" altLang="en-US" sz="3600"/>
              <a:t>Introdução à Computação Gráfica</a:t>
            </a:r>
            <a:br>
              <a:rPr lang="pt-BR" altLang="en-US" sz="3600"/>
            </a:br>
            <a:r>
              <a:rPr lang="pt-BR" altLang="en-US" sz="3600"/>
              <a:t>Cor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F4DD851-EF60-4624-914B-C7F7E881B98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4648200"/>
            <a:ext cx="6400800" cy="1752600"/>
          </a:xfrm>
        </p:spPr>
        <p:txBody>
          <a:bodyPr/>
          <a:lstStyle/>
          <a:p>
            <a:pPr algn="r"/>
            <a:r>
              <a:rPr lang="pt-BR" altLang="en-US" sz="3000"/>
              <a:t>Claudio Esperança</a:t>
            </a:r>
          </a:p>
          <a:p>
            <a:pPr algn="r"/>
            <a:r>
              <a:rPr lang="pt-BR" altLang="en-US" sz="3000"/>
              <a:t>Paulo Roma Cavalcanti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>
            <a:extLst>
              <a:ext uri="{FF2B5EF4-FFF2-40B4-BE49-F238E27FC236}">
                <a16:creationId xmlns:a16="http://schemas.microsoft.com/office/drawing/2014/main" id="{E54783D0-CC26-446F-B4CC-F9CF9D386D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Percepção de Cor</a:t>
            </a:r>
          </a:p>
        </p:txBody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EF3BF771-F75C-4E42-80BA-6C2133C209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/>
              <a:t>Diferente para cada espécie animal.</a:t>
            </a:r>
          </a:p>
          <a:p>
            <a:r>
              <a:rPr lang="pt-BR" altLang="en-US"/>
              <a:t>Dentre os mamíferos, só o homem e o macaco enxergam cores.  </a:t>
            </a:r>
          </a:p>
          <a:p>
            <a:r>
              <a:rPr lang="pt-BR" altLang="en-US"/>
              <a:t>Aves têm uma visão muito mais acurada do que a nossa.</a:t>
            </a:r>
          </a:p>
          <a:p>
            <a:endParaRPr lang="pt-B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>
            <a:extLst>
              <a:ext uri="{FF2B5EF4-FFF2-40B4-BE49-F238E27FC236}">
                <a16:creationId xmlns:a16="http://schemas.microsoft.com/office/drawing/2014/main" id="{7768D1CB-FAFF-4A68-8880-B1A411A536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Representação</a:t>
            </a:r>
          </a:p>
        </p:txBody>
      </p:sp>
      <p:sp>
        <p:nvSpPr>
          <p:cNvPr id="247811" name="Rectangle 3">
            <a:extLst>
              <a:ext uri="{FF2B5EF4-FFF2-40B4-BE49-F238E27FC236}">
                <a16:creationId xmlns:a16="http://schemas.microsoft.com/office/drawing/2014/main" id="{1AC4C454-D46E-47DC-9BD7-06CD8C204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/>
              <a:t>Amostragem gera uma representação </a:t>
            </a:r>
            <a:r>
              <a:rPr lang="pt-BR" altLang="en-US" b="1"/>
              <a:t>finita </a:t>
            </a:r>
            <a:r>
              <a:rPr lang="pt-BR" altLang="en-US"/>
              <a:t>de uma função de distribuição espectral.</a:t>
            </a:r>
            <a:endParaRPr lang="pt-BR" altLang="en-US" b="1"/>
          </a:p>
          <a:p>
            <a:r>
              <a:rPr lang="pt-BR" altLang="en-US"/>
              <a:t>Todo sistema refletivo possui um número </a:t>
            </a:r>
            <a:r>
              <a:rPr lang="pt-BR" altLang="en-US" b="1"/>
              <a:t>finito</a:t>
            </a:r>
            <a:r>
              <a:rPr lang="pt-BR" altLang="en-US"/>
              <a:t> de sensores, que fazem uma amostragem em </a:t>
            </a:r>
            <a:r>
              <a:rPr lang="pt-BR" altLang="en-US" i="1"/>
              <a:t>n</a:t>
            </a:r>
            <a:r>
              <a:rPr lang="pt-BR" altLang="en-US"/>
              <a:t> faixas do espectro.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>
            <a:extLst>
              <a:ext uri="{FF2B5EF4-FFF2-40B4-BE49-F238E27FC236}">
                <a16:creationId xmlns:a16="http://schemas.microsoft.com/office/drawing/2014/main" id="{F73A57A5-F06A-4C39-B7F6-250A57F155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Amostragem</a:t>
            </a:r>
          </a:p>
        </p:txBody>
      </p:sp>
      <p:sp>
        <p:nvSpPr>
          <p:cNvPr id="232454" name="Rectangle 6">
            <a:extLst>
              <a:ext uri="{FF2B5EF4-FFF2-40B4-BE49-F238E27FC236}">
                <a16:creationId xmlns:a16="http://schemas.microsoft.com/office/drawing/2014/main" id="{83FC00D7-A57C-4768-9E6E-ABFF818E125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endParaRPr lang="pt-BR" altLang="en-US" sz="2600" i="1"/>
          </a:p>
          <a:p>
            <a:endParaRPr lang="pt-BR" altLang="en-US" sz="2600" i="1"/>
          </a:p>
          <a:p>
            <a:endParaRPr lang="pt-BR" altLang="en-US" sz="2600" i="1"/>
          </a:p>
          <a:p>
            <a:r>
              <a:rPr lang="pt-BR" altLang="en-US" sz="2600" i="1"/>
              <a:t>s</a:t>
            </a:r>
            <a:r>
              <a:rPr lang="pt-BR" altLang="en-US" sz="2600" baseline="-25000"/>
              <a:t>i</a:t>
            </a:r>
            <a:r>
              <a:rPr lang="pt-BR" altLang="en-US" sz="2600"/>
              <a:t>(</a:t>
            </a:r>
            <a:r>
              <a:rPr lang="pt-BR" altLang="en-US" sz="2600">
                <a:sym typeface="Symbol" panose="05050102010706020507" pitchFamily="18" charset="2"/>
              </a:rPr>
              <a:t>)</a:t>
            </a:r>
            <a:r>
              <a:rPr lang="pt-BR" altLang="en-US" sz="2600" baseline="-25000"/>
              <a:t> </a:t>
            </a:r>
            <a:r>
              <a:rPr lang="pt-BR" altLang="en-US" sz="2600"/>
              <a:t>é a função de resposta espectral do </a:t>
            </a:r>
            <a:r>
              <a:rPr lang="pt-BR" altLang="en-US" sz="2600" noProof="1"/>
              <a:t>i-ésimo</a:t>
            </a:r>
            <a:r>
              <a:rPr lang="pt-BR" altLang="en-US" sz="2600"/>
              <a:t> sensor.</a:t>
            </a:r>
          </a:p>
          <a:p>
            <a:endParaRPr lang="pt-BR" altLang="en-US" sz="2600"/>
          </a:p>
          <a:p>
            <a:endParaRPr lang="pt-BR" altLang="en-US" sz="2600"/>
          </a:p>
        </p:txBody>
      </p:sp>
      <p:graphicFrame>
        <p:nvGraphicFramePr>
          <p:cNvPr id="232452" name="Object 4">
            <a:extLst>
              <a:ext uri="{FF2B5EF4-FFF2-40B4-BE49-F238E27FC236}">
                <a16:creationId xmlns:a16="http://schemas.microsoft.com/office/drawing/2014/main" id="{926685E3-A3AF-406B-91B7-F549FF2D47F1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990600" y="1676400"/>
          <a:ext cx="6705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77" name="Equation" r:id="rId3" imgW="2565360" imgH="330120" progId="Equation.3">
                  <p:embed/>
                </p:oleObj>
              </mc:Choice>
              <mc:Fallback>
                <p:oleObj name="Equation" r:id="rId3" imgW="2565360" imgH="3301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76400"/>
                        <a:ext cx="6705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2455" name="Picture 7">
            <a:extLst>
              <a:ext uri="{FF2B5EF4-FFF2-40B4-BE49-F238E27FC236}">
                <a16:creationId xmlns:a16="http://schemas.microsoft.com/office/drawing/2014/main" id="{B2398648-D6C4-4FAF-8DB4-FF4EE95BFA0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3581400"/>
            <a:ext cx="4724400" cy="25146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32461" name="Freeform 13">
            <a:extLst>
              <a:ext uri="{FF2B5EF4-FFF2-40B4-BE49-F238E27FC236}">
                <a16:creationId xmlns:a16="http://schemas.microsoft.com/office/drawing/2014/main" id="{CD3C4485-DF2E-4F26-8E34-B1BE802FEDC5}"/>
              </a:ext>
            </a:extLst>
          </p:cNvPr>
          <p:cNvSpPr>
            <a:spLocks/>
          </p:cNvSpPr>
          <p:nvPr/>
        </p:nvSpPr>
        <p:spPr bwMode="auto">
          <a:xfrm>
            <a:off x="2844800" y="4191000"/>
            <a:ext cx="5003800" cy="746125"/>
          </a:xfrm>
          <a:custGeom>
            <a:avLst/>
            <a:gdLst>
              <a:gd name="T0" fmla="*/ 0 w 3154"/>
              <a:gd name="T1" fmla="*/ 36 h 431"/>
              <a:gd name="T2" fmla="*/ 128 w 3154"/>
              <a:gd name="T3" fmla="*/ 55 h 431"/>
              <a:gd name="T4" fmla="*/ 311 w 3154"/>
              <a:gd name="T5" fmla="*/ 183 h 431"/>
              <a:gd name="T6" fmla="*/ 402 w 3154"/>
              <a:gd name="T7" fmla="*/ 247 h 431"/>
              <a:gd name="T8" fmla="*/ 613 w 3154"/>
              <a:gd name="T9" fmla="*/ 265 h 431"/>
              <a:gd name="T10" fmla="*/ 805 w 3154"/>
              <a:gd name="T11" fmla="*/ 219 h 431"/>
              <a:gd name="T12" fmla="*/ 896 w 3154"/>
              <a:gd name="T13" fmla="*/ 192 h 431"/>
              <a:gd name="T14" fmla="*/ 987 w 3154"/>
              <a:gd name="T15" fmla="*/ 146 h 431"/>
              <a:gd name="T16" fmla="*/ 1097 w 3154"/>
              <a:gd name="T17" fmla="*/ 73 h 431"/>
              <a:gd name="T18" fmla="*/ 1125 w 3154"/>
              <a:gd name="T19" fmla="*/ 55 h 431"/>
              <a:gd name="T20" fmla="*/ 1143 w 3154"/>
              <a:gd name="T21" fmla="*/ 36 h 431"/>
              <a:gd name="T22" fmla="*/ 1289 w 3154"/>
              <a:gd name="T23" fmla="*/ 0 h 431"/>
              <a:gd name="T24" fmla="*/ 1637 w 3154"/>
              <a:gd name="T25" fmla="*/ 9 h 431"/>
              <a:gd name="T26" fmla="*/ 1774 w 3154"/>
              <a:gd name="T27" fmla="*/ 64 h 431"/>
              <a:gd name="T28" fmla="*/ 1893 w 3154"/>
              <a:gd name="T29" fmla="*/ 137 h 431"/>
              <a:gd name="T30" fmla="*/ 2149 w 3154"/>
              <a:gd name="T31" fmla="*/ 219 h 431"/>
              <a:gd name="T32" fmla="*/ 2441 w 3154"/>
              <a:gd name="T33" fmla="*/ 329 h 431"/>
              <a:gd name="T34" fmla="*/ 2551 w 3154"/>
              <a:gd name="T35" fmla="*/ 366 h 431"/>
              <a:gd name="T36" fmla="*/ 2953 w 3154"/>
              <a:gd name="T37" fmla="*/ 411 h 431"/>
              <a:gd name="T38" fmla="*/ 3054 w 3154"/>
              <a:gd name="T39" fmla="*/ 411 h 431"/>
              <a:gd name="T40" fmla="*/ 3072 w 3154"/>
              <a:gd name="T41" fmla="*/ 384 h 431"/>
              <a:gd name="T42" fmla="*/ 3127 w 3154"/>
              <a:gd name="T43" fmla="*/ 347 h 431"/>
              <a:gd name="T44" fmla="*/ 3154 w 3154"/>
              <a:gd name="T45" fmla="*/ 338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154" h="431">
                <a:moveTo>
                  <a:pt x="0" y="36"/>
                </a:moveTo>
                <a:cubicBezTo>
                  <a:pt x="9" y="37"/>
                  <a:pt x="97" y="38"/>
                  <a:pt x="128" y="55"/>
                </a:cubicBezTo>
                <a:cubicBezTo>
                  <a:pt x="193" y="90"/>
                  <a:pt x="250" y="142"/>
                  <a:pt x="311" y="183"/>
                </a:cubicBezTo>
                <a:cubicBezTo>
                  <a:pt x="423" y="259"/>
                  <a:pt x="318" y="226"/>
                  <a:pt x="402" y="247"/>
                </a:cubicBezTo>
                <a:cubicBezTo>
                  <a:pt x="461" y="303"/>
                  <a:pt x="525" y="270"/>
                  <a:pt x="613" y="265"/>
                </a:cubicBezTo>
                <a:cubicBezTo>
                  <a:pt x="679" y="252"/>
                  <a:pt x="740" y="237"/>
                  <a:pt x="805" y="219"/>
                </a:cubicBezTo>
                <a:cubicBezTo>
                  <a:pt x="826" y="213"/>
                  <a:pt x="881" y="202"/>
                  <a:pt x="896" y="192"/>
                </a:cubicBezTo>
                <a:cubicBezTo>
                  <a:pt x="925" y="172"/>
                  <a:pt x="954" y="157"/>
                  <a:pt x="987" y="146"/>
                </a:cubicBezTo>
                <a:cubicBezTo>
                  <a:pt x="1021" y="114"/>
                  <a:pt x="1058" y="95"/>
                  <a:pt x="1097" y="73"/>
                </a:cubicBezTo>
                <a:cubicBezTo>
                  <a:pt x="1107" y="68"/>
                  <a:pt x="1116" y="62"/>
                  <a:pt x="1125" y="55"/>
                </a:cubicBezTo>
                <a:cubicBezTo>
                  <a:pt x="1132" y="50"/>
                  <a:pt x="1136" y="41"/>
                  <a:pt x="1143" y="36"/>
                </a:cubicBezTo>
                <a:cubicBezTo>
                  <a:pt x="1182" y="12"/>
                  <a:pt x="1243" y="9"/>
                  <a:pt x="1289" y="0"/>
                </a:cubicBezTo>
                <a:cubicBezTo>
                  <a:pt x="1405" y="3"/>
                  <a:pt x="1521" y="3"/>
                  <a:pt x="1637" y="9"/>
                </a:cubicBezTo>
                <a:cubicBezTo>
                  <a:pt x="1684" y="11"/>
                  <a:pt x="1727" y="55"/>
                  <a:pt x="1774" y="64"/>
                </a:cubicBezTo>
                <a:cubicBezTo>
                  <a:pt x="1811" y="88"/>
                  <a:pt x="1850" y="121"/>
                  <a:pt x="1893" y="137"/>
                </a:cubicBezTo>
                <a:cubicBezTo>
                  <a:pt x="1976" y="168"/>
                  <a:pt x="2067" y="184"/>
                  <a:pt x="2149" y="219"/>
                </a:cubicBezTo>
                <a:cubicBezTo>
                  <a:pt x="2246" y="260"/>
                  <a:pt x="2341" y="297"/>
                  <a:pt x="2441" y="329"/>
                </a:cubicBezTo>
                <a:cubicBezTo>
                  <a:pt x="2478" y="341"/>
                  <a:pt x="2513" y="360"/>
                  <a:pt x="2551" y="366"/>
                </a:cubicBezTo>
                <a:cubicBezTo>
                  <a:pt x="2683" y="387"/>
                  <a:pt x="2820" y="398"/>
                  <a:pt x="2953" y="411"/>
                </a:cubicBezTo>
                <a:cubicBezTo>
                  <a:pt x="2992" y="423"/>
                  <a:pt x="3003" y="431"/>
                  <a:pt x="3054" y="411"/>
                </a:cubicBezTo>
                <a:cubicBezTo>
                  <a:pt x="3064" y="407"/>
                  <a:pt x="3064" y="391"/>
                  <a:pt x="3072" y="384"/>
                </a:cubicBezTo>
                <a:cubicBezTo>
                  <a:pt x="3089" y="369"/>
                  <a:pt x="3109" y="359"/>
                  <a:pt x="3127" y="347"/>
                </a:cubicBezTo>
                <a:cubicBezTo>
                  <a:pt x="3135" y="342"/>
                  <a:pt x="3154" y="338"/>
                  <a:pt x="3154" y="3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62" name="Text Box 14">
            <a:extLst>
              <a:ext uri="{FF2B5EF4-FFF2-40B4-BE49-F238E27FC236}">
                <a16:creationId xmlns:a16="http://schemas.microsoft.com/office/drawing/2014/main" id="{75B9EB58-BDA4-42AE-A553-0AF800712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263" y="4224338"/>
            <a:ext cx="627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u="sng"/>
              <a:t>C(</a:t>
            </a:r>
            <a:r>
              <a:rPr lang="en-US" altLang="en-US" b="1" u="sng">
                <a:sym typeface="Symbol" panose="05050102010706020507" pitchFamily="18" charset="2"/>
              </a:rPr>
              <a:t>)</a:t>
            </a:r>
          </a:p>
        </p:txBody>
      </p:sp>
      <p:sp>
        <p:nvSpPr>
          <p:cNvPr id="232463" name="Text Box 15">
            <a:extLst>
              <a:ext uri="{FF2B5EF4-FFF2-40B4-BE49-F238E27FC236}">
                <a16:creationId xmlns:a16="http://schemas.microsoft.com/office/drawing/2014/main" id="{C782E88C-864B-4D7B-847D-143A3B686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1238" y="4495800"/>
            <a:ext cx="657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u="sng"/>
              <a:t>S</a:t>
            </a:r>
            <a:r>
              <a:rPr lang="en-US" altLang="en-US" b="1" u="sng" baseline="-25000"/>
              <a:t>i</a:t>
            </a:r>
            <a:r>
              <a:rPr lang="en-US" altLang="en-US" b="1" u="sng"/>
              <a:t>(</a:t>
            </a:r>
            <a:r>
              <a:rPr lang="en-US" altLang="en-US" b="1" u="sng">
                <a:sym typeface="Symbol" panose="05050102010706020507" pitchFamily="18" charset="2"/>
              </a:rPr>
              <a:t>)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>
            <a:extLst>
              <a:ext uri="{FF2B5EF4-FFF2-40B4-BE49-F238E27FC236}">
                <a16:creationId xmlns:a16="http://schemas.microsoft.com/office/drawing/2014/main" id="{0D8F9C11-3DCA-4D95-884C-BD454367DD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Sistema Visual Humano</a:t>
            </a:r>
          </a:p>
        </p:txBody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7FB62854-B136-45E4-ADEC-A062708004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 dirty="0"/>
              <a:t>Dois tipos de células receptoras com sensibilidades diferentes: </a:t>
            </a:r>
            <a:r>
              <a:rPr lang="pt-BR" altLang="en-US" u="sng" dirty="0"/>
              <a:t>cones</a:t>
            </a:r>
            <a:r>
              <a:rPr lang="pt-BR" altLang="en-US" dirty="0"/>
              <a:t> e </a:t>
            </a:r>
            <a:r>
              <a:rPr lang="pt-BR" altLang="en-US" u="sng" dirty="0"/>
              <a:t>bastonetes</a:t>
            </a:r>
            <a:r>
              <a:rPr lang="pt-BR" altLang="en-US" dirty="0"/>
              <a:t>.</a:t>
            </a:r>
          </a:p>
          <a:p>
            <a:pPr lvl="1"/>
            <a:r>
              <a:rPr lang="pt-BR" altLang="en-US" dirty="0"/>
              <a:t>Bastonetes → luz de baixa intensidade (sem cor).</a:t>
            </a:r>
          </a:p>
          <a:p>
            <a:pPr lvl="1"/>
            <a:r>
              <a:rPr lang="pt-BR" altLang="en-US" dirty="0"/>
              <a:t>Cones → luz de média e alta intensidade (com cor).</a:t>
            </a:r>
          </a:p>
          <a:p>
            <a:r>
              <a:rPr lang="pt-BR" altLang="en-US" dirty="0"/>
              <a:t>Três tipos de cones que amostram: comprimento de onda curto (azul), médio (verde) e longo (vermelho).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4" name="Rectangle 6">
            <a:extLst>
              <a:ext uri="{FF2B5EF4-FFF2-40B4-BE49-F238E27FC236}">
                <a16:creationId xmlns:a16="http://schemas.microsoft.com/office/drawing/2014/main" id="{9EB7B411-ED16-4C8C-B07A-DE3BF0264E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Tipos de Cones</a:t>
            </a:r>
          </a:p>
        </p:txBody>
      </p:sp>
      <p:sp>
        <p:nvSpPr>
          <p:cNvPr id="242697" name="Freeform 9">
            <a:extLst>
              <a:ext uri="{FF2B5EF4-FFF2-40B4-BE49-F238E27FC236}">
                <a16:creationId xmlns:a16="http://schemas.microsoft.com/office/drawing/2014/main" id="{76067E36-6355-4F25-A6DC-6BE00E8095C1}"/>
              </a:ext>
            </a:extLst>
          </p:cNvPr>
          <p:cNvSpPr>
            <a:spLocks/>
          </p:cNvSpPr>
          <p:nvPr/>
        </p:nvSpPr>
        <p:spPr bwMode="auto">
          <a:xfrm>
            <a:off x="3600450" y="2390775"/>
            <a:ext cx="2344738" cy="3032125"/>
          </a:xfrm>
          <a:custGeom>
            <a:avLst/>
            <a:gdLst>
              <a:gd name="T0" fmla="*/ 0 w 1477"/>
              <a:gd name="T1" fmla="*/ 1909 h 1910"/>
              <a:gd name="T2" fmla="*/ 108 w 1477"/>
              <a:gd name="T3" fmla="*/ 1877 h 1910"/>
              <a:gd name="T4" fmla="*/ 216 w 1477"/>
              <a:gd name="T5" fmla="*/ 1829 h 1910"/>
              <a:gd name="T6" fmla="*/ 324 w 1477"/>
              <a:gd name="T7" fmla="*/ 1749 h 1910"/>
              <a:gd name="T8" fmla="*/ 414 w 1477"/>
              <a:gd name="T9" fmla="*/ 1621 h 1910"/>
              <a:gd name="T10" fmla="*/ 522 w 1477"/>
              <a:gd name="T11" fmla="*/ 1421 h 1910"/>
              <a:gd name="T12" fmla="*/ 585 w 1477"/>
              <a:gd name="T13" fmla="*/ 1222 h 1910"/>
              <a:gd name="T14" fmla="*/ 639 w 1477"/>
              <a:gd name="T15" fmla="*/ 1030 h 1910"/>
              <a:gd name="T16" fmla="*/ 720 w 1477"/>
              <a:gd name="T17" fmla="*/ 583 h 1910"/>
              <a:gd name="T18" fmla="*/ 783 w 1477"/>
              <a:gd name="T19" fmla="*/ 175 h 1910"/>
              <a:gd name="T20" fmla="*/ 837 w 1477"/>
              <a:gd name="T21" fmla="*/ 23 h 1910"/>
              <a:gd name="T22" fmla="*/ 873 w 1477"/>
              <a:gd name="T23" fmla="*/ 0 h 1910"/>
              <a:gd name="T24" fmla="*/ 900 w 1477"/>
              <a:gd name="T25" fmla="*/ 15 h 1910"/>
              <a:gd name="T26" fmla="*/ 945 w 1477"/>
              <a:gd name="T27" fmla="*/ 119 h 1910"/>
              <a:gd name="T28" fmla="*/ 990 w 1477"/>
              <a:gd name="T29" fmla="*/ 311 h 1910"/>
              <a:gd name="T30" fmla="*/ 1028 w 1477"/>
              <a:gd name="T31" fmla="*/ 523 h 1910"/>
              <a:gd name="T32" fmla="*/ 1089 w 1477"/>
              <a:gd name="T33" fmla="*/ 814 h 1910"/>
              <a:gd name="T34" fmla="*/ 1170 w 1477"/>
              <a:gd name="T35" fmla="*/ 1174 h 1910"/>
              <a:gd name="T36" fmla="*/ 1269 w 1477"/>
              <a:gd name="T37" fmla="*/ 1573 h 1910"/>
              <a:gd name="T38" fmla="*/ 1368 w 1477"/>
              <a:gd name="T39" fmla="*/ 1789 h 1910"/>
              <a:gd name="T40" fmla="*/ 1476 w 1477"/>
              <a:gd name="T41" fmla="*/ 1877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77" h="1910">
                <a:moveTo>
                  <a:pt x="0" y="1909"/>
                </a:moveTo>
                <a:lnTo>
                  <a:pt x="108" y="1877"/>
                </a:lnTo>
                <a:lnTo>
                  <a:pt x="216" y="1829"/>
                </a:lnTo>
                <a:lnTo>
                  <a:pt x="324" y="1749"/>
                </a:lnTo>
                <a:lnTo>
                  <a:pt x="414" y="1621"/>
                </a:lnTo>
                <a:lnTo>
                  <a:pt x="522" y="1421"/>
                </a:lnTo>
                <a:lnTo>
                  <a:pt x="585" y="1222"/>
                </a:lnTo>
                <a:lnTo>
                  <a:pt x="639" y="1030"/>
                </a:lnTo>
                <a:lnTo>
                  <a:pt x="720" y="583"/>
                </a:lnTo>
                <a:lnTo>
                  <a:pt x="783" y="175"/>
                </a:lnTo>
                <a:lnTo>
                  <a:pt x="837" y="23"/>
                </a:lnTo>
                <a:lnTo>
                  <a:pt x="873" y="0"/>
                </a:lnTo>
                <a:lnTo>
                  <a:pt x="900" y="15"/>
                </a:lnTo>
                <a:lnTo>
                  <a:pt x="945" y="119"/>
                </a:lnTo>
                <a:lnTo>
                  <a:pt x="990" y="311"/>
                </a:lnTo>
                <a:lnTo>
                  <a:pt x="1028" y="523"/>
                </a:lnTo>
                <a:lnTo>
                  <a:pt x="1089" y="814"/>
                </a:lnTo>
                <a:lnTo>
                  <a:pt x="1170" y="1174"/>
                </a:lnTo>
                <a:lnTo>
                  <a:pt x="1269" y="1573"/>
                </a:lnTo>
                <a:lnTo>
                  <a:pt x="1368" y="1789"/>
                </a:lnTo>
                <a:lnTo>
                  <a:pt x="1476" y="1877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698" name="Freeform 10">
            <a:extLst>
              <a:ext uri="{FF2B5EF4-FFF2-40B4-BE49-F238E27FC236}">
                <a16:creationId xmlns:a16="http://schemas.microsoft.com/office/drawing/2014/main" id="{F7101110-E9C1-4F8B-9595-E65C96D64252}"/>
              </a:ext>
            </a:extLst>
          </p:cNvPr>
          <p:cNvSpPr>
            <a:spLocks/>
          </p:cNvSpPr>
          <p:nvPr/>
        </p:nvSpPr>
        <p:spPr bwMode="auto">
          <a:xfrm>
            <a:off x="3429000" y="2208213"/>
            <a:ext cx="2482850" cy="3214687"/>
          </a:xfrm>
          <a:custGeom>
            <a:avLst/>
            <a:gdLst>
              <a:gd name="T0" fmla="*/ 0 w 1564"/>
              <a:gd name="T1" fmla="*/ 2024 h 2025"/>
              <a:gd name="T2" fmla="*/ 108 w 1564"/>
              <a:gd name="T3" fmla="*/ 2008 h 2025"/>
              <a:gd name="T4" fmla="*/ 207 w 1564"/>
              <a:gd name="T5" fmla="*/ 1960 h 2025"/>
              <a:gd name="T6" fmla="*/ 288 w 1564"/>
              <a:gd name="T7" fmla="*/ 1888 h 2025"/>
              <a:gd name="T8" fmla="*/ 396 w 1564"/>
              <a:gd name="T9" fmla="*/ 1736 h 2025"/>
              <a:gd name="T10" fmla="*/ 477 w 1564"/>
              <a:gd name="T11" fmla="*/ 1528 h 2025"/>
              <a:gd name="T12" fmla="*/ 549 w 1564"/>
              <a:gd name="T13" fmla="*/ 1257 h 2025"/>
              <a:gd name="T14" fmla="*/ 612 w 1564"/>
              <a:gd name="T15" fmla="*/ 889 h 2025"/>
              <a:gd name="T16" fmla="*/ 666 w 1564"/>
              <a:gd name="T17" fmla="*/ 426 h 2025"/>
              <a:gd name="T18" fmla="*/ 711 w 1564"/>
              <a:gd name="T19" fmla="*/ 195 h 2025"/>
              <a:gd name="T20" fmla="*/ 765 w 1564"/>
              <a:gd name="T21" fmla="*/ 24 h 2025"/>
              <a:gd name="T22" fmla="*/ 808 w 1564"/>
              <a:gd name="T23" fmla="*/ 0 h 2025"/>
              <a:gd name="T24" fmla="*/ 846 w 1564"/>
              <a:gd name="T25" fmla="*/ 22 h 2025"/>
              <a:gd name="T26" fmla="*/ 882 w 1564"/>
              <a:gd name="T27" fmla="*/ 139 h 2025"/>
              <a:gd name="T28" fmla="*/ 900 w 1564"/>
              <a:gd name="T29" fmla="*/ 283 h 2025"/>
              <a:gd name="T30" fmla="*/ 945 w 1564"/>
              <a:gd name="T31" fmla="*/ 594 h 2025"/>
              <a:gd name="T32" fmla="*/ 990 w 1564"/>
              <a:gd name="T33" fmla="*/ 953 h 2025"/>
              <a:gd name="T34" fmla="*/ 1035 w 1564"/>
              <a:gd name="T35" fmla="*/ 1241 h 2025"/>
              <a:gd name="T36" fmla="*/ 1116 w 1564"/>
              <a:gd name="T37" fmla="*/ 1592 h 2025"/>
              <a:gd name="T38" fmla="*/ 1224 w 1564"/>
              <a:gd name="T39" fmla="*/ 1856 h 2025"/>
              <a:gd name="T40" fmla="*/ 1350 w 1564"/>
              <a:gd name="T41" fmla="*/ 1992 h 2025"/>
              <a:gd name="T42" fmla="*/ 1392 w 1564"/>
              <a:gd name="T43" fmla="*/ 2024 h 2025"/>
              <a:gd name="T44" fmla="*/ 1563 w 1564"/>
              <a:gd name="T45" fmla="*/ 2024 h 2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64" h="2025">
                <a:moveTo>
                  <a:pt x="0" y="2024"/>
                </a:moveTo>
                <a:lnTo>
                  <a:pt x="108" y="2008"/>
                </a:lnTo>
                <a:lnTo>
                  <a:pt x="207" y="1960"/>
                </a:lnTo>
                <a:lnTo>
                  <a:pt x="288" y="1888"/>
                </a:lnTo>
                <a:lnTo>
                  <a:pt x="396" y="1736"/>
                </a:lnTo>
                <a:lnTo>
                  <a:pt x="477" y="1528"/>
                </a:lnTo>
                <a:lnTo>
                  <a:pt x="549" y="1257"/>
                </a:lnTo>
                <a:lnTo>
                  <a:pt x="612" y="889"/>
                </a:lnTo>
                <a:lnTo>
                  <a:pt x="666" y="426"/>
                </a:lnTo>
                <a:lnTo>
                  <a:pt x="711" y="195"/>
                </a:lnTo>
                <a:lnTo>
                  <a:pt x="765" y="24"/>
                </a:lnTo>
                <a:lnTo>
                  <a:pt x="808" y="0"/>
                </a:lnTo>
                <a:lnTo>
                  <a:pt x="846" y="22"/>
                </a:lnTo>
                <a:lnTo>
                  <a:pt x="882" y="139"/>
                </a:lnTo>
                <a:lnTo>
                  <a:pt x="900" y="283"/>
                </a:lnTo>
                <a:lnTo>
                  <a:pt x="945" y="594"/>
                </a:lnTo>
                <a:lnTo>
                  <a:pt x="990" y="953"/>
                </a:lnTo>
                <a:lnTo>
                  <a:pt x="1035" y="1241"/>
                </a:lnTo>
                <a:lnTo>
                  <a:pt x="1116" y="1592"/>
                </a:lnTo>
                <a:lnTo>
                  <a:pt x="1224" y="1856"/>
                </a:lnTo>
                <a:lnTo>
                  <a:pt x="1350" y="1992"/>
                </a:lnTo>
                <a:lnTo>
                  <a:pt x="1392" y="2024"/>
                </a:lnTo>
                <a:lnTo>
                  <a:pt x="1563" y="2024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699" name="Freeform 11">
            <a:extLst>
              <a:ext uri="{FF2B5EF4-FFF2-40B4-BE49-F238E27FC236}">
                <a16:creationId xmlns:a16="http://schemas.microsoft.com/office/drawing/2014/main" id="{051284B2-5197-4BA6-816C-DE78EC15E238}"/>
              </a:ext>
            </a:extLst>
          </p:cNvPr>
          <p:cNvSpPr>
            <a:spLocks/>
          </p:cNvSpPr>
          <p:nvPr/>
        </p:nvSpPr>
        <p:spPr bwMode="auto">
          <a:xfrm>
            <a:off x="3402013" y="5154613"/>
            <a:ext cx="2530475" cy="268287"/>
          </a:xfrm>
          <a:custGeom>
            <a:avLst/>
            <a:gdLst>
              <a:gd name="T0" fmla="*/ 0 w 1594"/>
              <a:gd name="T1" fmla="*/ 104 h 169"/>
              <a:gd name="T2" fmla="*/ 63 w 1594"/>
              <a:gd name="T3" fmla="*/ 48 h 169"/>
              <a:gd name="T4" fmla="*/ 162 w 1594"/>
              <a:gd name="T5" fmla="*/ 0 h 169"/>
              <a:gd name="T6" fmla="*/ 231 w 1594"/>
              <a:gd name="T7" fmla="*/ 2 h 169"/>
              <a:gd name="T8" fmla="*/ 315 w 1594"/>
              <a:gd name="T9" fmla="*/ 24 h 169"/>
              <a:gd name="T10" fmla="*/ 423 w 1594"/>
              <a:gd name="T11" fmla="*/ 80 h 169"/>
              <a:gd name="T12" fmla="*/ 558 w 1594"/>
              <a:gd name="T13" fmla="*/ 136 h 169"/>
              <a:gd name="T14" fmla="*/ 684 w 1594"/>
              <a:gd name="T15" fmla="*/ 168 h 169"/>
              <a:gd name="T16" fmla="*/ 1593 w 1594"/>
              <a:gd name="T17" fmla="*/ 168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94" h="169">
                <a:moveTo>
                  <a:pt x="0" y="104"/>
                </a:moveTo>
                <a:lnTo>
                  <a:pt x="63" y="48"/>
                </a:lnTo>
                <a:lnTo>
                  <a:pt x="162" y="0"/>
                </a:lnTo>
                <a:lnTo>
                  <a:pt x="231" y="2"/>
                </a:lnTo>
                <a:lnTo>
                  <a:pt x="315" y="24"/>
                </a:lnTo>
                <a:lnTo>
                  <a:pt x="423" y="80"/>
                </a:lnTo>
                <a:lnTo>
                  <a:pt x="558" y="136"/>
                </a:lnTo>
                <a:lnTo>
                  <a:pt x="684" y="168"/>
                </a:lnTo>
                <a:lnTo>
                  <a:pt x="1593" y="168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2700" name="Group 12">
            <a:extLst>
              <a:ext uri="{FF2B5EF4-FFF2-40B4-BE49-F238E27FC236}">
                <a16:creationId xmlns:a16="http://schemas.microsoft.com/office/drawing/2014/main" id="{25195163-FA3F-4038-8764-872E6558375D}"/>
              </a:ext>
            </a:extLst>
          </p:cNvPr>
          <p:cNvGrpSpPr>
            <a:grpSpLocks/>
          </p:cNvGrpSpPr>
          <p:nvPr/>
        </p:nvGrpSpPr>
        <p:grpSpPr bwMode="auto">
          <a:xfrm>
            <a:off x="3387725" y="1905000"/>
            <a:ext cx="2865438" cy="3529013"/>
            <a:chOff x="1414" y="1557"/>
            <a:chExt cx="1805" cy="2223"/>
          </a:xfrm>
        </p:grpSpPr>
        <p:grpSp>
          <p:nvGrpSpPr>
            <p:cNvPr id="242701" name="Group 13">
              <a:extLst>
                <a:ext uri="{FF2B5EF4-FFF2-40B4-BE49-F238E27FC236}">
                  <a16:creationId xmlns:a16="http://schemas.microsoft.com/office/drawing/2014/main" id="{D6587990-CA51-4805-B14F-AB05C072F0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3" y="1557"/>
              <a:ext cx="80" cy="2220"/>
              <a:chOff x="1423" y="1557"/>
              <a:chExt cx="80" cy="2220"/>
            </a:xfrm>
          </p:grpSpPr>
          <p:sp>
            <p:nvSpPr>
              <p:cNvPr id="242702" name="Line 14">
                <a:extLst>
                  <a:ext uri="{FF2B5EF4-FFF2-40B4-BE49-F238E27FC236}">
                    <a16:creationId xmlns:a16="http://schemas.microsoft.com/office/drawing/2014/main" id="{8CEDD5B0-2830-4795-93F0-4E4FA549BF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23" y="1557"/>
                <a:ext cx="0" cy="22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03" name="Line 15">
                <a:extLst>
                  <a:ext uri="{FF2B5EF4-FFF2-40B4-BE49-F238E27FC236}">
                    <a16:creationId xmlns:a16="http://schemas.microsoft.com/office/drawing/2014/main" id="{836FCF0F-BF0B-4891-B95D-3270A649F2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3" y="3565"/>
                <a:ext cx="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04" name="Line 16">
                <a:extLst>
                  <a:ext uri="{FF2B5EF4-FFF2-40B4-BE49-F238E27FC236}">
                    <a16:creationId xmlns:a16="http://schemas.microsoft.com/office/drawing/2014/main" id="{B9E3E98C-AE1F-40D4-B9A5-A99680D832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3" y="3467"/>
                <a:ext cx="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05" name="Line 17">
                <a:extLst>
                  <a:ext uri="{FF2B5EF4-FFF2-40B4-BE49-F238E27FC236}">
                    <a16:creationId xmlns:a16="http://schemas.microsoft.com/office/drawing/2014/main" id="{772B127B-E810-4333-9B3D-189CA28606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3" y="3373"/>
                <a:ext cx="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06" name="Line 18">
                <a:extLst>
                  <a:ext uri="{FF2B5EF4-FFF2-40B4-BE49-F238E27FC236}">
                    <a16:creationId xmlns:a16="http://schemas.microsoft.com/office/drawing/2014/main" id="{8852BF61-2545-4EE9-AFB6-ED1CD56A68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3" y="3267"/>
                <a:ext cx="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07" name="Line 19">
                <a:extLst>
                  <a:ext uri="{FF2B5EF4-FFF2-40B4-BE49-F238E27FC236}">
                    <a16:creationId xmlns:a16="http://schemas.microsoft.com/office/drawing/2014/main" id="{1FF5E5D8-1E5B-4FBA-B161-E6B24F17F4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3" y="3171"/>
                <a:ext cx="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08" name="Line 20">
                <a:extLst>
                  <a:ext uri="{FF2B5EF4-FFF2-40B4-BE49-F238E27FC236}">
                    <a16:creationId xmlns:a16="http://schemas.microsoft.com/office/drawing/2014/main" id="{05895C86-4C41-4CE7-9FEB-38ED05F109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3" y="3070"/>
                <a:ext cx="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09" name="Line 21">
                <a:extLst>
                  <a:ext uri="{FF2B5EF4-FFF2-40B4-BE49-F238E27FC236}">
                    <a16:creationId xmlns:a16="http://schemas.microsoft.com/office/drawing/2014/main" id="{1FFC4C9F-B1F9-42FB-AF75-E446A361FF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3" y="2963"/>
                <a:ext cx="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10" name="Line 22">
                <a:extLst>
                  <a:ext uri="{FF2B5EF4-FFF2-40B4-BE49-F238E27FC236}">
                    <a16:creationId xmlns:a16="http://schemas.microsoft.com/office/drawing/2014/main" id="{B548FE84-A9B7-479A-812E-85CF07FFA5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3" y="2862"/>
                <a:ext cx="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11" name="Line 23">
                <a:extLst>
                  <a:ext uri="{FF2B5EF4-FFF2-40B4-BE49-F238E27FC236}">
                    <a16:creationId xmlns:a16="http://schemas.microsoft.com/office/drawing/2014/main" id="{A13AC376-C967-41C6-AC63-CFEB661058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3" y="2761"/>
                <a:ext cx="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12" name="Line 24">
                <a:extLst>
                  <a:ext uri="{FF2B5EF4-FFF2-40B4-BE49-F238E27FC236}">
                    <a16:creationId xmlns:a16="http://schemas.microsoft.com/office/drawing/2014/main" id="{621E1980-1CE0-4B0F-AFA9-78000E784D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3" y="2660"/>
                <a:ext cx="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13" name="Line 25">
                <a:extLst>
                  <a:ext uri="{FF2B5EF4-FFF2-40B4-BE49-F238E27FC236}">
                    <a16:creationId xmlns:a16="http://schemas.microsoft.com/office/drawing/2014/main" id="{C767F325-20F3-40DF-8DE0-29424061D8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3" y="2559"/>
                <a:ext cx="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14" name="Line 26">
                <a:extLst>
                  <a:ext uri="{FF2B5EF4-FFF2-40B4-BE49-F238E27FC236}">
                    <a16:creationId xmlns:a16="http://schemas.microsoft.com/office/drawing/2014/main" id="{30237850-3085-4559-894F-3F95CAB757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3" y="2452"/>
                <a:ext cx="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15" name="Line 27">
                <a:extLst>
                  <a:ext uri="{FF2B5EF4-FFF2-40B4-BE49-F238E27FC236}">
                    <a16:creationId xmlns:a16="http://schemas.microsoft.com/office/drawing/2014/main" id="{15A82ABC-12BC-4931-A883-5E468FC50C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3" y="2351"/>
                <a:ext cx="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16" name="Line 28">
                <a:extLst>
                  <a:ext uri="{FF2B5EF4-FFF2-40B4-BE49-F238E27FC236}">
                    <a16:creationId xmlns:a16="http://schemas.microsoft.com/office/drawing/2014/main" id="{12783A95-4FDA-40AC-8F1E-D502CE0ED4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3" y="2250"/>
                <a:ext cx="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17" name="Line 29">
                <a:extLst>
                  <a:ext uri="{FF2B5EF4-FFF2-40B4-BE49-F238E27FC236}">
                    <a16:creationId xmlns:a16="http://schemas.microsoft.com/office/drawing/2014/main" id="{47EF2D5E-8A16-4C77-8A78-34917DA8C4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3" y="2154"/>
                <a:ext cx="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18" name="Line 30">
                <a:extLst>
                  <a:ext uri="{FF2B5EF4-FFF2-40B4-BE49-F238E27FC236}">
                    <a16:creationId xmlns:a16="http://schemas.microsoft.com/office/drawing/2014/main" id="{30E96AE1-0253-4237-A75B-FE1C528E75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3" y="2053"/>
                <a:ext cx="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19" name="Line 31">
                <a:extLst>
                  <a:ext uri="{FF2B5EF4-FFF2-40B4-BE49-F238E27FC236}">
                    <a16:creationId xmlns:a16="http://schemas.microsoft.com/office/drawing/2014/main" id="{E821633D-F78C-4596-9A43-AB75FBB49A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3" y="1957"/>
                <a:ext cx="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20" name="Line 32">
                <a:extLst>
                  <a:ext uri="{FF2B5EF4-FFF2-40B4-BE49-F238E27FC236}">
                    <a16:creationId xmlns:a16="http://schemas.microsoft.com/office/drawing/2014/main" id="{C04EBB03-958A-479B-9964-308A3E6491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3" y="1856"/>
                <a:ext cx="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21" name="Line 33">
                <a:extLst>
                  <a:ext uri="{FF2B5EF4-FFF2-40B4-BE49-F238E27FC236}">
                    <a16:creationId xmlns:a16="http://schemas.microsoft.com/office/drawing/2014/main" id="{119B3C40-BA95-438F-BE23-C7FBF54334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3" y="1755"/>
                <a:ext cx="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2722" name="Group 34">
              <a:extLst>
                <a:ext uri="{FF2B5EF4-FFF2-40B4-BE49-F238E27FC236}">
                  <a16:creationId xmlns:a16="http://schemas.microsoft.com/office/drawing/2014/main" id="{FE4D675F-9677-416B-929A-DB1F198A2C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4" y="3672"/>
              <a:ext cx="1805" cy="108"/>
              <a:chOff x="1414" y="3672"/>
              <a:chExt cx="1805" cy="108"/>
            </a:xfrm>
          </p:grpSpPr>
          <p:sp>
            <p:nvSpPr>
              <p:cNvPr id="242723" name="Line 35">
                <a:extLst>
                  <a:ext uri="{FF2B5EF4-FFF2-40B4-BE49-F238E27FC236}">
                    <a16:creationId xmlns:a16="http://schemas.microsoft.com/office/drawing/2014/main" id="{584B23AE-74C6-48B4-ADF2-48DCD1BD07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7" y="3780"/>
                <a:ext cx="18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24" name="Line 36">
                <a:extLst>
                  <a:ext uri="{FF2B5EF4-FFF2-40B4-BE49-F238E27FC236}">
                    <a16:creationId xmlns:a16="http://schemas.microsoft.com/office/drawing/2014/main" id="{EFFB4020-16EC-4486-846E-9F87FFE4C8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0" y="3780"/>
                <a:ext cx="7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25" name="Line 37">
                <a:extLst>
                  <a:ext uri="{FF2B5EF4-FFF2-40B4-BE49-F238E27FC236}">
                    <a16:creationId xmlns:a16="http://schemas.microsoft.com/office/drawing/2014/main" id="{0364B1B9-8EDB-491E-8CBA-D0668A0C6F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3" y="3714"/>
                <a:ext cx="0" cy="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26" name="Line 38">
                <a:extLst>
                  <a:ext uri="{FF2B5EF4-FFF2-40B4-BE49-F238E27FC236}">
                    <a16:creationId xmlns:a16="http://schemas.microsoft.com/office/drawing/2014/main" id="{2CA53FB9-B47A-4F0C-BF21-20379DC029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5" y="3714"/>
                <a:ext cx="0" cy="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27" name="Line 39">
                <a:extLst>
                  <a:ext uri="{FF2B5EF4-FFF2-40B4-BE49-F238E27FC236}">
                    <a16:creationId xmlns:a16="http://schemas.microsoft.com/office/drawing/2014/main" id="{8A3761FA-2017-4C59-B559-28059823F6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8" y="3714"/>
                <a:ext cx="0" cy="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28" name="Line 40">
                <a:extLst>
                  <a:ext uri="{FF2B5EF4-FFF2-40B4-BE49-F238E27FC236}">
                    <a16:creationId xmlns:a16="http://schemas.microsoft.com/office/drawing/2014/main" id="{24C6D97E-91D4-40F1-9DF3-39E5E365B8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0" y="3714"/>
                <a:ext cx="0" cy="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29" name="Line 41">
                <a:extLst>
                  <a:ext uri="{FF2B5EF4-FFF2-40B4-BE49-F238E27FC236}">
                    <a16:creationId xmlns:a16="http://schemas.microsoft.com/office/drawing/2014/main" id="{B2572AD8-FE1A-4516-A801-65BA6DA3A8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3" y="3714"/>
                <a:ext cx="0" cy="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30" name="Line 42">
                <a:extLst>
                  <a:ext uri="{FF2B5EF4-FFF2-40B4-BE49-F238E27FC236}">
                    <a16:creationId xmlns:a16="http://schemas.microsoft.com/office/drawing/2014/main" id="{5A1865C7-D966-4C73-931A-3FAA8AC831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5" y="3714"/>
                <a:ext cx="0" cy="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31" name="Line 43">
                <a:extLst>
                  <a:ext uri="{FF2B5EF4-FFF2-40B4-BE49-F238E27FC236}">
                    <a16:creationId xmlns:a16="http://schemas.microsoft.com/office/drawing/2014/main" id="{E4FF1228-E62D-4F0C-9DC8-C3D58158A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98" y="3714"/>
                <a:ext cx="0" cy="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32" name="Line 44">
                <a:extLst>
                  <a:ext uri="{FF2B5EF4-FFF2-40B4-BE49-F238E27FC236}">
                    <a16:creationId xmlns:a16="http://schemas.microsoft.com/office/drawing/2014/main" id="{440017BD-6DB9-42F9-806C-34B7E37853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0" y="3714"/>
                <a:ext cx="0" cy="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33" name="Line 45">
                <a:extLst>
                  <a:ext uri="{FF2B5EF4-FFF2-40B4-BE49-F238E27FC236}">
                    <a16:creationId xmlns:a16="http://schemas.microsoft.com/office/drawing/2014/main" id="{BB3534DA-763D-4022-863B-CAF32CBB8C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3" y="3714"/>
                <a:ext cx="0" cy="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34" name="Line 46">
                <a:extLst>
                  <a:ext uri="{FF2B5EF4-FFF2-40B4-BE49-F238E27FC236}">
                    <a16:creationId xmlns:a16="http://schemas.microsoft.com/office/drawing/2014/main" id="{29C09294-E37E-46BA-BEBC-E58992B83D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5" y="3714"/>
                <a:ext cx="0" cy="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35" name="Line 47">
                <a:extLst>
                  <a:ext uri="{FF2B5EF4-FFF2-40B4-BE49-F238E27FC236}">
                    <a16:creationId xmlns:a16="http://schemas.microsoft.com/office/drawing/2014/main" id="{059B900B-88FA-46A1-86AF-6A1B669BDE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8" y="3714"/>
                <a:ext cx="0" cy="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36" name="Line 48">
                <a:extLst>
                  <a:ext uri="{FF2B5EF4-FFF2-40B4-BE49-F238E27FC236}">
                    <a16:creationId xmlns:a16="http://schemas.microsoft.com/office/drawing/2014/main" id="{273B5CB7-0EB1-4343-8DE5-E7F08FD695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0" y="3714"/>
                <a:ext cx="0" cy="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37" name="Line 49">
                <a:extLst>
                  <a:ext uri="{FF2B5EF4-FFF2-40B4-BE49-F238E27FC236}">
                    <a16:creationId xmlns:a16="http://schemas.microsoft.com/office/drawing/2014/main" id="{1CB7820A-9C72-46AC-AF86-065649EE9C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3" y="3714"/>
                <a:ext cx="0" cy="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38" name="Line 50">
                <a:extLst>
                  <a:ext uri="{FF2B5EF4-FFF2-40B4-BE49-F238E27FC236}">
                    <a16:creationId xmlns:a16="http://schemas.microsoft.com/office/drawing/2014/main" id="{8471235D-8201-421A-8255-B4707B1B69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85" y="3714"/>
                <a:ext cx="0" cy="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39" name="Line 51">
                <a:extLst>
                  <a:ext uri="{FF2B5EF4-FFF2-40B4-BE49-F238E27FC236}">
                    <a16:creationId xmlns:a16="http://schemas.microsoft.com/office/drawing/2014/main" id="{650C40EE-6C90-46D0-B3B8-1BBC44105A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4" y="3672"/>
                <a:ext cx="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2740" name="Rectangle 52">
            <a:extLst>
              <a:ext uri="{FF2B5EF4-FFF2-40B4-BE49-F238E27FC236}">
                <a16:creationId xmlns:a16="http://schemas.microsoft.com/office/drawing/2014/main" id="{A82AEE0F-60D2-4195-A80F-0A1F14EF0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525" y="4954588"/>
            <a:ext cx="40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 b="1" i="0">
                <a:latin typeface="Times New Roman" panose="02020603050405020304" pitchFamily="18" charset="0"/>
              </a:rPr>
              <a:t>.02</a:t>
            </a:r>
          </a:p>
        </p:txBody>
      </p:sp>
      <p:sp>
        <p:nvSpPr>
          <p:cNvPr id="242741" name="Rectangle 53">
            <a:extLst>
              <a:ext uri="{FF2B5EF4-FFF2-40B4-BE49-F238E27FC236}">
                <a16:creationId xmlns:a16="http://schemas.microsoft.com/office/drawing/2014/main" id="{FFD58AE3-6B86-47A4-BC03-BFAFC7D20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5" y="5224463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 b="1" i="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42742" name="Rectangle 54">
            <a:extLst>
              <a:ext uri="{FF2B5EF4-FFF2-40B4-BE49-F238E27FC236}">
                <a16:creationId xmlns:a16="http://schemas.microsoft.com/office/drawing/2014/main" id="{A892ACE3-260C-4588-8EB3-8D3B20BBC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525" y="4673600"/>
            <a:ext cx="40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 b="1" i="0">
                <a:latin typeface="Times New Roman" panose="02020603050405020304" pitchFamily="18" charset="0"/>
              </a:rPr>
              <a:t>.04</a:t>
            </a:r>
          </a:p>
        </p:txBody>
      </p:sp>
      <p:sp>
        <p:nvSpPr>
          <p:cNvPr id="242743" name="Rectangle 55">
            <a:extLst>
              <a:ext uri="{FF2B5EF4-FFF2-40B4-BE49-F238E27FC236}">
                <a16:creationId xmlns:a16="http://schemas.microsoft.com/office/drawing/2014/main" id="{44FC3C67-029D-441A-B078-8697D87CC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525" y="4346575"/>
            <a:ext cx="40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 b="1" i="0">
                <a:latin typeface="Times New Roman" panose="02020603050405020304" pitchFamily="18" charset="0"/>
              </a:rPr>
              <a:t>.06</a:t>
            </a:r>
          </a:p>
        </p:txBody>
      </p:sp>
      <p:sp>
        <p:nvSpPr>
          <p:cNvPr id="242744" name="Rectangle 56">
            <a:extLst>
              <a:ext uri="{FF2B5EF4-FFF2-40B4-BE49-F238E27FC236}">
                <a16:creationId xmlns:a16="http://schemas.microsoft.com/office/drawing/2014/main" id="{88677919-2B85-4253-8C43-D780C843B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525" y="4019550"/>
            <a:ext cx="40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 b="1" i="0">
                <a:latin typeface="Times New Roman" panose="02020603050405020304" pitchFamily="18" charset="0"/>
              </a:rPr>
              <a:t>.08</a:t>
            </a:r>
          </a:p>
        </p:txBody>
      </p:sp>
      <p:sp>
        <p:nvSpPr>
          <p:cNvPr id="242745" name="Rectangle 57">
            <a:extLst>
              <a:ext uri="{FF2B5EF4-FFF2-40B4-BE49-F238E27FC236}">
                <a16:creationId xmlns:a16="http://schemas.microsoft.com/office/drawing/2014/main" id="{E63DD9A4-40FA-41BD-9797-64E2AEDF7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525" y="3692525"/>
            <a:ext cx="40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 b="1" i="0">
                <a:latin typeface="Times New Roman" panose="02020603050405020304" pitchFamily="18" charset="0"/>
              </a:rPr>
              <a:t>.10</a:t>
            </a:r>
          </a:p>
        </p:txBody>
      </p:sp>
      <p:sp>
        <p:nvSpPr>
          <p:cNvPr id="242746" name="Rectangle 58">
            <a:extLst>
              <a:ext uri="{FF2B5EF4-FFF2-40B4-BE49-F238E27FC236}">
                <a16:creationId xmlns:a16="http://schemas.microsoft.com/office/drawing/2014/main" id="{C47C1AB4-4B13-4AB3-AE45-F1FAA4619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525" y="3365500"/>
            <a:ext cx="40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 b="1" i="0">
                <a:latin typeface="Times New Roman" panose="02020603050405020304" pitchFamily="18" charset="0"/>
              </a:rPr>
              <a:t>.12</a:t>
            </a:r>
          </a:p>
        </p:txBody>
      </p:sp>
      <p:sp>
        <p:nvSpPr>
          <p:cNvPr id="242747" name="Rectangle 59">
            <a:extLst>
              <a:ext uri="{FF2B5EF4-FFF2-40B4-BE49-F238E27FC236}">
                <a16:creationId xmlns:a16="http://schemas.microsoft.com/office/drawing/2014/main" id="{FFFE75BB-D46C-4FC2-8482-456AA3CF0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525" y="3038475"/>
            <a:ext cx="40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 b="1" i="0">
                <a:latin typeface="Times New Roman" panose="02020603050405020304" pitchFamily="18" charset="0"/>
              </a:rPr>
              <a:t>.14</a:t>
            </a:r>
          </a:p>
        </p:txBody>
      </p:sp>
      <p:sp>
        <p:nvSpPr>
          <p:cNvPr id="242748" name="Rectangle 60">
            <a:extLst>
              <a:ext uri="{FF2B5EF4-FFF2-40B4-BE49-F238E27FC236}">
                <a16:creationId xmlns:a16="http://schemas.microsoft.com/office/drawing/2014/main" id="{5A59563D-BC08-4B8C-A06E-A1B25A3FE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525" y="2711450"/>
            <a:ext cx="40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 b="1" i="0">
                <a:latin typeface="Times New Roman" panose="02020603050405020304" pitchFamily="18" charset="0"/>
              </a:rPr>
              <a:t>.16</a:t>
            </a:r>
          </a:p>
        </p:txBody>
      </p:sp>
      <p:sp>
        <p:nvSpPr>
          <p:cNvPr id="242749" name="Rectangle 61">
            <a:extLst>
              <a:ext uri="{FF2B5EF4-FFF2-40B4-BE49-F238E27FC236}">
                <a16:creationId xmlns:a16="http://schemas.microsoft.com/office/drawing/2014/main" id="{2C69FAA9-FF13-4F98-99BD-666DCF507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525" y="2386013"/>
            <a:ext cx="40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 b="1" i="0">
                <a:latin typeface="Times New Roman" panose="02020603050405020304" pitchFamily="18" charset="0"/>
              </a:rPr>
              <a:t>.18</a:t>
            </a:r>
          </a:p>
        </p:txBody>
      </p:sp>
      <p:sp>
        <p:nvSpPr>
          <p:cNvPr id="242750" name="Rectangle 62">
            <a:extLst>
              <a:ext uri="{FF2B5EF4-FFF2-40B4-BE49-F238E27FC236}">
                <a16:creationId xmlns:a16="http://schemas.microsoft.com/office/drawing/2014/main" id="{8B2EED5D-CD6C-4354-8CDD-643C3E683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525" y="2058988"/>
            <a:ext cx="40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 b="1" i="0">
                <a:latin typeface="Times New Roman" panose="02020603050405020304" pitchFamily="18" charset="0"/>
              </a:rPr>
              <a:t>.20</a:t>
            </a:r>
          </a:p>
        </p:txBody>
      </p:sp>
      <p:sp>
        <p:nvSpPr>
          <p:cNvPr id="242751" name="Rectangle 63">
            <a:extLst>
              <a:ext uri="{FF2B5EF4-FFF2-40B4-BE49-F238E27FC236}">
                <a16:creationId xmlns:a16="http://schemas.microsoft.com/office/drawing/2014/main" id="{754FC0D9-960B-4BDC-B7D6-E361284F5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4525" y="5383213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 b="1" i="0">
                <a:latin typeface="Times New Roman" panose="02020603050405020304" pitchFamily="18" charset="0"/>
              </a:rPr>
              <a:t>400</a:t>
            </a:r>
          </a:p>
        </p:txBody>
      </p:sp>
      <p:sp>
        <p:nvSpPr>
          <p:cNvPr id="242752" name="Rectangle 64">
            <a:extLst>
              <a:ext uri="{FF2B5EF4-FFF2-40B4-BE49-F238E27FC236}">
                <a16:creationId xmlns:a16="http://schemas.microsoft.com/office/drawing/2014/main" id="{79CEB27F-723D-4D98-9682-35A6A9062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6950" y="5383213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 b="1" i="0">
                <a:latin typeface="Times New Roman" panose="02020603050405020304" pitchFamily="18" charset="0"/>
              </a:rPr>
              <a:t>440</a:t>
            </a:r>
          </a:p>
        </p:txBody>
      </p:sp>
      <p:sp>
        <p:nvSpPr>
          <p:cNvPr id="242753" name="Rectangle 65">
            <a:extLst>
              <a:ext uri="{FF2B5EF4-FFF2-40B4-BE49-F238E27FC236}">
                <a16:creationId xmlns:a16="http://schemas.microsoft.com/office/drawing/2014/main" id="{4F4F5C0A-169E-4808-99E2-22F0CD891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375" y="5383213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 b="1" i="0">
                <a:latin typeface="Times New Roman" panose="02020603050405020304" pitchFamily="18" charset="0"/>
              </a:rPr>
              <a:t>480</a:t>
            </a:r>
          </a:p>
        </p:txBody>
      </p:sp>
      <p:sp>
        <p:nvSpPr>
          <p:cNvPr id="242754" name="Rectangle 66">
            <a:extLst>
              <a:ext uri="{FF2B5EF4-FFF2-40B4-BE49-F238E27FC236}">
                <a16:creationId xmlns:a16="http://schemas.microsoft.com/office/drawing/2014/main" id="{26146047-73A2-42B2-91C5-2892D3672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1325" y="5383213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 b="1" i="0">
                <a:latin typeface="Times New Roman" panose="02020603050405020304" pitchFamily="18" charset="0"/>
              </a:rPr>
              <a:t>520</a:t>
            </a:r>
          </a:p>
        </p:txBody>
      </p:sp>
      <p:sp>
        <p:nvSpPr>
          <p:cNvPr id="242755" name="Rectangle 67">
            <a:extLst>
              <a:ext uri="{FF2B5EF4-FFF2-40B4-BE49-F238E27FC236}">
                <a16:creationId xmlns:a16="http://schemas.microsoft.com/office/drawing/2014/main" id="{1EAAEC9F-D674-4AB5-97E9-B9A2AF5A5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275" y="5383213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 b="1" i="0">
                <a:latin typeface="Times New Roman" panose="02020603050405020304" pitchFamily="18" charset="0"/>
              </a:rPr>
              <a:t>560</a:t>
            </a:r>
          </a:p>
        </p:txBody>
      </p:sp>
      <p:sp>
        <p:nvSpPr>
          <p:cNvPr id="242756" name="Rectangle 68">
            <a:extLst>
              <a:ext uri="{FF2B5EF4-FFF2-40B4-BE49-F238E27FC236}">
                <a16:creationId xmlns:a16="http://schemas.microsoft.com/office/drawing/2014/main" id="{E3A8ACEF-4127-4057-B94E-D09BA5435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050" y="5383213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 b="1" i="0">
                <a:latin typeface="Times New Roman" panose="02020603050405020304" pitchFamily="18" charset="0"/>
              </a:rPr>
              <a:t>600</a:t>
            </a:r>
          </a:p>
        </p:txBody>
      </p:sp>
      <p:sp>
        <p:nvSpPr>
          <p:cNvPr id="242757" name="Rectangle 69">
            <a:extLst>
              <a:ext uri="{FF2B5EF4-FFF2-40B4-BE49-F238E27FC236}">
                <a16:creationId xmlns:a16="http://schemas.microsoft.com/office/drawing/2014/main" id="{0831C689-E8D7-4FED-96D2-8A4E4126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363" y="5383213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 b="1" i="0">
                <a:latin typeface="Times New Roman" panose="02020603050405020304" pitchFamily="18" charset="0"/>
              </a:rPr>
              <a:t>640</a:t>
            </a:r>
          </a:p>
        </p:txBody>
      </p:sp>
      <p:sp>
        <p:nvSpPr>
          <p:cNvPr id="242758" name="Rectangle 70">
            <a:extLst>
              <a:ext uri="{FF2B5EF4-FFF2-40B4-BE49-F238E27FC236}">
                <a16:creationId xmlns:a16="http://schemas.microsoft.com/office/drawing/2014/main" id="{1E23884A-1CBE-4526-98F8-A6A57DAD5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1025" y="5383213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 b="1" i="0">
                <a:latin typeface="Times New Roman" panose="02020603050405020304" pitchFamily="18" charset="0"/>
              </a:rPr>
              <a:t>680</a:t>
            </a:r>
          </a:p>
        </p:txBody>
      </p:sp>
      <p:sp>
        <p:nvSpPr>
          <p:cNvPr id="242759" name="Rectangle 71">
            <a:extLst>
              <a:ext uri="{FF2B5EF4-FFF2-40B4-BE49-F238E27FC236}">
                <a16:creationId xmlns:a16="http://schemas.microsoft.com/office/drawing/2014/main" id="{5D744169-4203-445F-943A-E5916F35B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225" y="54276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b="1">
                <a:latin typeface="Symbol" panose="05050102010706020507" pitchFamily="18" charset="2"/>
              </a:rPr>
              <a:t>l</a:t>
            </a:r>
          </a:p>
        </p:txBody>
      </p:sp>
      <p:sp>
        <p:nvSpPr>
          <p:cNvPr id="242760" name="Rectangle 72">
            <a:extLst>
              <a:ext uri="{FF2B5EF4-FFF2-40B4-BE49-F238E27FC236}">
                <a16:creationId xmlns:a16="http://schemas.microsoft.com/office/drawing/2014/main" id="{8B663E29-418E-4038-9E7E-F110F060FCC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783556" y="3494882"/>
            <a:ext cx="19573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pt-BR" altLang="en-US" sz="1400" b="1" i="0">
                <a:latin typeface="Times New Roman" panose="02020603050405020304" pitchFamily="18" charset="0"/>
              </a:rPr>
              <a:t>fração de luz absorvida</a:t>
            </a:r>
          </a:p>
          <a:p>
            <a:pPr eaLnBrk="0" hangingPunct="0">
              <a:lnSpc>
                <a:spcPct val="80000"/>
              </a:lnSpc>
            </a:pPr>
            <a:r>
              <a:rPr lang="pt-BR" altLang="en-US" sz="1400" b="1" i="0">
                <a:latin typeface="Times New Roman" panose="02020603050405020304" pitchFamily="18" charset="0"/>
              </a:rPr>
              <a:t>por cada cone</a:t>
            </a:r>
          </a:p>
        </p:txBody>
      </p:sp>
      <p:sp>
        <p:nvSpPr>
          <p:cNvPr id="242761" name="Rectangle 73">
            <a:extLst>
              <a:ext uri="{FF2B5EF4-FFF2-40B4-BE49-F238E27FC236}">
                <a16:creationId xmlns:a16="http://schemas.microsoft.com/office/drawing/2014/main" id="{DC3D1611-0305-4028-80FD-47F165C75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25" y="5614988"/>
            <a:ext cx="2254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pt-BR" altLang="en-US" sz="1400" b="1" i="0">
                <a:latin typeface="Times New Roman" panose="02020603050405020304" pitchFamily="18" charset="0"/>
              </a:rPr>
              <a:t>comprimento de onda (m</a:t>
            </a:r>
            <a:r>
              <a:rPr lang="pt-BR" altLang="en-US" sz="1400" b="1" i="0">
                <a:latin typeface="Symbol" panose="05050102010706020507" pitchFamily="18" charset="2"/>
              </a:rPr>
              <a:t>m</a:t>
            </a:r>
            <a:r>
              <a:rPr lang="pt-BR" altLang="en-US" sz="1400" b="1" i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42762" name="Rectangle 74">
            <a:extLst>
              <a:ext uri="{FF2B5EF4-FFF2-40B4-BE49-F238E27FC236}">
                <a16:creationId xmlns:a16="http://schemas.microsoft.com/office/drawing/2014/main" id="{0AB7E21E-DDAC-4B99-AE92-C766CBAF3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925" y="4865688"/>
            <a:ext cx="31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600" b="1" i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42763" name="Rectangle 75">
            <a:extLst>
              <a:ext uri="{FF2B5EF4-FFF2-40B4-BE49-F238E27FC236}">
                <a16:creationId xmlns:a16="http://schemas.microsoft.com/office/drawing/2014/main" id="{17AEF270-C75B-4C29-9322-1F3813111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4025" y="2105025"/>
            <a:ext cx="342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600" b="1" i="0"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242764" name="Rectangle 76">
            <a:extLst>
              <a:ext uri="{FF2B5EF4-FFF2-40B4-BE49-F238E27FC236}">
                <a16:creationId xmlns:a16="http://schemas.microsoft.com/office/drawing/2014/main" id="{97090271-D12B-4C27-BBB9-989C13404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2225" y="23304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600" b="1" i="0">
                <a:latin typeface="Times New Roman" panose="02020603050405020304" pitchFamily="18" charset="0"/>
              </a:rPr>
              <a:t>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0" name="Rectangle 4">
            <a:extLst>
              <a:ext uri="{FF2B5EF4-FFF2-40B4-BE49-F238E27FC236}">
                <a16:creationId xmlns:a16="http://schemas.microsoft.com/office/drawing/2014/main" id="{16E0C113-1191-4082-996D-D71A218ED1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Eficiência Luminosa</a:t>
            </a:r>
          </a:p>
        </p:txBody>
      </p:sp>
      <p:sp>
        <p:nvSpPr>
          <p:cNvPr id="249862" name="Rectangle 6">
            <a:extLst>
              <a:ext uri="{FF2B5EF4-FFF2-40B4-BE49-F238E27FC236}">
                <a16:creationId xmlns:a16="http://schemas.microsoft.com/office/drawing/2014/main" id="{647D38F7-8D32-4F68-A5B4-5326AEB660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pt-BR" altLang="en-US"/>
              <a:t>Brilho aparente varia com o comprimento de onda.</a:t>
            </a:r>
          </a:p>
          <a:p>
            <a:r>
              <a:rPr lang="pt-BR" altLang="en-US"/>
              <a:t>Pico do brilho é diferente para níveis baixos (bastonetes), médios e altos (cones).</a:t>
            </a:r>
          </a:p>
          <a:p>
            <a:pPr lvl="1"/>
            <a:r>
              <a:rPr lang="pt-BR" altLang="en-US"/>
              <a:t>Máximo na faixa do </a:t>
            </a:r>
            <a:r>
              <a:rPr lang="pt-BR" altLang="en-US" u="sng"/>
              <a:t>verde</a:t>
            </a:r>
            <a:r>
              <a:rPr lang="pt-BR" altLang="en-US"/>
              <a:t>.</a:t>
            </a:r>
          </a:p>
          <a:p>
            <a:endParaRPr lang="pt-BR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3" name="Rectangle 5">
            <a:extLst>
              <a:ext uri="{FF2B5EF4-FFF2-40B4-BE49-F238E27FC236}">
                <a16:creationId xmlns:a16="http://schemas.microsoft.com/office/drawing/2014/main" id="{B096301D-4112-4DCC-9BA9-5AEE582848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Eficiência Luminosa Relativa</a:t>
            </a:r>
          </a:p>
        </p:txBody>
      </p:sp>
      <p:graphicFrame>
        <p:nvGraphicFramePr>
          <p:cNvPr id="252932" name="Object 4">
            <a:extLst>
              <a:ext uri="{FF2B5EF4-FFF2-40B4-BE49-F238E27FC236}">
                <a16:creationId xmlns:a16="http://schemas.microsoft.com/office/drawing/2014/main" id="{17853F41-6AC3-49C7-8D21-97714435263E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524000" y="2133600"/>
          <a:ext cx="5715000" cy="387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49" name="Bitmap Image" r:id="rId3" imgW="4915586" imgH="3333333" progId="Paint.Picture">
                  <p:embed/>
                </p:oleObj>
              </mc:Choice>
              <mc:Fallback>
                <p:oleObj name="Bitmap Image" r:id="rId3" imgW="4915586" imgH="3333333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133600"/>
                        <a:ext cx="5715000" cy="387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935" name="Text Box 7">
            <a:extLst>
              <a:ext uri="{FF2B5EF4-FFF2-40B4-BE49-F238E27FC236}">
                <a16:creationId xmlns:a16="http://schemas.microsoft.com/office/drawing/2014/main" id="{A70D466B-D1BC-43EE-8E13-D813DCB74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813" y="2243138"/>
            <a:ext cx="614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0"/>
              <a:t>V(</a:t>
            </a:r>
            <a:r>
              <a:rPr lang="en-US" altLang="en-US" i="0">
                <a:sym typeface="Symbol" panose="05050102010706020507" pitchFamily="18" charset="2"/>
              </a:rPr>
              <a:t>)</a:t>
            </a:r>
            <a:endParaRPr lang="en-US" altLang="en-US" i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EE0F41A5-E13D-4F9D-9DBF-8D599BF195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Sistemas Emissivos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348DE823-D905-4DA4-B9FB-DA7507A3BF4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pt-BR" altLang="en-US" sz="2600"/>
              <a:t>Sistemas </a:t>
            </a:r>
            <a:r>
              <a:rPr lang="pt-BR" altLang="en-US" sz="2600" b="1"/>
              <a:t>emissivos</a:t>
            </a:r>
            <a:r>
              <a:rPr lang="pt-BR" altLang="en-US" sz="2600"/>
              <a:t> reconstroem cores a partir de emissores que formam uma base de primárias, </a:t>
            </a:r>
            <a:r>
              <a:rPr lang="pt-BR" altLang="en-US" sz="2600" i="1" noProof="1"/>
              <a:t>P</a:t>
            </a:r>
            <a:r>
              <a:rPr lang="pt-BR" altLang="en-US" sz="2600" baseline="-25000" noProof="1"/>
              <a:t>k</a:t>
            </a:r>
            <a:endParaRPr lang="pt-BR" altLang="en-US" sz="2600" noProof="1"/>
          </a:p>
          <a:p>
            <a:endParaRPr lang="pt-BR" altLang="en-US" sz="2600"/>
          </a:p>
        </p:txBody>
      </p:sp>
      <p:graphicFrame>
        <p:nvGraphicFramePr>
          <p:cNvPr id="254980" name="Object 4">
            <a:extLst>
              <a:ext uri="{FF2B5EF4-FFF2-40B4-BE49-F238E27FC236}">
                <a16:creationId xmlns:a16="http://schemas.microsoft.com/office/drawing/2014/main" id="{C721AB84-B7A9-40CA-BEC6-8735E9062E12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981200" y="2971800"/>
          <a:ext cx="4038600" cy="14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97" name="Equation" r:id="rId3" imgW="1244520" imgH="431640" progId="Equation.3">
                  <p:embed/>
                </p:oleObj>
              </mc:Choice>
              <mc:Fallback>
                <p:oleObj name="Equation" r:id="rId3" imgW="124452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971800"/>
                        <a:ext cx="4038600" cy="1401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60" name="Picture 12">
            <a:extLst>
              <a:ext uri="{FF2B5EF4-FFF2-40B4-BE49-F238E27FC236}">
                <a16:creationId xmlns:a16="http://schemas.microsoft.com/office/drawing/2014/main" id="{99B89A9F-A3C4-49B3-BBB5-A52C899B5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086600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8054" name="Rectangle 6">
            <a:extLst>
              <a:ext uri="{FF2B5EF4-FFF2-40B4-BE49-F238E27FC236}">
                <a16:creationId xmlns:a16="http://schemas.microsoft.com/office/drawing/2014/main" id="{29838322-7751-4FB3-A638-1A41A8DC04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Amostragem e Reconstrução</a:t>
            </a:r>
          </a:p>
        </p:txBody>
      </p:sp>
      <p:sp>
        <p:nvSpPr>
          <p:cNvPr id="258056" name="Text Box 8">
            <a:extLst>
              <a:ext uri="{FF2B5EF4-FFF2-40B4-BE49-F238E27FC236}">
                <a16:creationId xmlns:a16="http://schemas.microsoft.com/office/drawing/2014/main" id="{6C8DE94D-AECF-43B1-B314-39DBD6761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636713"/>
            <a:ext cx="8397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u="sng"/>
          </a:p>
        </p:txBody>
      </p:sp>
      <p:sp>
        <p:nvSpPr>
          <p:cNvPr id="258059" name="Rectangle 11">
            <a:extLst>
              <a:ext uri="{FF2B5EF4-FFF2-40B4-BE49-F238E27FC236}">
                <a16:creationId xmlns:a16="http://schemas.microsoft.com/office/drawing/2014/main" id="{8ED90440-6948-4C29-8C21-3A4C054B982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3962400"/>
            <a:ext cx="8229600" cy="2438400"/>
          </a:xfrm>
        </p:spPr>
        <p:txBody>
          <a:bodyPr/>
          <a:lstStyle/>
          <a:p>
            <a:r>
              <a:rPr lang="pt-BR" altLang="en-US" sz="2600"/>
              <a:t>A cor reconstruída deve ser perceptualmente igual a cor original.</a:t>
            </a:r>
          </a:p>
          <a:p>
            <a:pPr lvl="1"/>
            <a:r>
              <a:rPr lang="pt-BR" altLang="en-US" sz="2400"/>
              <a:t>É possível devido ao </a:t>
            </a:r>
            <a:r>
              <a:rPr lang="pt-BR" altLang="en-US" sz="2400" b="1"/>
              <a:t>metamerismo.</a:t>
            </a:r>
          </a:p>
          <a:p>
            <a:pPr lvl="1"/>
            <a:r>
              <a:rPr lang="pt-BR" altLang="en-US" sz="2400"/>
              <a:t>Cores metaméricas são perceptualmente idênticas.</a:t>
            </a:r>
          </a:p>
          <a:p>
            <a:endParaRPr lang="pt-BR" altLang="en-US" sz="2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>
            <a:extLst>
              <a:ext uri="{FF2B5EF4-FFF2-40B4-BE49-F238E27FC236}">
                <a16:creationId xmlns:a16="http://schemas.microsoft.com/office/drawing/2014/main" id="{5471B94A-C7B8-4BE8-945D-9585B22775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7013"/>
            <a:ext cx="8674100" cy="850900"/>
          </a:xfrm>
          <a:noFill/>
          <a:ln/>
        </p:spPr>
        <p:txBody>
          <a:bodyPr lIns="69850" tIns="33338" rIns="69850" bIns="33338" anchor="b"/>
          <a:lstStyle/>
          <a:p>
            <a:pPr defTabSz="684213"/>
            <a:r>
              <a:rPr lang="pt-BR" altLang="en-US" sz="3600"/>
              <a:t>O Problema De Reprodução De Cor Em CG</a:t>
            </a:r>
          </a:p>
        </p:txBody>
      </p:sp>
      <p:grpSp>
        <p:nvGrpSpPr>
          <p:cNvPr id="346115" name="Group 3">
            <a:extLst>
              <a:ext uri="{FF2B5EF4-FFF2-40B4-BE49-F238E27FC236}">
                <a16:creationId xmlns:a16="http://schemas.microsoft.com/office/drawing/2014/main" id="{8F08281C-F59F-4053-A20A-8CCC10165084}"/>
              </a:ext>
            </a:extLst>
          </p:cNvPr>
          <p:cNvGrpSpPr>
            <a:grpSpLocks/>
          </p:cNvGrpSpPr>
          <p:nvPr/>
        </p:nvGrpSpPr>
        <p:grpSpPr bwMode="auto">
          <a:xfrm>
            <a:off x="576263" y="2516188"/>
            <a:ext cx="209550" cy="300037"/>
            <a:chOff x="272" y="1627"/>
            <a:chExt cx="99" cy="194"/>
          </a:xfrm>
        </p:grpSpPr>
        <p:sp>
          <p:nvSpPr>
            <p:cNvPr id="346116" name="Oval 4">
              <a:extLst>
                <a:ext uri="{FF2B5EF4-FFF2-40B4-BE49-F238E27FC236}">
                  <a16:creationId xmlns:a16="http://schemas.microsoft.com/office/drawing/2014/main" id="{419924CA-1AAC-411E-919D-659680AEA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1699"/>
              <a:ext cx="22" cy="51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17" name="Line 5">
              <a:extLst>
                <a:ext uri="{FF2B5EF4-FFF2-40B4-BE49-F238E27FC236}">
                  <a16:creationId xmlns:a16="http://schemas.microsoft.com/office/drawing/2014/main" id="{1C0F98F9-945C-4230-B16F-46CA410DEB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2" y="1654"/>
              <a:ext cx="95" cy="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18" name="Line 6">
              <a:extLst>
                <a:ext uri="{FF2B5EF4-FFF2-40B4-BE49-F238E27FC236}">
                  <a16:creationId xmlns:a16="http://schemas.microsoft.com/office/drawing/2014/main" id="{9E7B6EFE-B387-4A3A-82B3-9B0CDC1002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" y="1735"/>
              <a:ext cx="91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19" name="Line 7">
              <a:extLst>
                <a:ext uri="{FF2B5EF4-FFF2-40B4-BE49-F238E27FC236}">
                  <a16:creationId xmlns:a16="http://schemas.microsoft.com/office/drawing/2014/main" id="{29CB12D3-7F93-48D6-9873-60E682FE5E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1" y="1627"/>
              <a:ext cx="6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20" name="Line 8">
              <a:extLst>
                <a:ext uri="{FF2B5EF4-FFF2-40B4-BE49-F238E27FC236}">
                  <a16:creationId xmlns:a16="http://schemas.microsoft.com/office/drawing/2014/main" id="{7F422259-CDCC-45D4-95C2-337FA58CF9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5" y="1639"/>
              <a:ext cx="3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21" name="Line 9">
              <a:extLst>
                <a:ext uri="{FF2B5EF4-FFF2-40B4-BE49-F238E27FC236}">
                  <a16:creationId xmlns:a16="http://schemas.microsoft.com/office/drawing/2014/main" id="{E0B991B8-26D4-4534-B0A6-666FD61753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8" y="1660"/>
              <a:ext cx="4" cy="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22" name="Line 10">
              <a:extLst>
                <a:ext uri="{FF2B5EF4-FFF2-40B4-BE49-F238E27FC236}">
                  <a16:creationId xmlns:a16="http://schemas.microsoft.com/office/drawing/2014/main" id="{74FADF07-CFFD-419A-87AF-649906F883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" y="1677"/>
              <a:ext cx="2" cy="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23" name="Line 11">
              <a:extLst>
                <a:ext uri="{FF2B5EF4-FFF2-40B4-BE49-F238E27FC236}">
                  <a16:creationId xmlns:a16="http://schemas.microsoft.com/office/drawing/2014/main" id="{8D800C91-60B1-46A6-A42D-8C36268B6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" y="1788"/>
              <a:ext cx="7" cy="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24" name="Line 12">
              <a:extLst>
                <a:ext uri="{FF2B5EF4-FFF2-40B4-BE49-F238E27FC236}">
                  <a16:creationId xmlns:a16="http://schemas.microsoft.com/office/drawing/2014/main" id="{2816A6DC-92D2-420E-80A8-DD6331EAC4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" y="1779"/>
              <a:ext cx="5" cy="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25" name="Line 13">
              <a:extLst>
                <a:ext uri="{FF2B5EF4-FFF2-40B4-BE49-F238E27FC236}">
                  <a16:creationId xmlns:a16="http://schemas.microsoft.com/office/drawing/2014/main" id="{EB96927D-5B44-4E0C-81E6-B9718CC180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" y="1753"/>
              <a:ext cx="4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26" name="Line 14">
              <a:extLst>
                <a:ext uri="{FF2B5EF4-FFF2-40B4-BE49-F238E27FC236}">
                  <a16:creationId xmlns:a16="http://schemas.microsoft.com/office/drawing/2014/main" id="{2871D9D0-0055-4B47-A05E-F6035E45C5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" y="1765"/>
              <a:ext cx="5" cy="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27" name="Arc 15">
              <a:extLst>
                <a:ext uri="{FF2B5EF4-FFF2-40B4-BE49-F238E27FC236}">
                  <a16:creationId xmlns:a16="http://schemas.microsoft.com/office/drawing/2014/main" id="{8664B33B-6BDD-465F-9D4E-E82C7B8A9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" y="1679"/>
              <a:ext cx="27" cy="96"/>
            </a:xfrm>
            <a:custGeom>
              <a:avLst/>
              <a:gdLst>
                <a:gd name="G0" fmla="+- 815 0 0"/>
                <a:gd name="G1" fmla="+- 21463 0 0"/>
                <a:gd name="G2" fmla="+- 21600 0 0"/>
                <a:gd name="T0" fmla="*/ 3245 w 22415"/>
                <a:gd name="T1" fmla="*/ 0 h 43063"/>
                <a:gd name="T2" fmla="*/ 0 w 22415"/>
                <a:gd name="T3" fmla="*/ 43048 h 43063"/>
                <a:gd name="T4" fmla="*/ 815 w 22415"/>
                <a:gd name="T5" fmla="*/ 21463 h 43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415" h="43063" fill="none" extrusionOk="0">
                  <a:moveTo>
                    <a:pt x="3244" y="0"/>
                  </a:moveTo>
                  <a:cubicBezTo>
                    <a:pt x="14164" y="1236"/>
                    <a:pt x="22415" y="10473"/>
                    <a:pt x="22415" y="21463"/>
                  </a:cubicBezTo>
                  <a:cubicBezTo>
                    <a:pt x="22415" y="33392"/>
                    <a:pt x="12744" y="43063"/>
                    <a:pt x="815" y="43063"/>
                  </a:cubicBezTo>
                  <a:cubicBezTo>
                    <a:pt x="543" y="43062"/>
                    <a:pt x="271" y="43057"/>
                    <a:pt x="0" y="43047"/>
                  </a:cubicBezTo>
                </a:path>
                <a:path w="22415" h="43063" stroke="0" extrusionOk="0">
                  <a:moveTo>
                    <a:pt x="3244" y="0"/>
                  </a:moveTo>
                  <a:cubicBezTo>
                    <a:pt x="14164" y="1236"/>
                    <a:pt x="22415" y="10473"/>
                    <a:pt x="22415" y="21463"/>
                  </a:cubicBezTo>
                  <a:cubicBezTo>
                    <a:pt x="22415" y="33392"/>
                    <a:pt x="12744" y="43063"/>
                    <a:pt x="815" y="43063"/>
                  </a:cubicBezTo>
                  <a:cubicBezTo>
                    <a:pt x="543" y="43062"/>
                    <a:pt x="271" y="43057"/>
                    <a:pt x="0" y="43047"/>
                  </a:cubicBezTo>
                  <a:lnTo>
                    <a:pt x="815" y="21463"/>
                  </a:lnTo>
                  <a:close/>
                </a:path>
              </a:pathLst>
            </a:custGeom>
            <a:solidFill>
              <a:schemeClr val="fol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6128" name="Group 16">
            <a:extLst>
              <a:ext uri="{FF2B5EF4-FFF2-40B4-BE49-F238E27FC236}">
                <a16:creationId xmlns:a16="http://schemas.microsoft.com/office/drawing/2014/main" id="{37350DC2-9BA7-48DE-B2D2-13ADFAA1381D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1930400"/>
            <a:ext cx="1060450" cy="1239838"/>
            <a:chOff x="1368" y="1248"/>
            <a:chExt cx="501" cy="802"/>
          </a:xfrm>
        </p:grpSpPr>
        <p:grpSp>
          <p:nvGrpSpPr>
            <p:cNvPr id="346129" name="Group 17">
              <a:extLst>
                <a:ext uri="{FF2B5EF4-FFF2-40B4-BE49-F238E27FC236}">
                  <a16:creationId xmlns:a16="http://schemas.microsoft.com/office/drawing/2014/main" id="{1EA162CA-F208-4E86-B116-C5A2965C2A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2" y="1298"/>
              <a:ext cx="157" cy="358"/>
              <a:chOff x="1482" y="1298"/>
              <a:chExt cx="157" cy="358"/>
            </a:xfrm>
          </p:grpSpPr>
          <p:grpSp>
            <p:nvGrpSpPr>
              <p:cNvPr id="346130" name="Group 18">
                <a:extLst>
                  <a:ext uri="{FF2B5EF4-FFF2-40B4-BE49-F238E27FC236}">
                    <a16:creationId xmlns:a16="http://schemas.microsoft.com/office/drawing/2014/main" id="{71B0DF46-8054-4EE6-A185-74C949C0B9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2" y="1298"/>
                <a:ext cx="157" cy="358"/>
                <a:chOff x="1482" y="1298"/>
                <a:chExt cx="157" cy="358"/>
              </a:xfrm>
            </p:grpSpPr>
            <p:sp>
              <p:nvSpPr>
                <p:cNvPr id="346131" name="Freeform 19">
                  <a:extLst>
                    <a:ext uri="{FF2B5EF4-FFF2-40B4-BE49-F238E27FC236}">
                      <a16:creationId xmlns:a16="http://schemas.microsoft.com/office/drawing/2014/main" id="{3772217F-7137-4F33-BA3E-070BED5207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2" y="1376"/>
                  <a:ext cx="156" cy="47"/>
                </a:xfrm>
                <a:custGeom>
                  <a:avLst/>
                  <a:gdLst>
                    <a:gd name="T0" fmla="*/ 114 w 156"/>
                    <a:gd name="T1" fmla="*/ 46 h 47"/>
                    <a:gd name="T2" fmla="*/ 155 w 156"/>
                    <a:gd name="T3" fmla="*/ 21 h 47"/>
                    <a:gd name="T4" fmla="*/ 43 w 156"/>
                    <a:gd name="T5" fmla="*/ 0 h 47"/>
                    <a:gd name="T6" fmla="*/ 0 w 156"/>
                    <a:gd name="T7" fmla="*/ 25 h 47"/>
                    <a:gd name="T8" fmla="*/ 114 w 156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6" h="47">
                      <a:moveTo>
                        <a:pt x="114" y="46"/>
                      </a:moveTo>
                      <a:lnTo>
                        <a:pt x="155" y="21"/>
                      </a:lnTo>
                      <a:lnTo>
                        <a:pt x="43" y="0"/>
                      </a:lnTo>
                      <a:lnTo>
                        <a:pt x="0" y="25"/>
                      </a:lnTo>
                      <a:lnTo>
                        <a:pt x="114" y="46"/>
                      </a:lnTo>
                    </a:path>
                  </a:pathLst>
                </a:custGeom>
                <a:solidFill>
                  <a:srgbClr val="5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132" name="Freeform 20">
                  <a:extLst>
                    <a:ext uri="{FF2B5EF4-FFF2-40B4-BE49-F238E27FC236}">
                      <a16:creationId xmlns:a16="http://schemas.microsoft.com/office/drawing/2014/main" id="{08CA1993-04BB-416A-9CB4-DA9F4AE5BD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1" y="1298"/>
                  <a:ext cx="129" cy="22"/>
                </a:xfrm>
                <a:custGeom>
                  <a:avLst/>
                  <a:gdLst>
                    <a:gd name="T0" fmla="*/ 0 w 129"/>
                    <a:gd name="T1" fmla="*/ 10 h 22"/>
                    <a:gd name="T2" fmla="*/ 99 w 129"/>
                    <a:gd name="T3" fmla="*/ 21 h 22"/>
                    <a:gd name="T4" fmla="*/ 128 w 129"/>
                    <a:gd name="T5" fmla="*/ 11 h 22"/>
                    <a:gd name="T6" fmla="*/ 30 w 129"/>
                    <a:gd name="T7" fmla="*/ 0 h 22"/>
                    <a:gd name="T8" fmla="*/ 0 w 129"/>
                    <a:gd name="T9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9" h="22">
                      <a:moveTo>
                        <a:pt x="0" y="10"/>
                      </a:moveTo>
                      <a:lnTo>
                        <a:pt x="99" y="21"/>
                      </a:lnTo>
                      <a:lnTo>
                        <a:pt x="128" y="11"/>
                      </a:lnTo>
                      <a:lnTo>
                        <a:pt x="30" y="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5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133" name="Freeform 21">
                  <a:extLst>
                    <a:ext uri="{FF2B5EF4-FFF2-40B4-BE49-F238E27FC236}">
                      <a16:creationId xmlns:a16="http://schemas.microsoft.com/office/drawing/2014/main" id="{42F30517-122C-41B9-82EA-55EDDD23B5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3" y="1313"/>
                  <a:ext cx="27" cy="101"/>
                </a:xfrm>
                <a:custGeom>
                  <a:avLst/>
                  <a:gdLst>
                    <a:gd name="T0" fmla="*/ 0 w 27"/>
                    <a:gd name="T1" fmla="*/ 10 h 101"/>
                    <a:gd name="T2" fmla="*/ 26 w 27"/>
                    <a:gd name="T3" fmla="*/ 0 h 101"/>
                    <a:gd name="T4" fmla="*/ 26 w 27"/>
                    <a:gd name="T5" fmla="*/ 83 h 101"/>
                    <a:gd name="T6" fmla="*/ 0 w 27"/>
                    <a:gd name="T7" fmla="*/ 100 h 101"/>
                    <a:gd name="T8" fmla="*/ 0 w 27"/>
                    <a:gd name="T9" fmla="*/ 1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1">
                      <a:moveTo>
                        <a:pt x="0" y="10"/>
                      </a:moveTo>
                      <a:lnTo>
                        <a:pt x="26" y="0"/>
                      </a:lnTo>
                      <a:lnTo>
                        <a:pt x="26" y="83"/>
                      </a:lnTo>
                      <a:lnTo>
                        <a:pt x="0" y="10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134" name="Freeform 22">
                  <a:extLst>
                    <a:ext uri="{FF2B5EF4-FFF2-40B4-BE49-F238E27FC236}">
                      <a16:creationId xmlns:a16="http://schemas.microsoft.com/office/drawing/2014/main" id="{3F929817-9B90-4391-B890-8014BAAF06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0" y="1310"/>
                  <a:ext cx="100" cy="103"/>
                </a:xfrm>
                <a:custGeom>
                  <a:avLst/>
                  <a:gdLst>
                    <a:gd name="T0" fmla="*/ 0 w 100"/>
                    <a:gd name="T1" fmla="*/ 0 h 103"/>
                    <a:gd name="T2" fmla="*/ 99 w 100"/>
                    <a:gd name="T3" fmla="*/ 12 h 103"/>
                    <a:gd name="T4" fmla="*/ 99 w 100"/>
                    <a:gd name="T5" fmla="*/ 102 h 103"/>
                    <a:gd name="T6" fmla="*/ 0 w 100"/>
                    <a:gd name="T7" fmla="*/ 82 h 103"/>
                    <a:gd name="T8" fmla="*/ 0 w 100"/>
                    <a:gd name="T9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103">
                      <a:moveTo>
                        <a:pt x="0" y="0"/>
                      </a:moveTo>
                      <a:lnTo>
                        <a:pt x="99" y="12"/>
                      </a:lnTo>
                      <a:lnTo>
                        <a:pt x="99" y="102"/>
                      </a:lnTo>
                      <a:lnTo>
                        <a:pt x="0" y="8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7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135" name="Freeform 23">
                  <a:extLst>
                    <a:ext uri="{FF2B5EF4-FFF2-40B4-BE49-F238E27FC236}">
                      <a16:creationId xmlns:a16="http://schemas.microsoft.com/office/drawing/2014/main" id="{590D344F-75D2-44A0-9D30-26D87FE4BD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9" y="1399"/>
                  <a:ext cx="40" cy="257"/>
                </a:xfrm>
                <a:custGeom>
                  <a:avLst/>
                  <a:gdLst>
                    <a:gd name="T0" fmla="*/ 39 w 40"/>
                    <a:gd name="T1" fmla="*/ 0 h 257"/>
                    <a:gd name="T2" fmla="*/ 0 w 40"/>
                    <a:gd name="T3" fmla="*/ 26 h 257"/>
                    <a:gd name="T4" fmla="*/ 0 w 40"/>
                    <a:gd name="T5" fmla="*/ 256 h 257"/>
                    <a:gd name="T6" fmla="*/ 39 w 40"/>
                    <a:gd name="T7" fmla="*/ 223 h 257"/>
                    <a:gd name="T8" fmla="*/ 39 w 40"/>
                    <a:gd name="T9" fmla="*/ 0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257">
                      <a:moveTo>
                        <a:pt x="39" y="0"/>
                      </a:moveTo>
                      <a:lnTo>
                        <a:pt x="0" y="26"/>
                      </a:lnTo>
                      <a:lnTo>
                        <a:pt x="0" y="256"/>
                      </a:lnTo>
                      <a:lnTo>
                        <a:pt x="39" y="223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136" name="Freeform 24">
                  <a:extLst>
                    <a:ext uri="{FF2B5EF4-FFF2-40B4-BE49-F238E27FC236}">
                      <a16:creationId xmlns:a16="http://schemas.microsoft.com/office/drawing/2014/main" id="{A9B54303-FFAE-489D-B076-E734AC665A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3" y="1404"/>
                  <a:ext cx="115" cy="252"/>
                </a:xfrm>
                <a:custGeom>
                  <a:avLst/>
                  <a:gdLst>
                    <a:gd name="T0" fmla="*/ 0 w 115"/>
                    <a:gd name="T1" fmla="*/ 0 h 252"/>
                    <a:gd name="T2" fmla="*/ 114 w 115"/>
                    <a:gd name="T3" fmla="*/ 22 h 252"/>
                    <a:gd name="T4" fmla="*/ 113 w 115"/>
                    <a:gd name="T5" fmla="*/ 251 h 252"/>
                    <a:gd name="T6" fmla="*/ 0 w 115"/>
                    <a:gd name="T7" fmla="*/ 221 h 252"/>
                    <a:gd name="T8" fmla="*/ 0 w 115"/>
                    <a:gd name="T9" fmla="*/ 0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252">
                      <a:moveTo>
                        <a:pt x="0" y="0"/>
                      </a:moveTo>
                      <a:lnTo>
                        <a:pt x="114" y="22"/>
                      </a:lnTo>
                      <a:lnTo>
                        <a:pt x="113" y="251"/>
                      </a:lnTo>
                      <a:lnTo>
                        <a:pt x="0" y="22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7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6137" name="Group 25">
                <a:extLst>
                  <a:ext uri="{FF2B5EF4-FFF2-40B4-BE49-F238E27FC236}">
                    <a16:creationId xmlns:a16="http://schemas.microsoft.com/office/drawing/2014/main" id="{F0BFB319-2D1D-467A-B900-6B86E99FD8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6" y="1316"/>
                <a:ext cx="101" cy="160"/>
                <a:chOff x="1496" y="1316"/>
                <a:chExt cx="101" cy="160"/>
              </a:xfrm>
            </p:grpSpPr>
            <p:sp>
              <p:nvSpPr>
                <p:cNvPr id="346138" name="Freeform 26">
                  <a:extLst>
                    <a:ext uri="{FF2B5EF4-FFF2-40B4-BE49-F238E27FC236}">
                      <a16:creationId xmlns:a16="http://schemas.microsoft.com/office/drawing/2014/main" id="{8AD8DB65-202D-4279-AF6D-97D8D58F24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6" y="1316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5 h 17"/>
                    <a:gd name="T4" fmla="*/ 16 w 17"/>
                    <a:gd name="T5" fmla="*/ 16 h 17"/>
                    <a:gd name="T6" fmla="*/ 0 w 17"/>
                    <a:gd name="T7" fmla="*/ 13 h 17"/>
                    <a:gd name="T8" fmla="*/ 0 w 17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5"/>
                      </a:lnTo>
                      <a:lnTo>
                        <a:pt x="16" y="16"/>
                      </a:lnTo>
                      <a:lnTo>
                        <a:pt x="0" y="1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139" name="Freeform 27">
                  <a:extLst>
                    <a:ext uri="{FF2B5EF4-FFF2-40B4-BE49-F238E27FC236}">
                      <a16:creationId xmlns:a16="http://schemas.microsoft.com/office/drawing/2014/main" id="{46024BFB-84E9-4522-A10E-17C3F38B83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5" y="1331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4 h 17"/>
                    <a:gd name="T4" fmla="*/ 16 w 17"/>
                    <a:gd name="T5" fmla="*/ 16 h 17"/>
                    <a:gd name="T6" fmla="*/ 0 w 17"/>
                    <a:gd name="T7" fmla="*/ 11 h 17"/>
                    <a:gd name="T8" fmla="*/ 0 w 17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4"/>
                      </a:lnTo>
                      <a:lnTo>
                        <a:pt x="16" y="16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140" name="Freeform 28">
                  <a:extLst>
                    <a:ext uri="{FF2B5EF4-FFF2-40B4-BE49-F238E27FC236}">
                      <a16:creationId xmlns:a16="http://schemas.microsoft.com/office/drawing/2014/main" id="{5910B939-6068-49B0-8CB4-AB2D1A2211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6" y="1320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5 h 17"/>
                    <a:gd name="T4" fmla="*/ 16 w 17"/>
                    <a:gd name="T5" fmla="*/ 16 h 17"/>
                    <a:gd name="T6" fmla="*/ 0 w 17"/>
                    <a:gd name="T7" fmla="*/ 13 h 17"/>
                    <a:gd name="T8" fmla="*/ 0 w 17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5"/>
                      </a:lnTo>
                      <a:lnTo>
                        <a:pt x="16" y="16"/>
                      </a:lnTo>
                      <a:lnTo>
                        <a:pt x="0" y="1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141" name="Freeform 29">
                  <a:extLst>
                    <a:ext uri="{FF2B5EF4-FFF2-40B4-BE49-F238E27FC236}">
                      <a16:creationId xmlns:a16="http://schemas.microsoft.com/office/drawing/2014/main" id="{96FB412F-770E-4AC7-B629-E1BD1634BE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9" y="1324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3 h 17"/>
                    <a:gd name="T4" fmla="*/ 16 w 17"/>
                    <a:gd name="T5" fmla="*/ 16 h 17"/>
                    <a:gd name="T6" fmla="*/ 0 w 17"/>
                    <a:gd name="T7" fmla="*/ 12 h 17"/>
                    <a:gd name="T8" fmla="*/ 0 w 17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3"/>
                      </a:lnTo>
                      <a:lnTo>
                        <a:pt x="16" y="16"/>
                      </a:lnTo>
                      <a:lnTo>
                        <a:pt x="0" y="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142" name="Freeform 30">
                  <a:extLst>
                    <a:ext uri="{FF2B5EF4-FFF2-40B4-BE49-F238E27FC236}">
                      <a16:creationId xmlns:a16="http://schemas.microsoft.com/office/drawing/2014/main" id="{5D24DCE0-5229-48F3-9ADB-9FB025D185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9" y="1338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5 h 17"/>
                    <a:gd name="T4" fmla="*/ 16 w 17"/>
                    <a:gd name="T5" fmla="*/ 16 h 17"/>
                    <a:gd name="T6" fmla="*/ 0 w 17"/>
                    <a:gd name="T7" fmla="*/ 13 h 17"/>
                    <a:gd name="T8" fmla="*/ 0 w 17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5"/>
                      </a:lnTo>
                      <a:lnTo>
                        <a:pt x="16" y="16"/>
                      </a:lnTo>
                      <a:lnTo>
                        <a:pt x="0" y="1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143" name="Freeform 31">
                  <a:extLst>
                    <a:ext uri="{FF2B5EF4-FFF2-40B4-BE49-F238E27FC236}">
                      <a16:creationId xmlns:a16="http://schemas.microsoft.com/office/drawing/2014/main" id="{ECECCA88-CEBB-45FB-AD3E-957FC2ED92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6" y="1351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5 h 17"/>
                    <a:gd name="T4" fmla="*/ 16 w 17"/>
                    <a:gd name="T5" fmla="*/ 16 h 17"/>
                    <a:gd name="T6" fmla="*/ 0 w 17"/>
                    <a:gd name="T7" fmla="*/ 13 h 17"/>
                    <a:gd name="T8" fmla="*/ 0 w 17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5"/>
                      </a:lnTo>
                      <a:lnTo>
                        <a:pt x="16" y="16"/>
                      </a:lnTo>
                      <a:lnTo>
                        <a:pt x="0" y="1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144" name="Freeform 32">
                  <a:extLst>
                    <a:ext uri="{FF2B5EF4-FFF2-40B4-BE49-F238E27FC236}">
                      <a16:creationId xmlns:a16="http://schemas.microsoft.com/office/drawing/2014/main" id="{82F6DBBB-5B73-4D5A-942B-F10808E982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9" y="1369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3 h 17"/>
                    <a:gd name="T4" fmla="*/ 16 w 17"/>
                    <a:gd name="T5" fmla="*/ 16 h 17"/>
                    <a:gd name="T6" fmla="*/ 0 w 17"/>
                    <a:gd name="T7" fmla="*/ 12 h 17"/>
                    <a:gd name="T8" fmla="*/ 0 w 17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3"/>
                      </a:lnTo>
                      <a:lnTo>
                        <a:pt x="16" y="16"/>
                      </a:lnTo>
                      <a:lnTo>
                        <a:pt x="0" y="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145" name="Freeform 33">
                  <a:extLst>
                    <a:ext uri="{FF2B5EF4-FFF2-40B4-BE49-F238E27FC236}">
                      <a16:creationId xmlns:a16="http://schemas.microsoft.com/office/drawing/2014/main" id="{BD7B835E-E4AA-4129-9CD2-7DE16546A6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9" y="1431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5 h 17"/>
                    <a:gd name="T4" fmla="*/ 16 w 17"/>
                    <a:gd name="T5" fmla="*/ 16 h 17"/>
                    <a:gd name="T6" fmla="*/ 0 w 17"/>
                    <a:gd name="T7" fmla="*/ 13 h 17"/>
                    <a:gd name="T8" fmla="*/ 0 w 17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5"/>
                      </a:lnTo>
                      <a:lnTo>
                        <a:pt x="16" y="16"/>
                      </a:lnTo>
                      <a:lnTo>
                        <a:pt x="0" y="1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146" name="Freeform 34">
                  <a:extLst>
                    <a:ext uri="{FF2B5EF4-FFF2-40B4-BE49-F238E27FC236}">
                      <a16:creationId xmlns:a16="http://schemas.microsoft.com/office/drawing/2014/main" id="{8BA5BD57-6210-485C-8645-F6BB7EAFFE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0" y="1459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3 h 17"/>
                    <a:gd name="T4" fmla="*/ 16 w 17"/>
                    <a:gd name="T5" fmla="*/ 16 h 17"/>
                    <a:gd name="T6" fmla="*/ 0 w 17"/>
                    <a:gd name="T7" fmla="*/ 12 h 17"/>
                    <a:gd name="T8" fmla="*/ 0 w 17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3"/>
                      </a:lnTo>
                      <a:lnTo>
                        <a:pt x="16" y="16"/>
                      </a:lnTo>
                      <a:lnTo>
                        <a:pt x="0" y="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46147" name="Group 35">
              <a:extLst>
                <a:ext uri="{FF2B5EF4-FFF2-40B4-BE49-F238E27FC236}">
                  <a16:creationId xmlns:a16="http://schemas.microsoft.com/office/drawing/2014/main" id="{A4A3D848-5EB3-4E0C-B5EA-799726F989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8" y="1248"/>
              <a:ext cx="194" cy="502"/>
              <a:chOff x="1608" y="1248"/>
              <a:chExt cx="194" cy="502"/>
            </a:xfrm>
          </p:grpSpPr>
          <p:grpSp>
            <p:nvGrpSpPr>
              <p:cNvPr id="346148" name="Group 36">
                <a:extLst>
                  <a:ext uri="{FF2B5EF4-FFF2-40B4-BE49-F238E27FC236}">
                    <a16:creationId xmlns:a16="http://schemas.microsoft.com/office/drawing/2014/main" id="{81527298-D5BB-43AB-AA03-E58806665C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08" y="1248"/>
                <a:ext cx="194" cy="502"/>
                <a:chOff x="1608" y="1248"/>
                <a:chExt cx="194" cy="502"/>
              </a:xfrm>
            </p:grpSpPr>
            <p:sp>
              <p:nvSpPr>
                <p:cNvPr id="346149" name="Freeform 37">
                  <a:extLst>
                    <a:ext uri="{FF2B5EF4-FFF2-40B4-BE49-F238E27FC236}">
                      <a16:creationId xmlns:a16="http://schemas.microsoft.com/office/drawing/2014/main" id="{9322ED4D-05D5-4FA9-AE6B-72B25AEB09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9" y="1394"/>
                  <a:ext cx="192" cy="93"/>
                </a:xfrm>
                <a:custGeom>
                  <a:avLst/>
                  <a:gdLst>
                    <a:gd name="T0" fmla="*/ 0 w 192"/>
                    <a:gd name="T1" fmla="*/ 67 h 93"/>
                    <a:gd name="T2" fmla="*/ 108 w 192"/>
                    <a:gd name="T3" fmla="*/ 92 h 93"/>
                    <a:gd name="T4" fmla="*/ 191 w 192"/>
                    <a:gd name="T5" fmla="*/ 17 h 93"/>
                    <a:gd name="T6" fmla="*/ 87 w 192"/>
                    <a:gd name="T7" fmla="*/ 0 h 93"/>
                    <a:gd name="T8" fmla="*/ 0 w 192"/>
                    <a:gd name="T9" fmla="*/ 67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93">
                      <a:moveTo>
                        <a:pt x="0" y="67"/>
                      </a:moveTo>
                      <a:lnTo>
                        <a:pt x="108" y="92"/>
                      </a:lnTo>
                      <a:lnTo>
                        <a:pt x="191" y="17"/>
                      </a:lnTo>
                      <a:lnTo>
                        <a:pt x="87" y="0"/>
                      </a:lnTo>
                      <a:lnTo>
                        <a:pt x="0" y="67"/>
                      </a:lnTo>
                    </a:path>
                  </a:pathLst>
                </a:custGeom>
                <a:solidFill>
                  <a:srgbClr val="FF5F1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150" name="Freeform 38">
                  <a:extLst>
                    <a:ext uri="{FF2B5EF4-FFF2-40B4-BE49-F238E27FC236}">
                      <a16:creationId xmlns:a16="http://schemas.microsoft.com/office/drawing/2014/main" id="{27AE5CD1-10E6-4A27-B056-43A294692A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6" y="1311"/>
                  <a:ext cx="79" cy="161"/>
                </a:xfrm>
                <a:custGeom>
                  <a:avLst/>
                  <a:gdLst>
                    <a:gd name="T0" fmla="*/ 0 w 79"/>
                    <a:gd name="T1" fmla="*/ 0 h 161"/>
                    <a:gd name="T2" fmla="*/ 78 w 79"/>
                    <a:gd name="T3" fmla="*/ 8 h 161"/>
                    <a:gd name="T4" fmla="*/ 78 w 79"/>
                    <a:gd name="T5" fmla="*/ 160 h 161"/>
                    <a:gd name="T6" fmla="*/ 0 w 79"/>
                    <a:gd name="T7" fmla="*/ 138 h 161"/>
                    <a:gd name="T8" fmla="*/ 0 w 79"/>
                    <a:gd name="T9" fmla="*/ 0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61">
                      <a:moveTo>
                        <a:pt x="0" y="0"/>
                      </a:moveTo>
                      <a:lnTo>
                        <a:pt x="78" y="8"/>
                      </a:lnTo>
                      <a:lnTo>
                        <a:pt x="78" y="160"/>
                      </a:lnTo>
                      <a:lnTo>
                        <a:pt x="0" y="13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5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151" name="Freeform 39">
                  <a:extLst>
                    <a:ext uri="{FF2B5EF4-FFF2-40B4-BE49-F238E27FC236}">
                      <a16:creationId xmlns:a16="http://schemas.microsoft.com/office/drawing/2014/main" id="{DB51E806-FC98-4577-8034-1FA3E02D2F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1284"/>
                  <a:ext cx="67" cy="187"/>
                </a:xfrm>
                <a:custGeom>
                  <a:avLst/>
                  <a:gdLst>
                    <a:gd name="T0" fmla="*/ 0 w 67"/>
                    <a:gd name="T1" fmla="*/ 34 h 187"/>
                    <a:gd name="T2" fmla="*/ 0 w 67"/>
                    <a:gd name="T3" fmla="*/ 186 h 187"/>
                    <a:gd name="T4" fmla="*/ 66 w 67"/>
                    <a:gd name="T5" fmla="*/ 125 h 187"/>
                    <a:gd name="T6" fmla="*/ 66 w 67"/>
                    <a:gd name="T7" fmla="*/ 0 h 187"/>
                    <a:gd name="T8" fmla="*/ 0 w 67"/>
                    <a:gd name="T9" fmla="*/ 3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187">
                      <a:moveTo>
                        <a:pt x="0" y="34"/>
                      </a:moveTo>
                      <a:lnTo>
                        <a:pt x="0" y="186"/>
                      </a:lnTo>
                      <a:lnTo>
                        <a:pt x="66" y="125"/>
                      </a:lnTo>
                      <a:lnTo>
                        <a:pt x="66" y="0"/>
                      </a:lnTo>
                      <a:lnTo>
                        <a:pt x="0" y="34"/>
                      </a:lnTo>
                    </a:path>
                  </a:pathLst>
                </a:custGeom>
                <a:solidFill>
                  <a:srgbClr val="BF3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152" name="Freeform 40">
                  <a:extLst>
                    <a:ext uri="{FF2B5EF4-FFF2-40B4-BE49-F238E27FC236}">
                      <a16:creationId xmlns:a16="http://schemas.microsoft.com/office/drawing/2014/main" id="{FECACDD8-66F3-4614-9BE4-7B81F207EF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6" y="1277"/>
                  <a:ext cx="147" cy="38"/>
                </a:xfrm>
                <a:custGeom>
                  <a:avLst/>
                  <a:gdLst>
                    <a:gd name="T0" fmla="*/ 0 w 147"/>
                    <a:gd name="T1" fmla="*/ 29 h 38"/>
                    <a:gd name="T2" fmla="*/ 78 w 147"/>
                    <a:gd name="T3" fmla="*/ 37 h 38"/>
                    <a:gd name="T4" fmla="*/ 146 w 147"/>
                    <a:gd name="T5" fmla="*/ 5 h 38"/>
                    <a:gd name="T6" fmla="*/ 78 w 147"/>
                    <a:gd name="T7" fmla="*/ 0 h 38"/>
                    <a:gd name="T8" fmla="*/ 0 w 147"/>
                    <a:gd name="T9" fmla="*/ 29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7" h="38">
                      <a:moveTo>
                        <a:pt x="0" y="29"/>
                      </a:moveTo>
                      <a:lnTo>
                        <a:pt x="78" y="37"/>
                      </a:lnTo>
                      <a:lnTo>
                        <a:pt x="146" y="5"/>
                      </a:lnTo>
                      <a:lnTo>
                        <a:pt x="78" y="0"/>
                      </a:lnTo>
                      <a:lnTo>
                        <a:pt x="0" y="29"/>
                      </a:lnTo>
                    </a:path>
                  </a:pathLst>
                </a:custGeom>
                <a:solidFill>
                  <a:srgbClr val="FF5F1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153" name="Freeform 41">
                  <a:extLst>
                    <a:ext uri="{FF2B5EF4-FFF2-40B4-BE49-F238E27FC236}">
                      <a16:creationId xmlns:a16="http://schemas.microsoft.com/office/drawing/2014/main" id="{35A9B553-2498-4733-876B-C2617234C9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6" y="1248"/>
                  <a:ext cx="107" cy="22"/>
                </a:xfrm>
                <a:custGeom>
                  <a:avLst/>
                  <a:gdLst>
                    <a:gd name="T0" fmla="*/ 0 w 107"/>
                    <a:gd name="T1" fmla="*/ 16 h 22"/>
                    <a:gd name="T2" fmla="*/ 56 w 107"/>
                    <a:gd name="T3" fmla="*/ 21 h 22"/>
                    <a:gd name="T4" fmla="*/ 106 w 107"/>
                    <a:gd name="T5" fmla="*/ 5 h 22"/>
                    <a:gd name="T6" fmla="*/ 52 w 107"/>
                    <a:gd name="T7" fmla="*/ 0 h 22"/>
                    <a:gd name="T8" fmla="*/ 0 w 107"/>
                    <a:gd name="T9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7" h="22">
                      <a:moveTo>
                        <a:pt x="0" y="16"/>
                      </a:moveTo>
                      <a:lnTo>
                        <a:pt x="56" y="21"/>
                      </a:lnTo>
                      <a:lnTo>
                        <a:pt x="106" y="5"/>
                      </a:lnTo>
                      <a:lnTo>
                        <a:pt x="52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FF5F1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154" name="Freeform 42">
                  <a:extLst>
                    <a:ext uri="{FF2B5EF4-FFF2-40B4-BE49-F238E27FC236}">
                      <a16:creationId xmlns:a16="http://schemas.microsoft.com/office/drawing/2014/main" id="{E0D81E15-A4C6-45BF-9570-27E63B361A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6" y="1269"/>
                  <a:ext cx="54" cy="37"/>
                </a:xfrm>
                <a:custGeom>
                  <a:avLst/>
                  <a:gdLst>
                    <a:gd name="T0" fmla="*/ 0 w 54"/>
                    <a:gd name="T1" fmla="*/ 0 h 37"/>
                    <a:gd name="T2" fmla="*/ 53 w 54"/>
                    <a:gd name="T3" fmla="*/ 4 h 37"/>
                    <a:gd name="T4" fmla="*/ 53 w 54"/>
                    <a:gd name="T5" fmla="*/ 36 h 37"/>
                    <a:gd name="T6" fmla="*/ 0 w 54"/>
                    <a:gd name="T7" fmla="*/ 30 h 37"/>
                    <a:gd name="T8" fmla="*/ 0 w 54"/>
                    <a:gd name="T9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37">
                      <a:moveTo>
                        <a:pt x="0" y="0"/>
                      </a:moveTo>
                      <a:lnTo>
                        <a:pt x="53" y="4"/>
                      </a:lnTo>
                      <a:lnTo>
                        <a:pt x="53" y="36"/>
                      </a:lnTo>
                      <a:lnTo>
                        <a:pt x="0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5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155" name="Freeform 43">
                  <a:extLst>
                    <a:ext uri="{FF2B5EF4-FFF2-40B4-BE49-F238E27FC236}">
                      <a16:creationId xmlns:a16="http://schemas.microsoft.com/office/drawing/2014/main" id="{F7A8E8B1-52FA-40A8-810F-86195FA9DE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2" y="1255"/>
                  <a:ext cx="51" cy="50"/>
                </a:xfrm>
                <a:custGeom>
                  <a:avLst/>
                  <a:gdLst>
                    <a:gd name="T0" fmla="*/ 0 w 51"/>
                    <a:gd name="T1" fmla="*/ 17 h 50"/>
                    <a:gd name="T2" fmla="*/ 0 w 51"/>
                    <a:gd name="T3" fmla="*/ 49 h 50"/>
                    <a:gd name="T4" fmla="*/ 50 w 51"/>
                    <a:gd name="T5" fmla="*/ 25 h 50"/>
                    <a:gd name="T6" fmla="*/ 50 w 51"/>
                    <a:gd name="T7" fmla="*/ 0 h 50"/>
                    <a:gd name="T8" fmla="*/ 0 w 51"/>
                    <a:gd name="T9" fmla="*/ 17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50">
                      <a:moveTo>
                        <a:pt x="0" y="17"/>
                      </a:moveTo>
                      <a:lnTo>
                        <a:pt x="0" y="49"/>
                      </a:lnTo>
                      <a:lnTo>
                        <a:pt x="50" y="25"/>
                      </a:lnTo>
                      <a:lnTo>
                        <a:pt x="50" y="0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BF3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156" name="Freeform 44">
                  <a:extLst>
                    <a:ext uri="{FF2B5EF4-FFF2-40B4-BE49-F238E27FC236}">
                      <a16:creationId xmlns:a16="http://schemas.microsoft.com/office/drawing/2014/main" id="{D11876FB-2246-4AEE-8085-DE8E61F788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7" y="1411"/>
                  <a:ext cx="85" cy="339"/>
                </a:xfrm>
                <a:custGeom>
                  <a:avLst/>
                  <a:gdLst>
                    <a:gd name="T0" fmla="*/ 84 w 85"/>
                    <a:gd name="T1" fmla="*/ 0 h 339"/>
                    <a:gd name="T2" fmla="*/ 0 w 85"/>
                    <a:gd name="T3" fmla="*/ 78 h 339"/>
                    <a:gd name="T4" fmla="*/ 0 w 85"/>
                    <a:gd name="T5" fmla="*/ 338 h 339"/>
                    <a:gd name="T6" fmla="*/ 84 w 85"/>
                    <a:gd name="T7" fmla="*/ 236 h 339"/>
                    <a:gd name="T8" fmla="*/ 84 w 85"/>
                    <a:gd name="T9" fmla="*/ 0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339">
                      <a:moveTo>
                        <a:pt x="84" y="0"/>
                      </a:moveTo>
                      <a:lnTo>
                        <a:pt x="0" y="78"/>
                      </a:lnTo>
                      <a:lnTo>
                        <a:pt x="0" y="338"/>
                      </a:lnTo>
                      <a:lnTo>
                        <a:pt x="84" y="236"/>
                      </a:lnTo>
                      <a:lnTo>
                        <a:pt x="84" y="0"/>
                      </a:lnTo>
                    </a:path>
                  </a:pathLst>
                </a:custGeom>
                <a:solidFill>
                  <a:srgbClr val="BF3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157" name="Freeform 45">
                  <a:extLst>
                    <a:ext uri="{FF2B5EF4-FFF2-40B4-BE49-F238E27FC236}">
                      <a16:creationId xmlns:a16="http://schemas.microsoft.com/office/drawing/2014/main" id="{466A5082-3D22-4816-8513-E3F3105E8C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8" y="1464"/>
                  <a:ext cx="109" cy="286"/>
                </a:xfrm>
                <a:custGeom>
                  <a:avLst/>
                  <a:gdLst>
                    <a:gd name="T0" fmla="*/ 0 w 109"/>
                    <a:gd name="T1" fmla="*/ 0 h 286"/>
                    <a:gd name="T2" fmla="*/ 108 w 109"/>
                    <a:gd name="T3" fmla="*/ 25 h 286"/>
                    <a:gd name="T4" fmla="*/ 108 w 109"/>
                    <a:gd name="T5" fmla="*/ 285 h 286"/>
                    <a:gd name="T6" fmla="*/ 0 w 109"/>
                    <a:gd name="T7" fmla="*/ 238 h 286"/>
                    <a:gd name="T8" fmla="*/ 0 w 109"/>
                    <a:gd name="T9" fmla="*/ 0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9" h="286">
                      <a:moveTo>
                        <a:pt x="0" y="0"/>
                      </a:moveTo>
                      <a:lnTo>
                        <a:pt x="108" y="25"/>
                      </a:lnTo>
                      <a:lnTo>
                        <a:pt x="108" y="285"/>
                      </a:lnTo>
                      <a:lnTo>
                        <a:pt x="0" y="23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5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6158" name="Group 46">
                <a:extLst>
                  <a:ext uri="{FF2B5EF4-FFF2-40B4-BE49-F238E27FC236}">
                    <a16:creationId xmlns:a16="http://schemas.microsoft.com/office/drawing/2014/main" id="{D7E379BF-D0A2-43A8-93A1-F785EF9873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20" y="1316"/>
                <a:ext cx="92" cy="213"/>
                <a:chOff x="1620" y="1316"/>
                <a:chExt cx="92" cy="213"/>
              </a:xfrm>
            </p:grpSpPr>
            <p:grpSp>
              <p:nvGrpSpPr>
                <p:cNvPr id="346159" name="Group 47">
                  <a:extLst>
                    <a:ext uri="{FF2B5EF4-FFF2-40B4-BE49-F238E27FC236}">
                      <a16:creationId xmlns:a16="http://schemas.microsoft.com/office/drawing/2014/main" id="{1E11DDBF-5B25-4328-92D6-E203265E26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41" y="1316"/>
                  <a:ext cx="71" cy="45"/>
                  <a:chOff x="1641" y="1316"/>
                  <a:chExt cx="71" cy="45"/>
                </a:xfrm>
              </p:grpSpPr>
              <p:sp>
                <p:nvSpPr>
                  <p:cNvPr id="346160" name="Freeform 48">
                    <a:extLst>
                      <a:ext uri="{FF2B5EF4-FFF2-40B4-BE49-F238E27FC236}">
                        <a16:creationId xmlns:a16="http://schemas.microsoft.com/office/drawing/2014/main" id="{39E77B34-3FEE-4B45-9DC8-6467B7D9BF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41" y="1316"/>
                    <a:ext cx="17" cy="35"/>
                  </a:xfrm>
                  <a:custGeom>
                    <a:avLst/>
                    <a:gdLst>
                      <a:gd name="T0" fmla="*/ 0 w 17"/>
                      <a:gd name="T1" fmla="*/ 0 h 35"/>
                      <a:gd name="T2" fmla="*/ 16 w 17"/>
                      <a:gd name="T3" fmla="*/ 2 h 35"/>
                      <a:gd name="T4" fmla="*/ 16 w 17"/>
                      <a:gd name="T5" fmla="*/ 34 h 35"/>
                      <a:gd name="T6" fmla="*/ 0 w 17"/>
                      <a:gd name="T7" fmla="*/ 31 h 35"/>
                      <a:gd name="T8" fmla="*/ 0 w 17"/>
                      <a:gd name="T9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35">
                        <a:moveTo>
                          <a:pt x="0" y="0"/>
                        </a:moveTo>
                        <a:lnTo>
                          <a:pt x="16" y="2"/>
                        </a:lnTo>
                        <a:lnTo>
                          <a:pt x="16" y="34"/>
                        </a:lnTo>
                        <a:lnTo>
                          <a:pt x="0" y="3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6161" name="Freeform 49">
                    <a:extLst>
                      <a:ext uri="{FF2B5EF4-FFF2-40B4-BE49-F238E27FC236}">
                        <a16:creationId xmlns:a16="http://schemas.microsoft.com/office/drawing/2014/main" id="{052025D4-A1CB-4B60-89B6-6AF9604520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59" y="1319"/>
                    <a:ext cx="17" cy="35"/>
                  </a:xfrm>
                  <a:custGeom>
                    <a:avLst/>
                    <a:gdLst>
                      <a:gd name="T0" fmla="*/ 0 w 17"/>
                      <a:gd name="T1" fmla="*/ 0 h 35"/>
                      <a:gd name="T2" fmla="*/ 16 w 17"/>
                      <a:gd name="T3" fmla="*/ 1 h 35"/>
                      <a:gd name="T4" fmla="*/ 16 w 17"/>
                      <a:gd name="T5" fmla="*/ 34 h 35"/>
                      <a:gd name="T6" fmla="*/ 0 w 17"/>
                      <a:gd name="T7" fmla="*/ 31 h 35"/>
                      <a:gd name="T8" fmla="*/ 0 w 17"/>
                      <a:gd name="T9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35">
                        <a:moveTo>
                          <a:pt x="0" y="0"/>
                        </a:moveTo>
                        <a:lnTo>
                          <a:pt x="16" y="1"/>
                        </a:lnTo>
                        <a:lnTo>
                          <a:pt x="16" y="34"/>
                        </a:lnTo>
                        <a:lnTo>
                          <a:pt x="0" y="3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6162" name="Freeform 50">
                    <a:extLst>
                      <a:ext uri="{FF2B5EF4-FFF2-40B4-BE49-F238E27FC236}">
                        <a16:creationId xmlns:a16="http://schemas.microsoft.com/office/drawing/2014/main" id="{188742FC-9D83-441F-9338-4658AD4D93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7" y="1321"/>
                    <a:ext cx="17" cy="36"/>
                  </a:xfrm>
                  <a:custGeom>
                    <a:avLst/>
                    <a:gdLst>
                      <a:gd name="T0" fmla="*/ 0 w 17"/>
                      <a:gd name="T1" fmla="*/ 0 h 36"/>
                      <a:gd name="T2" fmla="*/ 16 w 17"/>
                      <a:gd name="T3" fmla="*/ 1 h 36"/>
                      <a:gd name="T4" fmla="*/ 14 w 17"/>
                      <a:gd name="T5" fmla="*/ 35 h 36"/>
                      <a:gd name="T6" fmla="*/ 0 w 17"/>
                      <a:gd name="T7" fmla="*/ 32 h 36"/>
                      <a:gd name="T8" fmla="*/ 0 w 17"/>
                      <a:gd name="T9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36">
                        <a:moveTo>
                          <a:pt x="0" y="0"/>
                        </a:moveTo>
                        <a:lnTo>
                          <a:pt x="16" y="1"/>
                        </a:lnTo>
                        <a:lnTo>
                          <a:pt x="14" y="35"/>
                        </a:lnTo>
                        <a:lnTo>
                          <a:pt x="0" y="3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6163" name="Freeform 51">
                    <a:extLst>
                      <a:ext uri="{FF2B5EF4-FFF2-40B4-BE49-F238E27FC236}">
                        <a16:creationId xmlns:a16="http://schemas.microsoft.com/office/drawing/2014/main" id="{5FD5AB35-7D7E-4C49-8FB5-CBE863A91B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95" y="1323"/>
                    <a:ext cx="17" cy="38"/>
                  </a:xfrm>
                  <a:custGeom>
                    <a:avLst/>
                    <a:gdLst>
                      <a:gd name="T0" fmla="*/ 0 w 17"/>
                      <a:gd name="T1" fmla="*/ 0 h 38"/>
                      <a:gd name="T2" fmla="*/ 16 w 17"/>
                      <a:gd name="T3" fmla="*/ 1 h 38"/>
                      <a:gd name="T4" fmla="*/ 16 w 17"/>
                      <a:gd name="T5" fmla="*/ 37 h 38"/>
                      <a:gd name="T6" fmla="*/ 0 w 17"/>
                      <a:gd name="T7" fmla="*/ 34 h 38"/>
                      <a:gd name="T8" fmla="*/ 0 w 17"/>
                      <a:gd name="T9" fmla="*/ 0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38">
                        <a:moveTo>
                          <a:pt x="0" y="0"/>
                        </a:moveTo>
                        <a:lnTo>
                          <a:pt x="16" y="1"/>
                        </a:lnTo>
                        <a:lnTo>
                          <a:pt x="16" y="37"/>
                        </a:lnTo>
                        <a:lnTo>
                          <a:pt x="0" y="3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6164" name="Group 52">
                  <a:extLst>
                    <a:ext uri="{FF2B5EF4-FFF2-40B4-BE49-F238E27FC236}">
                      <a16:creationId xmlns:a16="http://schemas.microsoft.com/office/drawing/2014/main" id="{2C848C95-FF8B-4F42-9A03-DB436A8C75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41" y="1362"/>
                  <a:ext cx="71" cy="46"/>
                  <a:chOff x="1641" y="1362"/>
                  <a:chExt cx="71" cy="46"/>
                </a:xfrm>
              </p:grpSpPr>
              <p:sp>
                <p:nvSpPr>
                  <p:cNvPr id="346165" name="Freeform 53">
                    <a:extLst>
                      <a:ext uri="{FF2B5EF4-FFF2-40B4-BE49-F238E27FC236}">
                        <a16:creationId xmlns:a16="http://schemas.microsoft.com/office/drawing/2014/main" id="{9B55D44D-2F04-4CBA-BCFE-555F1E8118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41" y="1362"/>
                    <a:ext cx="17" cy="37"/>
                  </a:xfrm>
                  <a:custGeom>
                    <a:avLst/>
                    <a:gdLst>
                      <a:gd name="T0" fmla="*/ 0 w 17"/>
                      <a:gd name="T1" fmla="*/ 0 h 37"/>
                      <a:gd name="T2" fmla="*/ 16 w 17"/>
                      <a:gd name="T3" fmla="*/ 3 h 37"/>
                      <a:gd name="T4" fmla="*/ 16 w 17"/>
                      <a:gd name="T5" fmla="*/ 36 h 37"/>
                      <a:gd name="T6" fmla="*/ 1 w 17"/>
                      <a:gd name="T7" fmla="*/ 33 h 37"/>
                      <a:gd name="T8" fmla="*/ 0 w 17"/>
                      <a:gd name="T9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37">
                        <a:moveTo>
                          <a:pt x="0" y="0"/>
                        </a:moveTo>
                        <a:lnTo>
                          <a:pt x="16" y="3"/>
                        </a:lnTo>
                        <a:lnTo>
                          <a:pt x="16" y="36"/>
                        </a:lnTo>
                        <a:lnTo>
                          <a:pt x="1" y="3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6166" name="Freeform 54">
                    <a:extLst>
                      <a:ext uri="{FF2B5EF4-FFF2-40B4-BE49-F238E27FC236}">
                        <a16:creationId xmlns:a16="http://schemas.microsoft.com/office/drawing/2014/main" id="{1EC004F5-E418-41FE-8F30-3FAA6C49DE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59" y="1365"/>
                    <a:ext cx="17" cy="37"/>
                  </a:xfrm>
                  <a:custGeom>
                    <a:avLst/>
                    <a:gdLst>
                      <a:gd name="T0" fmla="*/ 1 w 17"/>
                      <a:gd name="T1" fmla="*/ 0 h 37"/>
                      <a:gd name="T2" fmla="*/ 16 w 17"/>
                      <a:gd name="T3" fmla="*/ 3 h 37"/>
                      <a:gd name="T4" fmla="*/ 16 w 17"/>
                      <a:gd name="T5" fmla="*/ 36 h 37"/>
                      <a:gd name="T6" fmla="*/ 0 w 17"/>
                      <a:gd name="T7" fmla="*/ 33 h 37"/>
                      <a:gd name="T8" fmla="*/ 1 w 17"/>
                      <a:gd name="T9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37">
                        <a:moveTo>
                          <a:pt x="1" y="0"/>
                        </a:moveTo>
                        <a:lnTo>
                          <a:pt x="16" y="3"/>
                        </a:lnTo>
                        <a:lnTo>
                          <a:pt x="16" y="36"/>
                        </a:lnTo>
                        <a:lnTo>
                          <a:pt x="0" y="33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6167" name="Freeform 55">
                    <a:extLst>
                      <a:ext uri="{FF2B5EF4-FFF2-40B4-BE49-F238E27FC236}">
                        <a16:creationId xmlns:a16="http://schemas.microsoft.com/office/drawing/2014/main" id="{EAECC240-BEAC-4158-862F-0788CA19DB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6" y="1369"/>
                    <a:ext cx="17" cy="36"/>
                  </a:xfrm>
                  <a:custGeom>
                    <a:avLst/>
                    <a:gdLst>
                      <a:gd name="T0" fmla="*/ 0 w 17"/>
                      <a:gd name="T1" fmla="*/ 0 h 36"/>
                      <a:gd name="T2" fmla="*/ 16 w 17"/>
                      <a:gd name="T3" fmla="*/ 2 h 36"/>
                      <a:gd name="T4" fmla="*/ 15 w 17"/>
                      <a:gd name="T5" fmla="*/ 35 h 36"/>
                      <a:gd name="T6" fmla="*/ 0 w 17"/>
                      <a:gd name="T7" fmla="*/ 32 h 36"/>
                      <a:gd name="T8" fmla="*/ 0 w 17"/>
                      <a:gd name="T9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36">
                        <a:moveTo>
                          <a:pt x="0" y="0"/>
                        </a:moveTo>
                        <a:lnTo>
                          <a:pt x="16" y="2"/>
                        </a:lnTo>
                        <a:lnTo>
                          <a:pt x="15" y="35"/>
                        </a:lnTo>
                        <a:lnTo>
                          <a:pt x="0" y="3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6168" name="Freeform 56">
                    <a:extLst>
                      <a:ext uri="{FF2B5EF4-FFF2-40B4-BE49-F238E27FC236}">
                        <a16:creationId xmlns:a16="http://schemas.microsoft.com/office/drawing/2014/main" id="{1DDFF791-D2DD-40B3-9738-43685094BD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95" y="1373"/>
                    <a:ext cx="17" cy="35"/>
                  </a:xfrm>
                  <a:custGeom>
                    <a:avLst/>
                    <a:gdLst>
                      <a:gd name="T0" fmla="*/ 0 w 17"/>
                      <a:gd name="T1" fmla="*/ 0 h 35"/>
                      <a:gd name="T2" fmla="*/ 16 w 17"/>
                      <a:gd name="T3" fmla="*/ 2 h 35"/>
                      <a:gd name="T4" fmla="*/ 16 w 17"/>
                      <a:gd name="T5" fmla="*/ 34 h 35"/>
                      <a:gd name="T6" fmla="*/ 0 w 17"/>
                      <a:gd name="T7" fmla="*/ 31 h 35"/>
                      <a:gd name="T8" fmla="*/ 0 w 17"/>
                      <a:gd name="T9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35">
                        <a:moveTo>
                          <a:pt x="0" y="0"/>
                        </a:moveTo>
                        <a:lnTo>
                          <a:pt x="16" y="2"/>
                        </a:lnTo>
                        <a:lnTo>
                          <a:pt x="16" y="34"/>
                        </a:lnTo>
                        <a:lnTo>
                          <a:pt x="0" y="3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6169" name="Group 57">
                  <a:extLst>
                    <a:ext uri="{FF2B5EF4-FFF2-40B4-BE49-F238E27FC236}">
                      <a16:creationId xmlns:a16="http://schemas.microsoft.com/office/drawing/2014/main" id="{6E525FE0-6A7B-4A10-86D4-1B47E5D652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20" y="1474"/>
                  <a:ext cx="82" cy="55"/>
                  <a:chOff x="1620" y="1474"/>
                  <a:chExt cx="82" cy="55"/>
                </a:xfrm>
              </p:grpSpPr>
              <p:grpSp>
                <p:nvGrpSpPr>
                  <p:cNvPr id="346170" name="Group 58">
                    <a:extLst>
                      <a:ext uri="{FF2B5EF4-FFF2-40B4-BE49-F238E27FC236}">
                        <a16:creationId xmlns:a16="http://schemas.microsoft.com/office/drawing/2014/main" id="{E6CA3689-E394-48AE-A5B6-6C9A1A6F2AA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20" y="1474"/>
                    <a:ext cx="82" cy="34"/>
                    <a:chOff x="1620" y="1474"/>
                    <a:chExt cx="82" cy="34"/>
                  </a:xfrm>
                </p:grpSpPr>
                <p:sp>
                  <p:nvSpPr>
                    <p:cNvPr id="346171" name="Freeform 59">
                      <a:extLst>
                        <a:ext uri="{FF2B5EF4-FFF2-40B4-BE49-F238E27FC236}">
                          <a16:creationId xmlns:a16="http://schemas.microsoft.com/office/drawing/2014/main" id="{7197EBE8-7633-4EC9-9C26-A51AF9A5E0D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41" y="1480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0 h 17"/>
                        <a:gd name="T2" fmla="*/ 16 w 17"/>
                        <a:gd name="T3" fmla="*/ 4 h 17"/>
                        <a:gd name="T4" fmla="*/ 16 w 17"/>
                        <a:gd name="T5" fmla="*/ 16 h 17"/>
                        <a:gd name="T6" fmla="*/ 0 w 17"/>
                        <a:gd name="T7" fmla="*/ 12 h 17"/>
                        <a:gd name="T8" fmla="*/ 0 w 17"/>
                        <a:gd name="T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0" y="0"/>
                          </a:moveTo>
                          <a:lnTo>
                            <a:pt x="16" y="4"/>
                          </a:lnTo>
                          <a:lnTo>
                            <a:pt x="16" y="16"/>
                          </a:lnTo>
                          <a:lnTo>
                            <a:pt x="0" y="1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6172" name="Freeform 60">
                      <a:extLst>
                        <a:ext uri="{FF2B5EF4-FFF2-40B4-BE49-F238E27FC236}">
                          <a16:creationId xmlns:a16="http://schemas.microsoft.com/office/drawing/2014/main" id="{ED2E48A6-7B95-42FC-8DF2-07BEC452587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65" y="1485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0 h 17"/>
                        <a:gd name="T2" fmla="*/ 16 w 17"/>
                        <a:gd name="T3" fmla="*/ 4 h 17"/>
                        <a:gd name="T4" fmla="*/ 16 w 17"/>
                        <a:gd name="T5" fmla="*/ 16 h 17"/>
                        <a:gd name="T6" fmla="*/ 0 w 17"/>
                        <a:gd name="T7" fmla="*/ 11 h 17"/>
                        <a:gd name="T8" fmla="*/ 0 w 17"/>
                        <a:gd name="T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0" y="0"/>
                          </a:moveTo>
                          <a:lnTo>
                            <a:pt x="16" y="4"/>
                          </a:lnTo>
                          <a:lnTo>
                            <a:pt x="16" y="16"/>
                          </a:lnTo>
                          <a:lnTo>
                            <a:pt x="0" y="1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6173" name="Freeform 61">
                      <a:extLst>
                        <a:ext uri="{FF2B5EF4-FFF2-40B4-BE49-F238E27FC236}">
                          <a16:creationId xmlns:a16="http://schemas.microsoft.com/office/drawing/2014/main" id="{109CD173-4D20-44F4-B5F8-AF4FBB70EDA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85" y="1491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0 h 17"/>
                        <a:gd name="T2" fmla="*/ 16 w 17"/>
                        <a:gd name="T3" fmla="*/ 4 h 17"/>
                        <a:gd name="T4" fmla="*/ 16 w 17"/>
                        <a:gd name="T5" fmla="*/ 16 h 17"/>
                        <a:gd name="T6" fmla="*/ 0 w 17"/>
                        <a:gd name="T7" fmla="*/ 11 h 17"/>
                        <a:gd name="T8" fmla="*/ 0 w 17"/>
                        <a:gd name="T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0" y="0"/>
                          </a:moveTo>
                          <a:lnTo>
                            <a:pt x="16" y="4"/>
                          </a:lnTo>
                          <a:lnTo>
                            <a:pt x="16" y="16"/>
                          </a:lnTo>
                          <a:lnTo>
                            <a:pt x="0" y="1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6174" name="Freeform 62">
                      <a:extLst>
                        <a:ext uri="{FF2B5EF4-FFF2-40B4-BE49-F238E27FC236}">
                          <a16:creationId xmlns:a16="http://schemas.microsoft.com/office/drawing/2014/main" id="{E0191896-AAEF-45F7-950A-4B8C8982615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20" y="1474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0 h 17"/>
                        <a:gd name="T2" fmla="*/ 16 w 17"/>
                        <a:gd name="T3" fmla="*/ 4 h 17"/>
                        <a:gd name="T4" fmla="*/ 16 w 17"/>
                        <a:gd name="T5" fmla="*/ 16 h 17"/>
                        <a:gd name="T6" fmla="*/ 0 w 17"/>
                        <a:gd name="T7" fmla="*/ 11 h 17"/>
                        <a:gd name="T8" fmla="*/ 0 w 17"/>
                        <a:gd name="T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0" y="0"/>
                          </a:moveTo>
                          <a:lnTo>
                            <a:pt x="16" y="4"/>
                          </a:lnTo>
                          <a:lnTo>
                            <a:pt x="16" y="16"/>
                          </a:lnTo>
                          <a:lnTo>
                            <a:pt x="0" y="1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46175" name="Group 63">
                    <a:extLst>
                      <a:ext uri="{FF2B5EF4-FFF2-40B4-BE49-F238E27FC236}">
                        <a16:creationId xmlns:a16="http://schemas.microsoft.com/office/drawing/2014/main" id="{BB466512-79CC-428C-A646-0CCF81CFADE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20" y="1494"/>
                    <a:ext cx="82" cy="35"/>
                    <a:chOff x="1620" y="1494"/>
                    <a:chExt cx="82" cy="35"/>
                  </a:xfrm>
                </p:grpSpPr>
                <p:sp>
                  <p:nvSpPr>
                    <p:cNvPr id="346176" name="Freeform 64">
                      <a:extLst>
                        <a:ext uri="{FF2B5EF4-FFF2-40B4-BE49-F238E27FC236}">
                          <a16:creationId xmlns:a16="http://schemas.microsoft.com/office/drawing/2014/main" id="{F55478BB-F2DE-41EB-8DBF-45A0B657679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41" y="1500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0 h 17"/>
                        <a:gd name="T2" fmla="*/ 16 w 17"/>
                        <a:gd name="T3" fmla="*/ 4 h 17"/>
                        <a:gd name="T4" fmla="*/ 16 w 17"/>
                        <a:gd name="T5" fmla="*/ 16 h 17"/>
                        <a:gd name="T6" fmla="*/ 0 w 17"/>
                        <a:gd name="T7" fmla="*/ 12 h 17"/>
                        <a:gd name="T8" fmla="*/ 0 w 17"/>
                        <a:gd name="T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0" y="0"/>
                          </a:moveTo>
                          <a:lnTo>
                            <a:pt x="16" y="4"/>
                          </a:lnTo>
                          <a:lnTo>
                            <a:pt x="16" y="16"/>
                          </a:lnTo>
                          <a:lnTo>
                            <a:pt x="0" y="1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6177" name="Freeform 65">
                      <a:extLst>
                        <a:ext uri="{FF2B5EF4-FFF2-40B4-BE49-F238E27FC236}">
                          <a16:creationId xmlns:a16="http://schemas.microsoft.com/office/drawing/2014/main" id="{FDFB5358-F906-42F3-945E-E46296A7BBB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63" y="1506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0 h 17"/>
                        <a:gd name="T2" fmla="*/ 16 w 17"/>
                        <a:gd name="T3" fmla="*/ 4 h 17"/>
                        <a:gd name="T4" fmla="*/ 16 w 17"/>
                        <a:gd name="T5" fmla="*/ 16 h 17"/>
                        <a:gd name="T6" fmla="*/ 0 w 17"/>
                        <a:gd name="T7" fmla="*/ 11 h 17"/>
                        <a:gd name="T8" fmla="*/ 0 w 17"/>
                        <a:gd name="T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0" y="0"/>
                          </a:moveTo>
                          <a:lnTo>
                            <a:pt x="16" y="4"/>
                          </a:lnTo>
                          <a:lnTo>
                            <a:pt x="16" y="16"/>
                          </a:lnTo>
                          <a:lnTo>
                            <a:pt x="0" y="1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6178" name="Freeform 66">
                      <a:extLst>
                        <a:ext uri="{FF2B5EF4-FFF2-40B4-BE49-F238E27FC236}">
                          <a16:creationId xmlns:a16="http://schemas.microsoft.com/office/drawing/2014/main" id="{D7673587-8032-49F6-AA72-CCDEA2E5285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85" y="1512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0 h 17"/>
                        <a:gd name="T2" fmla="*/ 16 w 17"/>
                        <a:gd name="T3" fmla="*/ 4 h 17"/>
                        <a:gd name="T4" fmla="*/ 16 w 17"/>
                        <a:gd name="T5" fmla="*/ 16 h 17"/>
                        <a:gd name="T6" fmla="*/ 0 w 17"/>
                        <a:gd name="T7" fmla="*/ 11 h 17"/>
                        <a:gd name="T8" fmla="*/ 0 w 17"/>
                        <a:gd name="T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0" y="0"/>
                          </a:moveTo>
                          <a:lnTo>
                            <a:pt x="16" y="4"/>
                          </a:lnTo>
                          <a:lnTo>
                            <a:pt x="16" y="16"/>
                          </a:lnTo>
                          <a:lnTo>
                            <a:pt x="0" y="1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6179" name="Freeform 67">
                      <a:extLst>
                        <a:ext uri="{FF2B5EF4-FFF2-40B4-BE49-F238E27FC236}">
                          <a16:creationId xmlns:a16="http://schemas.microsoft.com/office/drawing/2014/main" id="{89102486-0C35-4ACA-A013-219B62233F2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20" y="1494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0 h 17"/>
                        <a:gd name="T2" fmla="*/ 16 w 17"/>
                        <a:gd name="T3" fmla="*/ 4 h 17"/>
                        <a:gd name="T4" fmla="*/ 16 w 17"/>
                        <a:gd name="T5" fmla="*/ 16 h 17"/>
                        <a:gd name="T6" fmla="*/ 0 w 17"/>
                        <a:gd name="T7" fmla="*/ 12 h 17"/>
                        <a:gd name="T8" fmla="*/ 0 w 17"/>
                        <a:gd name="T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0" y="0"/>
                          </a:moveTo>
                          <a:lnTo>
                            <a:pt x="16" y="4"/>
                          </a:lnTo>
                          <a:lnTo>
                            <a:pt x="16" y="16"/>
                          </a:lnTo>
                          <a:lnTo>
                            <a:pt x="0" y="1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346180" name="Group 68">
              <a:extLst>
                <a:ext uri="{FF2B5EF4-FFF2-40B4-BE49-F238E27FC236}">
                  <a16:creationId xmlns:a16="http://schemas.microsoft.com/office/drawing/2014/main" id="{4EED8C38-42AE-482B-83EA-8A9C348CD6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4" y="1431"/>
              <a:ext cx="135" cy="453"/>
              <a:chOff x="1734" y="1431"/>
              <a:chExt cx="135" cy="453"/>
            </a:xfrm>
          </p:grpSpPr>
          <p:grpSp>
            <p:nvGrpSpPr>
              <p:cNvPr id="346181" name="Group 69">
                <a:extLst>
                  <a:ext uri="{FF2B5EF4-FFF2-40B4-BE49-F238E27FC236}">
                    <a16:creationId xmlns:a16="http://schemas.microsoft.com/office/drawing/2014/main" id="{77F5AA0B-39B8-4F13-8C6B-EAB6D21EE5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4" y="1431"/>
                <a:ext cx="135" cy="453"/>
                <a:chOff x="1734" y="1431"/>
                <a:chExt cx="135" cy="453"/>
              </a:xfrm>
            </p:grpSpPr>
            <p:sp>
              <p:nvSpPr>
                <p:cNvPr id="346182" name="Freeform 70">
                  <a:extLst>
                    <a:ext uri="{FF2B5EF4-FFF2-40B4-BE49-F238E27FC236}">
                      <a16:creationId xmlns:a16="http://schemas.microsoft.com/office/drawing/2014/main" id="{90842994-D9CF-42DC-BC9D-1F10CF8293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9" y="1446"/>
                  <a:ext cx="79" cy="36"/>
                </a:xfrm>
                <a:custGeom>
                  <a:avLst/>
                  <a:gdLst>
                    <a:gd name="T0" fmla="*/ 0 w 79"/>
                    <a:gd name="T1" fmla="*/ 27 h 36"/>
                    <a:gd name="T2" fmla="*/ 48 w 79"/>
                    <a:gd name="T3" fmla="*/ 35 h 36"/>
                    <a:gd name="T4" fmla="*/ 78 w 79"/>
                    <a:gd name="T5" fmla="*/ 4 h 36"/>
                    <a:gd name="T6" fmla="*/ 33 w 79"/>
                    <a:gd name="T7" fmla="*/ 0 h 36"/>
                    <a:gd name="T8" fmla="*/ 0 w 79"/>
                    <a:gd name="T9" fmla="*/ 2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36">
                      <a:moveTo>
                        <a:pt x="0" y="27"/>
                      </a:moveTo>
                      <a:lnTo>
                        <a:pt x="48" y="35"/>
                      </a:lnTo>
                      <a:lnTo>
                        <a:pt x="78" y="4"/>
                      </a:lnTo>
                      <a:lnTo>
                        <a:pt x="33" y="0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00D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46183" name="Group 71">
                  <a:extLst>
                    <a:ext uri="{FF2B5EF4-FFF2-40B4-BE49-F238E27FC236}">
                      <a16:creationId xmlns:a16="http://schemas.microsoft.com/office/drawing/2014/main" id="{5A4F7920-EC1F-413F-A36B-D9073B24C7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72" y="1431"/>
                  <a:ext cx="55" cy="43"/>
                  <a:chOff x="1772" y="1431"/>
                  <a:chExt cx="55" cy="43"/>
                </a:xfrm>
              </p:grpSpPr>
              <p:sp>
                <p:nvSpPr>
                  <p:cNvPr id="346184" name="Freeform 72">
                    <a:extLst>
                      <a:ext uri="{FF2B5EF4-FFF2-40B4-BE49-F238E27FC236}">
                        <a16:creationId xmlns:a16="http://schemas.microsoft.com/office/drawing/2014/main" id="{1FFAF7BD-1C86-4AA7-B069-7A9B44C825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72" y="1450"/>
                    <a:ext cx="33" cy="24"/>
                  </a:xfrm>
                  <a:custGeom>
                    <a:avLst/>
                    <a:gdLst>
                      <a:gd name="T0" fmla="*/ 0 w 33"/>
                      <a:gd name="T1" fmla="*/ 0 h 24"/>
                      <a:gd name="T2" fmla="*/ 32 w 33"/>
                      <a:gd name="T3" fmla="*/ 2 h 24"/>
                      <a:gd name="T4" fmla="*/ 32 w 33"/>
                      <a:gd name="T5" fmla="*/ 23 h 24"/>
                      <a:gd name="T6" fmla="*/ 0 w 33"/>
                      <a:gd name="T7" fmla="*/ 18 h 24"/>
                      <a:gd name="T8" fmla="*/ 0 w 33"/>
                      <a:gd name="T9" fmla="*/ 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" h="24">
                        <a:moveTo>
                          <a:pt x="0" y="0"/>
                        </a:moveTo>
                        <a:lnTo>
                          <a:pt x="32" y="2"/>
                        </a:lnTo>
                        <a:lnTo>
                          <a:pt x="32" y="23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BFD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6185" name="Freeform 73">
                    <a:extLst>
                      <a:ext uri="{FF2B5EF4-FFF2-40B4-BE49-F238E27FC236}">
                        <a16:creationId xmlns:a16="http://schemas.microsoft.com/office/drawing/2014/main" id="{9027B018-276F-4ADA-B9E3-F282951CA9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06" y="1433"/>
                    <a:ext cx="20" cy="41"/>
                  </a:xfrm>
                  <a:custGeom>
                    <a:avLst/>
                    <a:gdLst>
                      <a:gd name="T0" fmla="*/ 0 w 20"/>
                      <a:gd name="T1" fmla="*/ 18 h 41"/>
                      <a:gd name="T2" fmla="*/ 0 w 20"/>
                      <a:gd name="T3" fmla="*/ 40 h 41"/>
                      <a:gd name="T4" fmla="*/ 19 w 20"/>
                      <a:gd name="T5" fmla="*/ 18 h 41"/>
                      <a:gd name="T6" fmla="*/ 19 w 20"/>
                      <a:gd name="T7" fmla="*/ 0 h 41"/>
                      <a:gd name="T8" fmla="*/ 0 w 20"/>
                      <a:gd name="T9" fmla="*/ 18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41">
                        <a:moveTo>
                          <a:pt x="0" y="18"/>
                        </a:moveTo>
                        <a:lnTo>
                          <a:pt x="0" y="40"/>
                        </a:lnTo>
                        <a:lnTo>
                          <a:pt x="19" y="18"/>
                        </a:lnTo>
                        <a:lnTo>
                          <a:pt x="19" y="0"/>
                        </a:lnTo>
                        <a:lnTo>
                          <a:pt x="0" y="18"/>
                        </a:lnTo>
                      </a:path>
                    </a:pathLst>
                  </a:custGeom>
                  <a:solidFill>
                    <a:srgbClr val="009FB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6186" name="Freeform 74">
                    <a:extLst>
                      <a:ext uri="{FF2B5EF4-FFF2-40B4-BE49-F238E27FC236}">
                        <a16:creationId xmlns:a16="http://schemas.microsoft.com/office/drawing/2014/main" id="{F523A5C8-E01F-41B6-AF6C-A289D0E96E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73" y="1431"/>
                    <a:ext cx="54" cy="20"/>
                  </a:xfrm>
                  <a:custGeom>
                    <a:avLst/>
                    <a:gdLst>
                      <a:gd name="T0" fmla="*/ 0 w 54"/>
                      <a:gd name="T1" fmla="*/ 15 h 20"/>
                      <a:gd name="T2" fmla="*/ 31 w 54"/>
                      <a:gd name="T3" fmla="*/ 19 h 20"/>
                      <a:gd name="T4" fmla="*/ 53 w 54"/>
                      <a:gd name="T5" fmla="*/ 2 h 20"/>
                      <a:gd name="T6" fmla="*/ 21 w 54"/>
                      <a:gd name="T7" fmla="*/ 0 h 20"/>
                      <a:gd name="T8" fmla="*/ 0 w 54"/>
                      <a:gd name="T9" fmla="*/ 15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4" h="20">
                        <a:moveTo>
                          <a:pt x="0" y="15"/>
                        </a:moveTo>
                        <a:lnTo>
                          <a:pt x="31" y="19"/>
                        </a:lnTo>
                        <a:lnTo>
                          <a:pt x="53" y="2"/>
                        </a:lnTo>
                        <a:lnTo>
                          <a:pt x="21" y="0"/>
                        </a:lnTo>
                        <a:lnTo>
                          <a:pt x="0" y="15"/>
                        </a:lnTo>
                      </a:path>
                    </a:pathLst>
                  </a:custGeom>
                  <a:solidFill>
                    <a:srgbClr val="00D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46187" name="Freeform 75">
                  <a:extLst>
                    <a:ext uri="{FF2B5EF4-FFF2-40B4-BE49-F238E27FC236}">
                      <a16:creationId xmlns:a16="http://schemas.microsoft.com/office/drawing/2014/main" id="{AEE16C64-2653-4A96-A2D5-8FF6F69FDA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0" y="1477"/>
                  <a:ext cx="47" cy="154"/>
                </a:xfrm>
                <a:custGeom>
                  <a:avLst/>
                  <a:gdLst>
                    <a:gd name="T0" fmla="*/ 0 w 47"/>
                    <a:gd name="T1" fmla="*/ 0 h 154"/>
                    <a:gd name="T2" fmla="*/ 46 w 47"/>
                    <a:gd name="T3" fmla="*/ 7 h 154"/>
                    <a:gd name="T4" fmla="*/ 46 w 47"/>
                    <a:gd name="T5" fmla="*/ 153 h 154"/>
                    <a:gd name="T6" fmla="*/ 0 w 47"/>
                    <a:gd name="T7" fmla="*/ 137 h 154"/>
                    <a:gd name="T8" fmla="*/ 0 w 47"/>
                    <a:gd name="T9" fmla="*/ 0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54">
                      <a:moveTo>
                        <a:pt x="0" y="0"/>
                      </a:moveTo>
                      <a:lnTo>
                        <a:pt x="46" y="7"/>
                      </a:lnTo>
                      <a:lnTo>
                        <a:pt x="46" y="153"/>
                      </a:lnTo>
                      <a:lnTo>
                        <a:pt x="0" y="13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BFD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188" name="Freeform 76">
                  <a:extLst>
                    <a:ext uri="{FF2B5EF4-FFF2-40B4-BE49-F238E27FC236}">
                      <a16:creationId xmlns:a16="http://schemas.microsoft.com/office/drawing/2014/main" id="{ED25B2A4-5ED6-448F-A578-958673CBD9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9" y="1452"/>
                  <a:ext cx="29" cy="179"/>
                </a:xfrm>
                <a:custGeom>
                  <a:avLst/>
                  <a:gdLst>
                    <a:gd name="T0" fmla="*/ 0 w 29"/>
                    <a:gd name="T1" fmla="*/ 32 h 179"/>
                    <a:gd name="T2" fmla="*/ 28 w 29"/>
                    <a:gd name="T3" fmla="*/ 0 h 179"/>
                    <a:gd name="T4" fmla="*/ 28 w 29"/>
                    <a:gd name="T5" fmla="*/ 136 h 179"/>
                    <a:gd name="T6" fmla="*/ 0 w 29"/>
                    <a:gd name="T7" fmla="*/ 178 h 179"/>
                    <a:gd name="T8" fmla="*/ 0 w 29"/>
                    <a:gd name="T9" fmla="*/ 32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79">
                      <a:moveTo>
                        <a:pt x="0" y="32"/>
                      </a:moveTo>
                      <a:lnTo>
                        <a:pt x="28" y="0"/>
                      </a:lnTo>
                      <a:lnTo>
                        <a:pt x="28" y="136"/>
                      </a:lnTo>
                      <a:lnTo>
                        <a:pt x="0" y="178"/>
                      </a:lnTo>
                      <a:lnTo>
                        <a:pt x="0" y="32"/>
                      </a:lnTo>
                    </a:path>
                  </a:pathLst>
                </a:custGeom>
                <a:solidFill>
                  <a:srgbClr val="009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189" name="Freeform 77">
                  <a:extLst>
                    <a:ext uri="{FF2B5EF4-FFF2-40B4-BE49-F238E27FC236}">
                      <a16:creationId xmlns:a16="http://schemas.microsoft.com/office/drawing/2014/main" id="{13FA2918-7937-4983-88CF-E299D960A4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1591"/>
                  <a:ext cx="61" cy="127"/>
                </a:xfrm>
                <a:custGeom>
                  <a:avLst/>
                  <a:gdLst>
                    <a:gd name="T0" fmla="*/ 30 w 61"/>
                    <a:gd name="T1" fmla="*/ 0 h 127"/>
                    <a:gd name="T2" fmla="*/ 0 w 61"/>
                    <a:gd name="T3" fmla="*/ 41 h 127"/>
                    <a:gd name="T4" fmla="*/ 11 w 61"/>
                    <a:gd name="T5" fmla="*/ 126 h 127"/>
                    <a:gd name="T6" fmla="*/ 60 w 61"/>
                    <a:gd name="T7" fmla="*/ 46 h 127"/>
                    <a:gd name="T8" fmla="*/ 30 w 61"/>
                    <a:gd name="T9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127">
                      <a:moveTo>
                        <a:pt x="30" y="0"/>
                      </a:moveTo>
                      <a:lnTo>
                        <a:pt x="0" y="41"/>
                      </a:lnTo>
                      <a:lnTo>
                        <a:pt x="11" y="126"/>
                      </a:lnTo>
                      <a:lnTo>
                        <a:pt x="60" y="46"/>
                      </a:lnTo>
                      <a:lnTo>
                        <a:pt x="30" y="0"/>
                      </a:lnTo>
                    </a:path>
                  </a:pathLst>
                </a:custGeom>
                <a:solidFill>
                  <a:srgbClr val="0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190" name="Freeform 78">
                  <a:extLst>
                    <a:ext uri="{FF2B5EF4-FFF2-40B4-BE49-F238E27FC236}">
                      <a16:creationId xmlns:a16="http://schemas.microsoft.com/office/drawing/2014/main" id="{D56DA1E0-C9D2-4A31-9B1B-B40A9B3B30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4" y="1618"/>
                  <a:ext cx="84" cy="100"/>
                </a:xfrm>
                <a:custGeom>
                  <a:avLst/>
                  <a:gdLst>
                    <a:gd name="T0" fmla="*/ 23 w 84"/>
                    <a:gd name="T1" fmla="*/ 0 h 100"/>
                    <a:gd name="T2" fmla="*/ 71 w 84"/>
                    <a:gd name="T3" fmla="*/ 15 h 100"/>
                    <a:gd name="T4" fmla="*/ 83 w 84"/>
                    <a:gd name="T5" fmla="*/ 99 h 100"/>
                    <a:gd name="T6" fmla="*/ 0 w 84"/>
                    <a:gd name="T7" fmla="*/ 71 h 100"/>
                    <a:gd name="T8" fmla="*/ 23 w 84"/>
                    <a:gd name="T9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100">
                      <a:moveTo>
                        <a:pt x="23" y="0"/>
                      </a:moveTo>
                      <a:lnTo>
                        <a:pt x="71" y="15"/>
                      </a:lnTo>
                      <a:lnTo>
                        <a:pt x="83" y="99"/>
                      </a:lnTo>
                      <a:lnTo>
                        <a:pt x="0" y="71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009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191" name="Freeform 79">
                  <a:extLst>
                    <a:ext uri="{FF2B5EF4-FFF2-40B4-BE49-F238E27FC236}">
                      <a16:creationId xmlns:a16="http://schemas.microsoft.com/office/drawing/2014/main" id="{3F049B2D-AD6F-453B-94E7-CE51062B83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9" y="1639"/>
                  <a:ext cx="50" cy="245"/>
                </a:xfrm>
                <a:custGeom>
                  <a:avLst/>
                  <a:gdLst>
                    <a:gd name="T0" fmla="*/ 0 w 50"/>
                    <a:gd name="T1" fmla="*/ 81 h 245"/>
                    <a:gd name="T2" fmla="*/ 49 w 50"/>
                    <a:gd name="T3" fmla="*/ 0 h 245"/>
                    <a:gd name="T4" fmla="*/ 49 w 50"/>
                    <a:gd name="T5" fmla="*/ 132 h 245"/>
                    <a:gd name="T6" fmla="*/ 0 w 50"/>
                    <a:gd name="T7" fmla="*/ 244 h 245"/>
                    <a:gd name="T8" fmla="*/ 0 w 50"/>
                    <a:gd name="T9" fmla="*/ 81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245">
                      <a:moveTo>
                        <a:pt x="0" y="81"/>
                      </a:moveTo>
                      <a:lnTo>
                        <a:pt x="49" y="0"/>
                      </a:lnTo>
                      <a:lnTo>
                        <a:pt x="49" y="132"/>
                      </a:lnTo>
                      <a:lnTo>
                        <a:pt x="0" y="244"/>
                      </a:lnTo>
                      <a:lnTo>
                        <a:pt x="0" y="81"/>
                      </a:lnTo>
                    </a:path>
                  </a:pathLst>
                </a:custGeom>
                <a:solidFill>
                  <a:srgbClr val="009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192" name="Freeform 80">
                  <a:extLst>
                    <a:ext uri="{FF2B5EF4-FFF2-40B4-BE49-F238E27FC236}">
                      <a16:creationId xmlns:a16="http://schemas.microsoft.com/office/drawing/2014/main" id="{3C8FCB61-3F91-4A77-819E-17EB96335C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4" y="1693"/>
                  <a:ext cx="84" cy="190"/>
                </a:xfrm>
                <a:custGeom>
                  <a:avLst/>
                  <a:gdLst>
                    <a:gd name="T0" fmla="*/ 0 w 84"/>
                    <a:gd name="T1" fmla="*/ 0 h 190"/>
                    <a:gd name="T2" fmla="*/ 83 w 84"/>
                    <a:gd name="T3" fmla="*/ 28 h 190"/>
                    <a:gd name="T4" fmla="*/ 83 w 84"/>
                    <a:gd name="T5" fmla="*/ 189 h 190"/>
                    <a:gd name="T6" fmla="*/ 0 w 84"/>
                    <a:gd name="T7" fmla="*/ 153 h 190"/>
                    <a:gd name="T8" fmla="*/ 0 w 84"/>
                    <a:gd name="T9" fmla="*/ 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190">
                      <a:moveTo>
                        <a:pt x="0" y="0"/>
                      </a:moveTo>
                      <a:lnTo>
                        <a:pt x="83" y="28"/>
                      </a:lnTo>
                      <a:lnTo>
                        <a:pt x="83" y="189"/>
                      </a:lnTo>
                      <a:lnTo>
                        <a:pt x="0" y="15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BFD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6193" name="Group 81">
                <a:extLst>
                  <a:ext uri="{FF2B5EF4-FFF2-40B4-BE49-F238E27FC236}">
                    <a16:creationId xmlns:a16="http://schemas.microsoft.com/office/drawing/2014/main" id="{4D57AE6F-E880-4C07-A485-4E2D79A62E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65" y="1484"/>
                <a:ext cx="46" cy="98"/>
                <a:chOff x="1765" y="1484"/>
                <a:chExt cx="46" cy="98"/>
              </a:xfrm>
            </p:grpSpPr>
            <p:grpSp>
              <p:nvGrpSpPr>
                <p:cNvPr id="346194" name="Group 82">
                  <a:extLst>
                    <a:ext uri="{FF2B5EF4-FFF2-40B4-BE49-F238E27FC236}">
                      <a16:creationId xmlns:a16="http://schemas.microsoft.com/office/drawing/2014/main" id="{AC9B378F-04EA-4F49-9146-2958889BB2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65" y="1484"/>
                  <a:ext cx="46" cy="30"/>
                  <a:chOff x="1765" y="1484"/>
                  <a:chExt cx="46" cy="30"/>
                </a:xfrm>
              </p:grpSpPr>
              <p:sp>
                <p:nvSpPr>
                  <p:cNvPr id="346195" name="Freeform 83">
                    <a:extLst>
                      <a:ext uri="{FF2B5EF4-FFF2-40B4-BE49-F238E27FC236}">
                        <a16:creationId xmlns:a16="http://schemas.microsoft.com/office/drawing/2014/main" id="{A61BDAE1-35D7-4D22-8001-1DDFD0E3F3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65" y="1484"/>
                    <a:ext cx="17" cy="24"/>
                  </a:xfrm>
                  <a:custGeom>
                    <a:avLst/>
                    <a:gdLst>
                      <a:gd name="T0" fmla="*/ 0 w 17"/>
                      <a:gd name="T1" fmla="*/ 0 h 24"/>
                      <a:gd name="T2" fmla="*/ 16 w 17"/>
                      <a:gd name="T3" fmla="*/ 1 h 24"/>
                      <a:gd name="T4" fmla="*/ 16 w 17"/>
                      <a:gd name="T5" fmla="*/ 23 h 24"/>
                      <a:gd name="T6" fmla="*/ 0 w 17"/>
                      <a:gd name="T7" fmla="*/ 21 h 24"/>
                      <a:gd name="T8" fmla="*/ 0 w 17"/>
                      <a:gd name="T9" fmla="*/ 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24">
                        <a:moveTo>
                          <a:pt x="0" y="0"/>
                        </a:moveTo>
                        <a:lnTo>
                          <a:pt x="16" y="1"/>
                        </a:lnTo>
                        <a:lnTo>
                          <a:pt x="16" y="23"/>
                        </a:lnTo>
                        <a:lnTo>
                          <a:pt x="0" y="2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6196" name="Freeform 84">
                    <a:extLst>
                      <a:ext uri="{FF2B5EF4-FFF2-40B4-BE49-F238E27FC236}">
                        <a16:creationId xmlns:a16="http://schemas.microsoft.com/office/drawing/2014/main" id="{E8B8B5BD-35CC-4529-9773-B649C90545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79" y="1486"/>
                    <a:ext cx="17" cy="26"/>
                  </a:xfrm>
                  <a:custGeom>
                    <a:avLst/>
                    <a:gdLst>
                      <a:gd name="T0" fmla="*/ 0 w 17"/>
                      <a:gd name="T1" fmla="*/ 0 h 26"/>
                      <a:gd name="T2" fmla="*/ 16 w 17"/>
                      <a:gd name="T3" fmla="*/ 1 h 26"/>
                      <a:gd name="T4" fmla="*/ 16 w 17"/>
                      <a:gd name="T5" fmla="*/ 25 h 26"/>
                      <a:gd name="T6" fmla="*/ 0 w 17"/>
                      <a:gd name="T7" fmla="*/ 22 h 26"/>
                      <a:gd name="T8" fmla="*/ 0 w 17"/>
                      <a:gd name="T9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26">
                        <a:moveTo>
                          <a:pt x="0" y="0"/>
                        </a:moveTo>
                        <a:lnTo>
                          <a:pt x="16" y="1"/>
                        </a:lnTo>
                        <a:lnTo>
                          <a:pt x="16" y="25"/>
                        </a:lnTo>
                        <a:lnTo>
                          <a:pt x="0" y="2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6197" name="Freeform 85">
                    <a:extLst>
                      <a:ext uri="{FF2B5EF4-FFF2-40B4-BE49-F238E27FC236}">
                        <a16:creationId xmlns:a16="http://schemas.microsoft.com/office/drawing/2014/main" id="{0B9CF031-B49D-4F75-B77E-4D3377BB45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94" y="1489"/>
                    <a:ext cx="17" cy="25"/>
                  </a:xfrm>
                  <a:custGeom>
                    <a:avLst/>
                    <a:gdLst>
                      <a:gd name="T0" fmla="*/ 0 w 17"/>
                      <a:gd name="T1" fmla="*/ 0 h 25"/>
                      <a:gd name="T2" fmla="*/ 16 w 17"/>
                      <a:gd name="T3" fmla="*/ 1 h 25"/>
                      <a:gd name="T4" fmla="*/ 16 w 17"/>
                      <a:gd name="T5" fmla="*/ 24 h 25"/>
                      <a:gd name="T6" fmla="*/ 0 w 17"/>
                      <a:gd name="T7" fmla="*/ 22 h 25"/>
                      <a:gd name="T8" fmla="*/ 0 w 17"/>
                      <a:gd name="T9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25">
                        <a:moveTo>
                          <a:pt x="0" y="0"/>
                        </a:moveTo>
                        <a:lnTo>
                          <a:pt x="16" y="1"/>
                        </a:lnTo>
                        <a:lnTo>
                          <a:pt x="16" y="24"/>
                        </a:lnTo>
                        <a:lnTo>
                          <a:pt x="0" y="2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6198" name="Group 86">
                  <a:extLst>
                    <a:ext uri="{FF2B5EF4-FFF2-40B4-BE49-F238E27FC236}">
                      <a16:creationId xmlns:a16="http://schemas.microsoft.com/office/drawing/2014/main" id="{D5345B79-7115-4453-8F20-8371DB9EC0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65" y="1516"/>
                  <a:ext cx="46" cy="33"/>
                  <a:chOff x="1765" y="1516"/>
                  <a:chExt cx="46" cy="33"/>
                </a:xfrm>
              </p:grpSpPr>
              <p:sp>
                <p:nvSpPr>
                  <p:cNvPr id="346199" name="Freeform 87">
                    <a:extLst>
                      <a:ext uri="{FF2B5EF4-FFF2-40B4-BE49-F238E27FC236}">
                        <a16:creationId xmlns:a16="http://schemas.microsoft.com/office/drawing/2014/main" id="{3642E0DE-220B-436A-B155-CA74D53B0E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65" y="1516"/>
                    <a:ext cx="17" cy="25"/>
                  </a:xfrm>
                  <a:custGeom>
                    <a:avLst/>
                    <a:gdLst>
                      <a:gd name="T0" fmla="*/ 0 w 17"/>
                      <a:gd name="T1" fmla="*/ 0 h 25"/>
                      <a:gd name="T2" fmla="*/ 16 w 17"/>
                      <a:gd name="T3" fmla="*/ 2 h 25"/>
                      <a:gd name="T4" fmla="*/ 16 w 17"/>
                      <a:gd name="T5" fmla="*/ 24 h 25"/>
                      <a:gd name="T6" fmla="*/ 0 w 17"/>
                      <a:gd name="T7" fmla="*/ 22 h 25"/>
                      <a:gd name="T8" fmla="*/ 0 w 17"/>
                      <a:gd name="T9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25">
                        <a:moveTo>
                          <a:pt x="0" y="0"/>
                        </a:moveTo>
                        <a:lnTo>
                          <a:pt x="16" y="2"/>
                        </a:lnTo>
                        <a:lnTo>
                          <a:pt x="16" y="24"/>
                        </a:lnTo>
                        <a:lnTo>
                          <a:pt x="0" y="2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6200" name="Freeform 88">
                    <a:extLst>
                      <a:ext uri="{FF2B5EF4-FFF2-40B4-BE49-F238E27FC236}">
                        <a16:creationId xmlns:a16="http://schemas.microsoft.com/office/drawing/2014/main" id="{C674661B-F5A0-4ADE-9550-A140FA8D40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79" y="1520"/>
                    <a:ext cx="17" cy="26"/>
                  </a:xfrm>
                  <a:custGeom>
                    <a:avLst/>
                    <a:gdLst>
                      <a:gd name="T0" fmla="*/ 0 w 17"/>
                      <a:gd name="T1" fmla="*/ 0 h 26"/>
                      <a:gd name="T2" fmla="*/ 16 w 17"/>
                      <a:gd name="T3" fmla="*/ 2 h 26"/>
                      <a:gd name="T4" fmla="*/ 16 w 17"/>
                      <a:gd name="T5" fmla="*/ 25 h 26"/>
                      <a:gd name="T6" fmla="*/ 0 w 17"/>
                      <a:gd name="T7" fmla="*/ 22 h 26"/>
                      <a:gd name="T8" fmla="*/ 0 w 17"/>
                      <a:gd name="T9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26">
                        <a:moveTo>
                          <a:pt x="0" y="0"/>
                        </a:moveTo>
                        <a:lnTo>
                          <a:pt x="16" y="2"/>
                        </a:lnTo>
                        <a:lnTo>
                          <a:pt x="16" y="25"/>
                        </a:lnTo>
                        <a:lnTo>
                          <a:pt x="0" y="2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6201" name="Freeform 89">
                    <a:extLst>
                      <a:ext uri="{FF2B5EF4-FFF2-40B4-BE49-F238E27FC236}">
                        <a16:creationId xmlns:a16="http://schemas.microsoft.com/office/drawing/2014/main" id="{483521AD-35A0-444E-A2FC-EAEB92DD4B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94" y="1524"/>
                    <a:ext cx="17" cy="25"/>
                  </a:xfrm>
                  <a:custGeom>
                    <a:avLst/>
                    <a:gdLst>
                      <a:gd name="T0" fmla="*/ 0 w 17"/>
                      <a:gd name="T1" fmla="*/ 0 h 25"/>
                      <a:gd name="T2" fmla="*/ 16 w 17"/>
                      <a:gd name="T3" fmla="*/ 2 h 25"/>
                      <a:gd name="T4" fmla="*/ 16 w 17"/>
                      <a:gd name="T5" fmla="*/ 24 h 25"/>
                      <a:gd name="T6" fmla="*/ 0 w 17"/>
                      <a:gd name="T7" fmla="*/ 21 h 25"/>
                      <a:gd name="T8" fmla="*/ 0 w 17"/>
                      <a:gd name="T9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25">
                        <a:moveTo>
                          <a:pt x="0" y="0"/>
                        </a:moveTo>
                        <a:lnTo>
                          <a:pt x="16" y="2"/>
                        </a:lnTo>
                        <a:lnTo>
                          <a:pt x="16" y="24"/>
                        </a:lnTo>
                        <a:lnTo>
                          <a:pt x="0" y="2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6202" name="Group 90">
                  <a:extLst>
                    <a:ext uri="{FF2B5EF4-FFF2-40B4-BE49-F238E27FC236}">
                      <a16:creationId xmlns:a16="http://schemas.microsoft.com/office/drawing/2014/main" id="{C2EA0233-9DE2-4ACD-8900-3C7C2DB295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65" y="1549"/>
                  <a:ext cx="46" cy="33"/>
                  <a:chOff x="1765" y="1549"/>
                  <a:chExt cx="46" cy="33"/>
                </a:xfrm>
              </p:grpSpPr>
              <p:sp>
                <p:nvSpPr>
                  <p:cNvPr id="346203" name="Freeform 91">
                    <a:extLst>
                      <a:ext uri="{FF2B5EF4-FFF2-40B4-BE49-F238E27FC236}">
                        <a16:creationId xmlns:a16="http://schemas.microsoft.com/office/drawing/2014/main" id="{77A3287A-4BDF-47E2-A485-6DC6860993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65" y="1549"/>
                    <a:ext cx="17" cy="26"/>
                  </a:xfrm>
                  <a:custGeom>
                    <a:avLst/>
                    <a:gdLst>
                      <a:gd name="T0" fmla="*/ 0 w 17"/>
                      <a:gd name="T1" fmla="*/ 0 h 26"/>
                      <a:gd name="T2" fmla="*/ 16 w 17"/>
                      <a:gd name="T3" fmla="*/ 2 h 26"/>
                      <a:gd name="T4" fmla="*/ 16 w 17"/>
                      <a:gd name="T5" fmla="*/ 25 h 26"/>
                      <a:gd name="T6" fmla="*/ 0 w 17"/>
                      <a:gd name="T7" fmla="*/ 22 h 26"/>
                      <a:gd name="T8" fmla="*/ 0 w 17"/>
                      <a:gd name="T9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26">
                        <a:moveTo>
                          <a:pt x="0" y="0"/>
                        </a:moveTo>
                        <a:lnTo>
                          <a:pt x="16" y="2"/>
                        </a:lnTo>
                        <a:lnTo>
                          <a:pt x="16" y="25"/>
                        </a:lnTo>
                        <a:lnTo>
                          <a:pt x="0" y="2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6204" name="Freeform 92">
                    <a:extLst>
                      <a:ext uri="{FF2B5EF4-FFF2-40B4-BE49-F238E27FC236}">
                        <a16:creationId xmlns:a16="http://schemas.microsoft.com/office/drawing/2014/main" id="{5648E42E-BE92-48D5-ADAA-D377B0FD61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79" y="1554"/>
                    <a:ext cx="17" cy="25"/>
                  </a:xfrm>
                  <a:custGeom>
                    <a:avLst/>
                    <a:gdLst>
                      <a:gd name="T0" fmla="*/ 0 w 17"/>
                      <a:gd name="T1" fmla="*/ 0 h 25"/>
                      <a:gd name="T2" fmla="*/ 16 w 17"/>
                      <a:gd name="T3" fmla="*/ 1 h 25"/>
                      <a:gd name="T4" fmla="*/ 16 w 17"/>
                      <a:gd name="T5" fmla="*/ 24 h 25"/>
                      <a:gd name="T6" fmla="*/ 0 w 17"/>
                      <a:gd name="T7" fmla="*/ 22 h 25"/>
                      <a:gd name="T8" fmla="*/ 0 w 17"/>
                      <a:gd name="T9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25">
                        <a:moveTo>
                          <a:pt x="0" y="0"/>
                        </a:moveTo>
                        <a:lnTo>
                          <a:pt x="16" y="1"/>
                        </a:lnTo>
                        <a:lnTo>
                          <a:pt x="16" y="24"/>
                        </a:lnTo>
                        <a:lnTo>
                          <a:pt x="0" y="2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6205" name="Freeform 93">
                    <a:extLst>
                      <a:ext uri="{FF2B5EF4-FFF2-40B4-BE49-F238E27FC236}">
                        <a16:creationId xmlns:a16="http://schemas.microsoft.com/office/drawing/2014/main" id="{0519AB8F-CD5F-45BE-A76D-255E49CCEA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94" y="1557"/>
                    <a:ext cx="17" cy="25"/>
                  </a:xfrm>
                  <a:custGeom>
                    <a:avLst/>
                    <a:gdLst>
                      <a:gd name="T0" fmla="*/ 0 w 17"/>
                      <a:gd name="T1" fmla="*/ 0 h 25"/>
                      <a:gd name="T2" fmla="*/ 16 w 17"/>
                      <a:gd name="T3" fmla="*/ 1 h 25"/>
                      <a:gd name="T4" fmla="*/ 16 w 17"/>
                      <a:gd name="T5" fmla="*/ 24 h 25"/>
                      <a:gd name="T6" fmla="*/ 0 w 17"/>
                      <a:gd name="T7" fmla="*/ 21 h 25"/>
                      <a:gd name="T8" fmla="*/ 0 w 17"/>
                      <a:gd name="T9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25">
                        <a:moveTo>
                          <a:pt x="0" y="0"/>
                        </a:moveTo>
                        <a:lnTo>
                          <a:pt x="16" y="1"/>
                        </a:lnTo>
                        <a:lnTo>
                          <a:pt x="16" y="24"/>
                        </a:lnTo>
                        <a:lnTo>
                          <a:pt x="0" y="2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46206" name="Group 94">
              <a:extLst>
                <a:ext uri="{FF2B5EF4-FFF2-40B4-BE49-F238E27FC236}">
                  <a16:creationId xmlns:a16="http://schemas.microsoft.com/office/drawing/2014/main" id="{8DA55EFE-118C-4E3C-92A6-434A1F6857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8" y="1334"/>
              <a:ext cx="204" cy="555"/>
              <a:chOff x="1368" y="1334"/>
              <a:chExt cx="204" cy="555"/>
            </a:xfrm>
          </p:grpSpPr>
          <p:sp>
            <p:nvSpPr>
              <p:cNvPr id="346207" name="Freeform 95">
                <a:extLst>
                  <a:ext uri="{FF2B5EF4-FFF2-40B4-BE49-F238E27FC236}">
                    <a16:creationId xmlns:a16="http://schemas.microsoft.com/office/drawing/2014/main" id="{7C1820A4-7BBC-48AD-B9DF-9C04438E5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1366"/>
                <a:ext cx="204" cy="58"/>
              </a:xfrm>
              <a:custGeom>
                <a:avLst/>
                <a:gdLst>
                  <a:gd name="T0" fmla="*/ 0 w 204"/>
                  <a:gd name="T1" fmla="*/ 34 h 58"/>
                  <a:gd name="T2" fmla="*/ 115 w 204"/>
                  <a:gd name="T3" fmla="*/ 57 h 58"/>
                  <a:gd name="T4" fmla="*/ 203 w 204"/>
                  <a:gd name="T5" fmla="*/ 17 h 58"/>
                  <a:gd name="T6" fmla="*/ 96 w 204"/>
                  <a:gd name="T7" fmla="*/ 0 h 58"/>
                  <a:gd name="T8" fmla="*/ 0 w 204"/>
                  <a:gd name="T9" fmla="*/ 3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58">
                    <a:moveTo>
                      <a:pt x="0" y="34"/>
                    </a:moveTo>
                    <a:lnTo>
                      <a:pt x="115" y="57"/>
                    </a:lnTo>
                    <a:lnTo>
                      <a:pt x="203" y="17"/>
                    </a:lnTo>
                    <a:lnTo>
                      <a:pt x="96" y="0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DF3F5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208" name="Freeform 96">
                <a:extLst>
                  <a:ext uri="{FF2B5EF4-FFF2-40B4-BE49-F238E27FC236}">
                    <a16:creationId xmlns:a16="http://schemas.microsoft.com/office/drawing/2014/main" id="{ABC6E12E-3ECA-4072-85A7-74B184214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9" y="1403"/>
                <a:ext cx="116" cy="485"/>
              </a:xfrm>
              <a:custGeom>
                <a:avLst/>
                <a:gdLst>
                  <a:gd name="T0" fmla="*/ 0 w 116"/>
                  <a:gd name="T1" fmla="*/ 0 h 485"/>
                  <a:gd name="T2" fmla="*/ 115 w 116"/>
                  <a:gd name="T3" fmla="*/ 24 h 485"/>
                  <a:gd name="T4" fmla="*/ 115 w 116"/>
                  <a:gd name="T5" fmla="*/ 484 h 485"/>
                  <a:gd name="T6" fmla="*/ 90 w 116"/>
                  <a:gd name="T7" fmla="*/ 473 h 485"/>
                  <a:gd name="T8" fmla="*/ 90 w 116"/>
                  <a:gd name="T9" fmla="*/ 414 h 485"/>
                  <a:gd name="T10" fmla="*/ 58 w 116"/>
                  <a:gd name="T11" fmla="*/ 399 h 485"/>
                  <a:gd name="T12" fmla="*/ 58 w 116"/>
                  <a:gd name="T13" fmla="*/ 450 h 485"/>
                  <a:gd name="T14" fmla="*/ 39 w 116"/>
                  <a:gd name="T15" fmla="*/ 439 h 485"/>
                  <a:gd name="T16" fmla="*/ 39 w 116"/>
                  <a:gd name="T17" fmla="*/ 388 h 485"/>
                  <a:gd name="T18" fmla="*/ 15 w 116"/>
                  <a:gd name="T19" fmla="*/ 372 h 485"/>
                  <a:gd name="T20" fmla="*/ 15 w 116"/>
                  <a:gd name="T21" fmla="*/ 425 h 485"/>
                  <a:gd name="T22" fmla="*/ 0 w 116"/>
                  <a:gd name="T23" fmla="*/ 416 h 485"/>
                  <a:gd name="T24" fmla="*/ 0 w 116"/>
                  <a:gd name="T25" fmla="*/ 0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485">
                    <a:moveTo>
                      <a:pt x="0" y="0"/>
                    </a:moveTo>
                    <a:lnTo>
                      <a:pt x="115" y="24"/>
                    </a:lnTo>
                    <a:lnTo>
                      <a:pt x="115" y="484"/>
                    </a:lnTo>
                    <a:lnTo>
                      <a:pt x="90" y="473"/>
                    </a:lnTo>
                    <a:lnTo>
                      <a:pt x="90" y="414"/>
                    </a:lnTo>
                    <a:lnTo>
                      <a:pt x="58" y="399"/>
                    </a:lnTo>
                    <a:lnTo>
                      <a:pt x="58" y="450"/>
                    </a:lnTo>
                    <a:lnTo>
                      <a:pt x="39" y="439"/>
                    </a:lnTo>
                    <a:lnTo>
                      <a:pt x="39" y="388"/>
                    </a:lnTo>
                    <a:lnTo>
                      <a:pt x="15" y="372"/>
                    </a:lnTo>
                    <a:lnTo>
                      <a:pt x="15" y="425"/>
                    </a:lnTo>
                    <a:lnTo>
                      <a:pt x="0" y="4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5F7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6209" name="Group 97">
                <a:extLst>
                  <a:ext uri="{FF2B5EF4-FFF2-40B4-BE49-F238E27FC236}">
                    <a16:creationId xmlns:a16="http://schemas.microsoft.com/office/drawing/2014/main" id="{10BE9A12-BF15-4B6D-B4A9-CA69F1FE4B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2" y="1334"/>
                <a:ext cx="200" cy="555"/>
                <a:chOff x="1372" y="1334"/>
                <a:chExt cx="200" cy="555"/>
              </a:xfrm>
            </p:grpSpPr>
            <p:sp>
              <p:nvSpPr>
                <p:cNvPr id="346210" name="Freeform 98">
                  <a:extLst>
                    <a:ext uri="{FF2B5EF4-FFF2-40B4-BE49-F238E27FC236}">
                      <a16:creationId xmlns:a16="http://schemas.microsoft.com/office/drawing/2014/main" id="{F8334DA6-60E1-4059-8FC3-7F797B6647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6" y="1384"/>
                  <a:ext cx="86" cy="505"/>
                </a:xfrm>
                <a:custGeom>
                  <a:avLst/>
                  <a:gdLst>
                    <a:gd name="T0" fmla="*/ 0 w 86"/>
                    <a:gd name="T1" fmla="*/ 42 h 505"/>
                    <a:gd name="T2" fmla="*/ 84 w 86"/>
                    <a:gd name="T3" fmla="*/ 0 h 505"/>
                    <a:gd name="T4" fmla="*/ 85 w 86"/>
                    <a:gd name="T5" fmla="*/ 389 h 505"/>
                    <a:gd name="T6" fmla="*/ 0 w 86"/>
                    <a:gd name="T7" fmla="*/ 504 h 505"/>
                    <a:gd name="T8" fmla="*/ 0 w 86"/>
                    <a:gd name="T9" fmla="*/ 42 h 5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05">
                      <a:moveTo>
                        <a:pt x="0" y="42"/>
                      </a:moveTo>
                      <a:lnTo>
                        <a:pt x="84" y="0"/>
                      </a:lnTo>
                      <a:lnTo>
                        <a:pt x="85" y="389"/>
                      </a:lnTo>
                      <a:lnTo>
                        <a:pt x="0" y="504"/>
                      </a:lnTo>
                      <a:lnTo>
                        <a:pt x="0" y="42"/>
                      </a:lnTo>
                    </a:path>
                  </a:pathLst>
                </a:custGeom>
                <a:solidFill>
                  <a:srgbClr val="DF1F3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46211" name="Group 99">
                  <a:extLst>
                    <a:ext uri="{FF2B5EF4-FFF2-40B4-BE49-F238E27FC236}">
                      <a16:creationId xmlns:a16="http://schemas.microsoft.com/office/drawing/2014/main" id="{F71E5A6B-84E7-466F-B7B2-E0FD22933D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28" y="1804"/>
                  <a:ext cx="37" cy="50"/>
                  <a:chOff x="1428" y="1804"/>
                  <a:chExt cx="37" cy="50"/>
                </a:xfrm>
              </p:grpSpPr>
              <p:sp>
                <p:nvSpPr>
                  <p:cNvPr id="346212" name="Freeform 100">
                    <a:extLst>
                      <a:ext uri="{FF2B5EF4-FFF2-40B4-BE49-F238E27FC236}">
                        <a16:creationId xmlns:a16="http://schemas.microsoft.com/office/drawing/2014/main" id="{A28BD9FF-C63D-479D-9C6E-88102766DC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48" y="1814"/>
                    <a:ext cx="17" cy="34"/>
                  </a:xfrm>
                  <a:custGeom>
                    <a:avLst/>
                    <a:gdLst>
                      <a:gd name="T0" fmla="*/ 0 w 17"/>
                      <a:gd name="T1" fmla="*/ 0 h 34"/>
                      <a:gd name="T2" fmla="*/ 0 w 17"/>
                      <a:gd name="T3" fmla="*/ 24 h 34"/>
                      <a:gd name="T4" fmla="*/ 16 w 17"/>
                      <a:gd name="T5" fmla="*/ 33 h 34"/>
                      <a:gd name="T6" fmla="*/ 16 w 17"/>
                      <a:gd name="T7" fmla="*/ 6 h 34"/>
                      <a:gd name="T8" fmla="*/ 0 w 17"/>
                      <a:gd name="T9" fmla="*/ 0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34">
                        <a:moveTo>
                          <a:pt x="0" y="0"/>
                        </a:moveTo>
                        <a:lnTo>
                          <a:pt x="0" y="24"/>
                        </a:lnTo>
                        <a:lnTo>
                          <a:pt x="16" y="33"/>
                        </a:lnTo>
                        <a:lnTo>
                          <a:pt x="16" y="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001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6213" name="Freeform 101">
                    <a:extLst>
                      <a:ext uri="{FF2B5EF4-FFF2-40B4-BE49-F238E27FC236}">
                        <a16:creationId xmlns:a16="http://schemas.microsoft.com/office/drawing/2014/main" id="{4C3C23F9-D5F4-489C-B139-71988B21D0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28" y="1804"/>
                    <a:ext cx="18" cy="50"/>
                  </a:xfrm>
                  <a:custGeom>
                    <a:avLst/>
                    <a:gdLst>
                      <a:gd name="T0" fmla="*/ 0 w 18"/>
                      <a:gd name="T1" fmla="*/ 0 h 50"/>
                      <a:gd name="T2" fmla="*/ 0 w 18"/>
                      <a:gd name="T3" fmla="*/ 49 h 50"/>
                      <a:gd name="T4" fmla="*/ 17 w 18"/>
                      <a:gd name="T5" fmla="*/ 34 h 50"/>
                      <a:gd name="T6" fmla="*/ 17 w 18"/>
                      <a:gd name="T7" fmla="*/ 9 h 50"/>
                      <a:gd name="T8" fmla="*/ 0 w 18"/>
                      <a:gd name="T9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50">
                        <a:moveTo>
                          <a:pt x="0" y="0"/>
                        </a:moveTo>
                        <a:lnTo>
                          <a:pt x="0" y="49"/>
                        </a:lnTo>
                        <a:lnTo>
                          <a:pt x="17" y="34"/>
                        </a:lnTo>
                        <a:lnTo>
                          <a:pt x="17" y="9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DF1F3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6214" name="Group 102">
                  <a:extLst>
                    <a:ext uri="{FF2B5EF4-FFF2-40B4-BE49-F238E27FC236}">
                      <a16:creationId xmlns:a16="http://schemas.microsoft.com/office/drawing/2014/main" id="{D7C75A18-DF79-44DF-A2DE-1F2E523F76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83" y="1777"/>
                  <a:ext cx="37" cy="52"/>
                  <a:chOff x="1383" y="1777"/>
                  <a:chExt cx="37" cy="52"/>
                </a:xfrm>
              </p:grpSpPr>
              <p:sp>
                <p:nvSpPr>
                  <p:cNvPr id="346215" name="Freeform 103">
                    <a:extLst>
                      <a:ext uri="{FF2B5EF4-FFF2-40B4-BE49-F238E27FC236}">
                        <a16:creationId xmlns:a16="http://schemas.microsoft.com/office/drawing/2014/main" id="{B56BDAE7-E51D-44E7-BA35-4AD2D9FF09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03" y="1788"/>
                    <a:ext cx="17" cy="34"/>
                  </a:xfrm>
                  <a:custGeom>
                    <a:avLst/>
                    <a:gdLst>
                      <a:gd name="T0" fmla="*/ 0 w 17"/>
                      <a:gd name="T1" fmla="*/ 0 h 34"/>
                      <a:gd name="T2" fmla="*/ 0 w 17"/>
                      <a:gd name="T3" fmla="*/ 25 h 34"/>
                      <a:gd name="T4" fmla="*/ 16 w 17"/>
                      <a:gd name="T5" fmla="*/ 33 h 34"/>
                      <a:gd name="T6" fmla="*/ 16 w 17"/>
                      <a:gd name="T7" fmla="*/ 7 h 34"/>
                      <a:gd name="T8" fmla="*/ 0 w 17"/>
                      <a:gd name="T9" fmla="*/ 0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34">
                        <a:moveTo>
                          <a:pt x="0" y="0"/>
                        </a:moveTo>
                        <a:lnTo>
                          <a:pt x="0" y="25"/>
                        </a:lnTo>
                        <a:lnTo>
                          <a:pt x="16" y="33"/>
                        </a:lnTo>
                        <a:lnTo>
                          <a:pt x="16" y="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001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6216" name="Freeform 104">
                    <a:extLst>
                      <a:ext uri="{FF2B5EF4-FFF2-40B4-BE49-F238E27FC236}">
                        <a16:creationId xmlns:a16="http://schemas.microsoft.com/office/drawing/2014/main" id="{E7E3C656-189A-459C-8929-4F89651D11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83" y="1777"/>
                    <a:ext cx="19" cy="52"/>
                  </a:xfrm>
                  <a:custGeom>
                    <a:avLst/>
                    <a:gdLst>
                      <a:gd name="T0" fmla="*/ 0 w 19"/>
                      <a:gd name="T1" fmla="*/ 0 h 52"/>
                      <a:gd name="T2" fmla="*/ 0 w 19"/>
                      <a:gd name="T3" fmla="*/ 51 h 52"/>
                      <a:gd name="T4" fmla="*/ 18 w 19"/>
                      <a:gd name="T5" fmla="*/ 36 h 52"/>
                      <a:gd name="T6" fmla="*/ 18 w 19"/>
                      <a:gd name="T7" fmla="*/ 11 h 52"/>
                      <a:gd name="T8" fmla="*/ 0 w 19"/>
                      <a:gd name="T9" fmla="*/ 0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52">
                        <a:moveTo>
                          <a:pt x="0" y="0"/>
                        </a:moveTo>
                        <a:lnTo>
                          <a:pt x="0" y="51"/>
                        </a:lnTo>
                        <a:lnTo>
                          <a:pt x="18" y="36"/>
                        </a:lnTo>
                        <a:lnTo>
                          <a:pt x="18" y="1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DF1F3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6217" name="Group 105">
                  <a:extLst>
                    <a:ext uri="{FF2B5EF4-FFF2-40B4-BE49-F238E27FC236}">
                      <a16:creationId xmlns:a16="http://schemas.microsoft.com/office/drawing/2014/main" id="{3EF18780-E2DD-4BE5-A5D0-BCD2C3B9D7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72" y="1413"/>
                  <a:ext cx="106" cy="384"/>
                  <a:chOff x="1372" y="1413"/>
                  <a:chExt cx="106" cy="384"/>
                </a:xfrm>
              </p:grpSpPr>
              <p:sp>
                <p:nvSpPr>
                  <p:cNvPr id="346218" name="Freeform 106">
                    <a:extLst>
                      <a:ext uri="{FF2B5EF4-FFF2-40B4-BE49-F238E27FC236}">
                        <a16:creationId xmlns:a16="http://schemas.microsoft.com/office/drawing/2014/main" id="{96747297-6DC4-49D2-B689-1289E9DE4F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6" y="1414"/>
                    <a:ext cx="94" cy="383"/>
                  </a:xfrm>
                  <a:custGeom>
                    <a:avLst/>
                    <a:gdLst>
                      <a:gd name="T0" fmla="*/ 0 w 94"/>
                      <a:gd name="T1" fmla="*/ 0 h 383"/>
                      <a:gd name="T2" fmla="*/ 93 w 94"/>
                      <a:gd name="T3" fmla="*/ 19 h 383"/>
                      <a:gd name="T4" fmla="*/ 93 w 94"/>
                      <a:gd name="T5" fmla="*/ 382 h 383"/>
                      <a:gd name="T6" fmla="*/ 0 w 94"/>
                      <a:gd name="T7" fmla="*/ 330 h 383"/>
                      <a:gd name="T8" fmla="*/ 0 w 94"/>
                      <a:gd name="T9" fmla="*/ 0 h 3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4" h="383">
                        <a:moveTo>
                          <a:pt x="0" y="0"/>
                        </a:moveTo>
                        <a:lnTo>
                          <a:pt x="93" y="19"/>
                        </a:lnTo>
                        <a:lnTo>
                          <a:pt x="93" y="382"/>
                        </a:lnTo>
                        <a:lnTo>
                          <a:pt x="0" y="33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46219" name="Group 107">
                    <a:extLst>
                      <a:ext uri="{FF2B5EF4-FFF2-40B4-BE49-F238E27FC236}">
                        <a16:creationId xmlns:a16="http://schemas.microsoft.com/office/drawing/2014/main" id="{A14890AD-A7FC-4709-BDBA-667034AD174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72" y="1413"/>
                    <a:ext cx="106" cy="379"/>
                    <a:chOff x="1372" y="1413"/>
                    <a:chExt cx="106" cy="379"/>
                  </a:xfrm>
                </p:grpSpPr>
                <p:sp>
                  <p:nvSpPr>
                    <p:cNvPr id="346220" name="Line 108">
                      <a:extLst>
                        <a:ext uri="{FF2B5EF4-FFF2-40B4-BE49-F238E27FC236}">
                          <a16:creationId xmlns:a16="http://schemas.microsoft.com/office/drawing/2014/main" id="{D71A86CD-77E3-4267-8620-7452B441770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73" y="1704"/>
                      <a:ext cx="105" cy="4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5F7F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6221" name="Line 109">
                      <a:extLst>
                        <a:ext uri="{FF2B5EF4-FFF2-40B4-BE49-F238E27FC236}">
                          <a16:creationId xmlns:a16="http://schemas.microsoft.com/office/drawing/2014/main" id="{904F68B0-D0B4-46CE-8B90-B276E0E8684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72" y="1655"/>
                      <a:ext cx="105" cy="4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5F7F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6222" name="Line 110">
                      <a:extLst>
                        <a:ext uri="{FF2B5EF4-FFF2-40B4-BE49-F238E27FC236}">
                          <a16:creationId xmlns:a16="http://schemas.microsoft.com/office/drawing/2014/main" id="{F532BC5D-3A87-4DAB-95B2-6B8693A8B69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76" y="1605"/>
                      <a:ext cx="102" cy="3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5F7F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6223" name="Line 111">
                      <a:extLst>
                        <a:ext uri="{FF2B5EF4-FFF2-40B4-BE49-F238E27FC236}">
                          <a16:creationId xmlns:a16="http://schemas.microsoft.com/office/drawing/2014/main" id="{12E939E6-688B-4D08-9751-05334DB257B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74" y="1553"/>
                      <a:ext cx="103" cy="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5F7F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6224" name="Line 112">
                      <a:extLst>
                        <a:ext uri="{FF2B5EF4-FFF2-40B4-BE49-F238E27FC236}">
                          <a16:creationId xmlns:a16="http://schemas.microsoft.com/office/drawing/2014/main" id="{94D7C2F2-8ADF-4524-95B0-3E0D8EAD335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77" y="1503"/>
                      <a:ext cx="100" cy="2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5F7F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6225" name="Line 113">
                      <a:extLst>
                        <a:ext uri="{FF2B5EF4-FFF2-40B4-BE49-F238E27FC236}">
                          <a16:creationId xmlns:a16="http://schemas.microsoft.com/office/drawing/2014/main" id="{1AB43FAA-ACE6-48F4-82B3-2B25DD45E1E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72" y="1458"/>
                      <a:ext cx="103" cy="2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5F7F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6226" name="Line 114">
                      <a:extLst>
                        <a:ext uri="{FF2B5EF4-FFF2-40B4-BE49-F238E27FC236}">
                          <a16:creationId xmlns:a16="http://schemas.microsoft.com/office/drawing/2014/main" id="{FC413C33-EE2B-44DC-8434-DC6C74AA235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98" y="1413"/>
                      <a:ext cx="0" cy="35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5F7F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6227" name="Line 115">
                      <a:extLst>
                        <a:ext uri="{FF2B5EF4-FFF2-40B4-BE49-F238E27FC236}">
                          <a16:creationId xmlns:a16="http://schemas.microsoft.com/office/drawing/2014/main" id="{A099875A-613E-408E-BF80-E084BAC1C0B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2" y="1420"/>
                      <a:ext cx="0" cy="36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5F7F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6228" name="Line 116">
                      <a:extLst>
                        <a:ext uri="{FF2B5EF4-FFF2-40B4-BE49-F238E27FC236}">
                          <a16:creationId xmlns:a16="http://schemas.microsoft.com/office/drawing/2014/main" id="{FE9B6027-6F13-496B-8874-73B6F387916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7" y="1425"/>
                      <a:ext cx="0" cy="36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5F7F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46229" name="Group 117">
                  <a:extLst>
                    <a:ext uri="{FF2B5EF4-FFF2-40B4-BE49-F238E27FC236}">
                      <a16:creationId xmlns:a16="http://schemas.microsoft.com/office/drawing/2014/main" id="{715E9FB1-5E90-4183-9389-6524DF3602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13" y="1334"/>
                  <a:ext cx="121" cy="74"/>
                  <a:chOff x="1413" y="1334"/>
                  <a:chExt cx="121" cy="74"/>
                </a:xfrm>
              </p:grpSpPr>
              <p:grpSp>
                <p:nvGrpSpPr>
                  <p:cNvPr id="346230" name="Group 118">
                    <a:extLst>
                      <a:ext uri="{FF2B5EF4-FFF2-40B4-BE49-F238E27FC236}">
                        <a16:creationId xmlns:a16="http://schemas.microsoft.com/office/drawing/2014/main" id="{503BD262-BBFD-4745-A177-361D3A10D30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13" y="1334"/>
                    <a:ext cx="121" cy="74"/>
                    <a:chOff x="1413" y="1334"/>
                    <a:chExt cx="121" cy="74"/>
                  </a:xfrm>
                </p:grpSpPr>
                <p:sp>
                  <p:nvSpPr>
                    <p:cNvPr id="346231" name="Freeform 119">
                      <a:extLst>
                        <a:ext uri="{FF2B5EF4-FFF2-40B4-BE49-F238E27FC236}">
                          <a16:creationId xmlns:a16="http://schemas.microsoft.com/office/drawing/2014/main" id="{B19C66E0-9648-41B4-B07A-85B1D54D39E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413" y="1334"/>
                      <a:ext cx="121" cy="26"/>
                    </a:xfrm>
                    <a:custGeom>
                      <a:avLst/>
                      <a:gdLst>
                        <a:gd name="T0" fmla="*/ 0 w 121"/>
                        <a:gd name="T1" fmla="*/ 16 h 26"/>
                        <a:gd name="T2" fmla="*/ 70 w 121"/>
                        <a:gd name="T3" fmla="*/ 25 h 26"/>
                        <a:gd name="T4" fmla="*/ 120 w 121"/>
                        <a:gd name="T5" fmla="*/ 8 h 26"/>
                        <a:gd name="T6" fmla="*/ 52 w 121"/>
                        <a:gd name="T7" fmla="*/ 0 h 26"/>
                        <a:gd name="T8" fmla="*/ 0 w 121"/>
                        <a:gd name="T9" fmla="*/ 16 h 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1" h="26">
                          <a:moveTo>
                            <a:pt x="0" y="16"/>
                          </a:moveTo>
                          <a:lnTo>
                            <a:pt x="70" y="25"/>
                          </a:lnTo>
                          <a:lnTo>
                            <a:pt x="120" y="8"/>
                          </a:lnTo>
                          <a:lnTo>
                            <a:pt x="52" y="0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DF3F5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6232" name="Freeform 120">
                      <a:extLst>
                        <a:ext uri="{FF2B5EF4-FFF2-40B4-BE49-F238E27FC236}">
                          <a16:creationId xmlns:a16="http://schemas.microsoft.com/office/drawing/2014/main" id="{F2EF0062-9A9E-4A80-B38B-FF552561965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485" y="1343"/>
                      <a:ext cx="48" cy="64"/>
                    </a:xfrm>
                    <a:custGeom>
                      <a:avLst/>
                      <a:gdLst>
                        <a:gd name="T0" fmla="*/ 0 w 48"/>
                        <a:gd name="T1" fmla="*/ 19 h 64"/>
                        <a:gd name="T2" fmla="*/ 47 w 48"/>
                        <a:gd name="T3" fmla="*/ 0 h 64"/>
                        <a:gd name="T4" fmla="*/ 47 w 48"/>
                        <a:gd name="T5" fmla="*/ 39 h 64"/>
                        <a:gd name="T6" fmla="*/ 0 w 48"/>
                        <a:gd name="T7" fmla="*/ 63 h 64"/>
                        <a:gd name="T8" fmla="*/ 0 w 48"/>
                        <a:gd name="T9" fmla="*/ 19 h 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8" h="64">
                          <a:moveTo>
                            <a:pt x="0" y="19"/>
                          </a:moveTo>
                          <a:lnTo>
                            <a:pt x="47" y="0"/>
                          </a:lnTo>
                          <a:lnTo>
                            <a:pt x="47" y="39"/>
                          </a:lnTo>
                          <a:lnTo>
                            <a:pt x="0" y="63"/>
                          </a:lnTo>
                          <a:lnTo>
                            <a:pt x="0" y="19"/>
                          </a:lnTo>
                        </a:path>
                      </a:pathLst>
                    </a:custGeom>
                    <a:solidFill>
                      <a:srgbClr val="DF1F3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6233" name="Freeform 121">
                      <a:extLst>
                        <a:ext uri="{FF2B5EF4-FFF2-40B4-BE49-F238E27FC236}">
                          <a16:creationId xmlns:a16="http://schemas.microsoft.com/office/drawing/2014/main" id="{62B0D875-DB2F-4E5C-B0F5-648F76A7A93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413" y="1354"/>
                      <a:ext cx="70" cy="54"/>
                    </a:xfrm>
                    <a:custGeom>
                      <a:avLst/>
                      <a:gdLst>
                        <a:gd name="T0" fmla="*/ 69 w 70"/>
                        <a:gd name="T1" fmla="*/ 9 h 54"/>
                        <a:gd name="T2" fmla="*/ 69 w 70"/>
                        <a:gd name="T3" fmla="*/ 53 h 54"/>
                        <a:gd name="T4" fmla="*/ 0 w 70"/>
                        <a:gd name="T5" fmla="*/ 41 h 54"/>
                        <a:gd name="T6" fmla="*/ 0 w 70"/>
                        <a:gd name="T7" fmla="*/ 0 h 54"/>
                        <a:gd name="T8" fmla="*/ 69 w 70"/>
                        <a:gd name="T9" fmla="*/ 9 h 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0" h="54">
                          <a:moveTo>
                            <a:pt x="69" y="9"/>
                          </a:moveTo>
                          <a:lnTo>
                            <a:pt x="69" y="53"/>
                          </a:lnTo>
                          <a:lnTo>
                            <a:pt x="0" y="41"/>
                          </a:lnTo>
                          <a:lnTo>
                            <a:pt x="0" y="0"/>
                          </a:lnTo>
                          <a:lnTo>
                            <a:pt x="69" y="9"/>
                          </a:lnTo>
                        </a:path>
                      </a:pathLst>
                    </a:custGeom>
                    <a:solidFill>
                      <a:srgbClr val="FF5F7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46234" name="Freeform 122">
                    <a:extLst>
                      <a:ext uri="{FF2B5EF4-FFF2-40B4-BE49-F238E27FC236}">
                        <a16:creationId xmlns:a16="http://schemas.microsoft.com/office/drawing/2014/main" id="{990E0E56-0387-4191-8AF6-1B17879F25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22" y="1364"/>
                    <a:ext cx="40" cy="17"/>
                  </a:xfrm>
                  <a:custGeom>
                    <a:avLst/>
                    <a:gdLst>
                      <a:gd name="T0" fmla="*/ 0 w 40"/>
                      <a:gd name="T1" fmla="*/ 0 h 17"/>
                      <a:gd name="T2" fmla="*/ 39 w 40"/>
                      <a:gd name="T3" fmla="*/ 6 h 17"/>
                      <a:gd name="T4" fmla="*/ 39 w 40"/>
                      <a:gd name="T5" fmla="*/ 16 h 17"/>
                      <a:gd name="T6" fmla="*/ 0 w 40"/>
                      <a:gd name="T7" fmla="*/ 10 h 17"/>
                      <a:gd name="T8" fmla="*/ 0 w 40"/>
                      <a:gd name="T9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0" h="17">
                        <a:moveTo>
                          <a:pt x="0" y="0"/>
                        </a:moveTo>
                        <a:lnTo>
                          <a:pt x="39" y="6"/>
                        </a:lnTo>
                        <a:lnTo>
                          <a:pt x="39" y="16"/>
                        </a:lnTo>
                        <a:lnTo>
                          <a:pt x="0" y="1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46235" name="Group 123">
              <a:extLst>
                <a:ext uri="{FF2B5EF4-FFF2-40B4-BE49-F238E27FC236}">
                  <a16:creationId xmlns:a16="http://schemas.microsoft.com/office/drawing/2014/main" id="{48568C99-147B-409D-A29F-65A593AE50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3" y="1511"/>
              <a:ext cx="195" cy="443"/>
              <a:chOff x="1503" y="1511"/>
              <a:chExt cx="195" cy="443"/>
            </a:xfrm>
          </p:grpSpPr>
          <p:grpSp>
            <p:nvGrpSpPr>
              <p:cNvPr id="346236" name="Group 124">
                <a:extLst>
                  <a:ext uri="{FF2B5EF4-FFF2-40B4-BE49-F238E27FC236}">
                    <a16:creationId xmlns:a16="http://schemas.microsoft.com/office/drawing/2014/main" id="{F7C9C452-D7CA-4A70-9ECB-FDB44FD479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3" y="1511"/>
                <a:ext cx="195" cy="443"/>
                <a:chOff x="1503" y="1511"/>
                <a:chExt cx="195" cy="443"/>
              </a:xfrm>
            </p:grpSpPr>
            <p:sp>
              <p:nvSpPr>
                <p:cNvPr id="346237" name="Freeform 125">
                  <a:extLst>
                    <a:ext uri="{FF2B5EF4-FFF2-40B4-BE49-F238E27FC236}">
                      <a16:creationId xmlns:a16="http://schemas.microsoft.com/office/drawing/2014/main" id="{8FF1C99F-B119-4372-BDCB-7BBB14FD43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3" y="1518"/>
                  <a:ext cx="195" cy="117"/>
                </a:xfrm>
                <a:custGeom>
                  <a:avLst/>
                  <a:gdLst>
                    <a:gd name="T0" fmla="*/ 0 w 195"/>
                    <a:gd name="T1" fmla="*/ 85 h 117"/>
                    <a:gd name="T2" fmla="*/ 93 w 195"/>
                    <a:gd name="T3" fmla="*/ 116 h 117"/>
                    <a:gd name="T4" fmla="*/ 194 w 195"/>
                    <a:gd name="T5" fmla="*/ 21 h 117"/>
                    <a:gd name="T6" fmla="*/ 112 w 195"/>
                    <a:gd name="T7" fmla="*/ 0 h 117"/>
                    <a:gd name="T8" fmla="*/ 0 w 195"/>
                    <a:gd name="T9" fmla="*/ 85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5" h="117">
                      <a:moveTo>
                        <a:pt x="0" y="85"/>
                      </a:moveTo>
                      <a:lnTo>
                        <a:pt x="93" y="116"/>
                      </a:lnTo>
                      <a:lnTo>
                        <a:pt x="194" y="21"/>
                      </a:lnTo>
                      <a:lnTo>
                        <a:pt x="112" y="0"/>
                      </a:lnTo>
                      <a:lnTo>
                        <a:pt x="0" y="85"/>
                      </a:lnTo>
                    </a:path>
                  </a:pathLst>
                </a:custGeom>
                <a:solidFill>
                  <a:srgbClr val="DF9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238" name="Freeform 126">
                  <a:extLst>
                    <a:ext uri="{FF2B5EF4-FFF2-40B4-BE49-F238E27FC236}">
                      <a16:creationId xmlns:a16="http://schemas.microsoft.com/office/drawing/2014/main" id="{3782AA9D-4B45-434B-A2C8-63CFA742B1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3" y="1606"/>
                  <a:ext cx="94" cy="348"/>
                </a:xfrm>
                <a:custGeom>
                  <a:avLst/>
                  <a:gdLst>
                    <a:gd name="T0" fmla="*/ 0 w 94"/>
                    <a:gd name="T1" fmla="*/ 0 h 348"/>
                    <a:gd name="T2" fmla="*/ 93 w 94"/>
                    <a:gd name="T3" fmla="*/ 32 h 348"/>
                    <a:gd name="T4" fmla="*/ 93 w 94"/>
                    <a:gd name="T5" fmla="*/ 347 h 348"/>
                    <a:gd name="T6" fmla="*/ 0 w 94"/>
                    <a:gd name="T7" fmla="*/ 295 h 348"/>
                    <a:gd name="T8" fmla="*/ 0 w 94"/>
                    <a:gd name="T9" fmla="*/ 0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348">
                      <a:moveTo>
                        <a:pt x="0" y="0"/>
                      </a:moveTo>
                      <a:lnTo>
                        <a:pt x="93" y="32"/>
                      </a:lnTo>
                      <a:lnTo>
                        <a:pt x="93" y="347"/>
                      </a:lnTo>
                      <a:lnTo>
                        <a:pt x="0" y="29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F5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239" name="Freeform 127">
                  <a:extLst>
                    <a:ext uri="{FF2B5EF4-FFF2-40B4-BE49-F238E27FC236}">
                      <a16:creationId xmlns:a16="http://schemas.microsoft.com/office/drawing/2014/main" id="{E21BB215-83A4-45BB-9AA5-0CC431542F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7" y="1539"/>
                  <a:ext cx="100" cy="415"/>
                </a:xfrm>
                <a:custGeom>
                  <a:avLst/>
                  <a:gdLst>
                    <a:gd name="T0" fmla="*/ 0 w 100"/>
                    <a:gd name="T1" fmla="*/ 97 h 415"/>
                    <a:gd name="T2" fmla="*/ 0 w 100"/>
                    <a:gd name="T3" fmla="*/ 414 h 415"/>
                    <a:gd name="T4" fmla="*/ 99 w 100"/>
                    <a:gd name="T5" fmla="*/ 264 h 415"/>
                    <a:gd name="T6" fmla="*/ 99 w 100"/>
                    <a:gd name="T7" fmla="*/ 0 h 415"/>
                    <a:gd name="T8" fmla="*/ 0 w 100"/>
                    <a:gd name="T9" fmla="*/ 97 h 4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415">
                      <a:moveTo>
                        <a:pt x="0" y="97"/>
                      </a:moveTo>
                      <a:lnTo>
                        <a:pt x="0" y="414"/>
                      </a:lnTo>
                      <a:lnTo>
                        <a:pt x="99" y="264"/>
                      </a:lnTo>
                      <a:lnTo>
                        <a:pt x="99" y="0"/>
                      </a:lnTo>
                      <a:lnTo>
                        <a:pt x="0" y="97"/>
                      </a:lnTo>
                    </a:path>
                  </a:pathLst>
                </a:custGeom>
                <a:solidFill>
                  <a:srgbClr val="9F3FD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46240" name="Group 128">
                  <a:extLst>
                    <a:ext uri="{FF2B5EF4-FFF2-40B4-BE49-F238E27FC236}">
                      <a16:creationId xmlns:a16="http://schemas.microsoft.com/office/drawing/2014/main" id="{AAEA8B5B-F2E9-4AB8-8709-91D9F4716F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28" y="1511"/>
                  <a:ext cx="147" cy="106"/>
                  <a:chOff x="1528" y="1511"/>
                  <a:chExt cx="147" cy="106"/>
                </a:xfrm>
              </p:grpSpPr>
              <p:sp>
                <p:nvSpPr>
                  <p:cNvPr id="346241" name="Freeform 129">
                    <a:extLst>
                      <a:ext uri="{FF2B5EF4-FFF2-40B4-BE49-F238E27FC236}">
                        <a16:creationId xmlns:a16="http://schemas.microsoft.com/office/drawing/2014/main" id="{431805C8-1D3D-4F18-828B-748989B1A9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28" y="1511"/>
                    <a:ext cx="147" cy="87"/>
                  </a:xfrm>
                  <a:custGeom>
                    <a:avLst/>
                    <a:gdLst>
                      <a:gd name="T0" fmla="*/ 0 w 147"/>
                      <a:gd name="T1" fmla="*/ 64 h 87"/>
                      <a:gd name="T2" fmla="*/ 66 w 147"/>
                      <a:gd name="T3" fmla="*/ 86 h 87"/>
                      <a:gd name="T4" fmla="*/ 146 w 147"/>
                      <a:gd name="T5" fmla="*/ 14 h 87"/>
                      <a:gd name="T6" fmla="*/ 87 w 147"/>
                      <a:gd name="T7" fmla="*/ 0 h 87"/>
                      <a:gd name="T8" fmla="*/ 0 w 147"/>
                      <a:gd name="T9" fmla="*/ 64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7" h="87">
                        <a:moveTo>
                          <a:pt x="0" y="64"/>
                        </a:moveTo>
                        <a:lnTo>
                          <a:pt x="66" y="86"/>
                        </a:lnTo>
                        <a:lnTo>
                          <a:pt x="146" y="14"/>
                        </a:lnTo>
                        <a:lnTo>
                          <a:pt x="87" y="0"/>
                        </a:lnTo>
                        <a:lnTo>
                          <a:pt x="0" y="64"/>
                        </a:lnTo>
                      </a:path>
                    </a:pathLst>
                  </a:custGeom>
                  <a:solidFill>
                    <a:srgbClr val="DF9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6242" name="Freeform 130">
                    <a:extLst>
                      <a:ext uri="{FF2B5EF4-FFF2-40B4-BE49-F238E27FC236}">
                        <a16:creationId xmlns:a16="http://schemas.microsoft.com/office/drawing/2014/main" id="{7C7B907F-AE8C-4BB4-941D-AAAA0272ED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96" y="1526"/>
                    <a:ext cx="79" cy="91"/>
                  </a:xfrm>
                  <a:custGeom>
                    <a:avLst/>
                    <a:gdLst>
                      <a:gd name="T0" fmla="*/ 0 w 79"/>
                      <a:gd name="T1" fmla="*/ 72 h 91"/>
                      <a:gd name="T2" fmla="*/ 78 w 79"/>
                      <a:gd name="T3" fmla="*/ 0 h 91"/>
                      <a:gd name="T4" fmla="*/ 78 w 79"/>
                      <a:gd name="T5" fmla="*/ 16 h 91"/>
                      <a:gd name="T6" fmla="*/ 0 w 79"/>
                      <a:gd name="T7" fmla="*/ 90 h 91"/>
                      <a:gd name="T8" fmla="*/ 0 w 79"/>
                      <a:gd name="T9" fmla="*/ 72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91">
                        <a:moveTo>
                          <a:pt x="0" y="72"/>
                        </a:moveTo>
                        <a:lnTo>
                          <a:pt x="78" y="0"/>
                        </a:lnTo>
                        <a:lnTo>
                          <a:pt x="78" y="16"/>
                        </a:lnTo>
                        <a:lnTo>
                          <a:pt x="0" y="90"/>
                        </a:lnTo>
                        <a:lnTo>
                          <a:pt x="0" y="72"/>
                        </a:lnTo>
                      </a:path>
                    </a:pathLst>
                  </a:custGeom>
                  <a:solidFill>
                    <a:srgbClr val="9F3FD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6243" name="Freeform 131">
                    <a:extLst>
                      <a:ext uri="{FF2B5EF4-FFF2-40B4-BE49-F238E27FC236}">
                        <a16:creationId xmlns:a16="http://schemas.microsoft.com/office/drawing/2014/main" id="{646A0CBD-F99A-4A16-9D50-614DA5D14F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28" y="1578"/>
                    <a:ext cx="66" cy="39"/>
                  </a:xfrm>
                  <a:custGeom>
                    <a:avLst/>
                    <a:gdLst>
                      <a:gd name="T0" fmla="*/ 65 w 66"/>
                      <a:gd name="T1" fmla="*/ 19 h 39"/>
                      <a:gd name="T2" fmla="*/ 65 w 66"/>
                      <a:gd name="T3" fmla="*/ 38 h 39"/>
                      <a:gd name="T4" fmla="*/ 0 w 66"/>
                      <a:gd name="T5" fmla="*/ 17 h 39"/>
                      <a:gd name="T6" fmla="*/ 0 w 66"/>
                      <a:gd name="T7" fmla="*/ 0 h 39"/>
                      <a:gd name="T8" fmla="*/ 65 w 66"/>
                      <a:gd name="T9" fmla="*/ 19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6" h="39">
                        <a:moveTo>
                          <a:pt x="65" y="19"/>
                        </a:moveTo>
                        <a:lnTo>
                          <a:pt x="65" y="38"/>
                        </a:lnTo>
                        <a:lnTo>
                          <a:pt x="0" y="17"/>
                        </a:lnTo>
                        <a:lnTo>
                          <a:pt x="0" y="0"/>
                        </a:lnTo>
                        <a:lnTo>
                          <a:pt x="65" y="19"/>
                        </a:lnTo>
                      </a:path>
                    </a:pathLst>
                  </a:custGeom>
                  <a:solidFill>
                    <a:srgbClr val="BF5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46244" name="Group 132">
                <a:extLst>
                  <a:ext uri="{FF2B5EF4-FFF2-40B4-BE49-F238E27FC236}">
                    <a16:creationId xmlns:a16="http://schemas.microsoft.com/office/drawing/2014/main" id="{5A35FBB2-8470-4379-A606-03BEBC8A1C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9" y="1617"/>
                <a:ext cx="82" cy="322"/>
                <a:chOff x="1509" y="1617"/>
                <a:chExt cx="82" cy="322"/>
              </a:xfrm>
            </p:grpSpPr>
            <p:sp>
              <p:nvSpPr>
                <p:cNvPr id="346245" name="Freeform 133">
                  <a:extLst>
                    <a:ext uri="{FF2B5EF4-FFF2-40B4-BE49-F238E27FC236}">
                      <a16:creationId xmlns:a16="http://schemas.microsoft.com/office/drawing/2014/main" id="{A7897EB3-3809-4CAD-B698-33E56AE87A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9" y="1617"/>
                  <a:ext cx="82" cy="322"/>
                </a:xfrm>
                <a:custGeom>
                  <a:avLst/>
                  <a:gdLst>
                    <a:gd name="T0" fmla="*/ 0 w 82"/>
                    <a:gd name="T1" fmla="*/ 0 h 322"/>
                    <a:gd name="T2" fmla="*/ 81 w 82"/>
                    <a:gd name="T3" fmla="*/ 28 h 322"/>
                    <a:gd name="T4" fmla="*/ 81 w 82"/>
                    <a:gd name="T5" fmla="*/ 321 h 322"/>
                    <a:gd name="T6" fmla="*/ 0 w 82"/>
                    <a:gd name="T7" fmla="*/ 272 h 322"/>
                    <a:gd name="T8" fmla="*/ 0 w 82"/>
                    <a:gd name="T9" fmla="*/ 0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322">
                      <a:moveTo>
                        <a:pt x="0" y="0"/>
                      </a:moveTo>
                      <a:lnTo>
                        <a:pt x="81" y="28"/>
                      </a:lnTo>
                      <a:lnTo>
                        <a:pt x="81" y="321"/>
                      </a:lnTo>
                      <a:lnTo>
                        <a:pt x="0" y="27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246" name="Freeform 134">
                  <a:extLst>
                    <a:ext uri="{FF2B5EF4-FFF2-40B4-BE49-F238E27FC236}">
                      <a16:creationId xmlns:a16="http://schemas.microsoft.com/office/drawing/2014/main" id="{4ADEED95-249D-41CE-9157-898BFDDD73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1" y="1622"/>
                  <a:ext cx="17" cy="283"/>
                </a:xfrm>
                <a:custGeom>
                  <a:avLst/>
                  <a:gdLst>
                    <a:gd name="T0" fmla="*/ 0 w 17"/>
                    <a:gd name="T1" fmla="*/ 0 h 283"/>
                    <a:gd name="T2" fmla="*/ 0 w 17"/>
                    <a:gd name="T3" fmla="*/ 277 h 283"/>
                    <a:gd name="T4" fmla="*/ 16 w 17"/>
                    <a:gd name="T5" fmla="*/ 282 h 283"/>
                    <a:gd name="T6" fmla="*/ 16 w 17"/>
                    <a:gd name="T7" fmla="*/ 3 h 283"/>
                    <a:gd name="T8" fmla="*/ 0 w 17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283">
                      <a:moveTo>
                        <a:pt x="0" y="0"/>
                      </a:moveTo>
                      <a:lnTo>
                        <a:pt x="0" y="277"/>
                      </a:lnTo>
                      <a:lnTo>
                        <a:pt x="16" y="282"/>
                      </a:lnTo>
                      <a:lnTo>
                        <a:pt x="16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F5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247" name="Freeform 135">
                  <a:extLst>
                    <a:ext uri="{FF2B5EF4-FFF2-40B4-BE49-F238E27FC236}">
                      <a16:creationId xmlns:a16="http://schemas.microsoft.com/office/drawing/2014/main" id="{896F162A-75F1-4015-A597-7713DB616E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4" y="1628"/>
                  <a:ext cx="17" cy="290"/>
                </a:xfrm>
                <a:custGeom>
                  <a:avLst/>
                  <a:gdLst>
                    <a:gd name="T0" fmla="*/ 0 w 17"/>
                    <a:gd name="T1" fmla="*/ 0 h 290"/>
                    <a:gd name="T2" fmla="*/ 0 w 17"/>
                    <a:gd name="T3" fmla="*/ 283 h 290"/>
                    <a:gd name="T4" fmla="*/ 16 w 17"/>
                    <a:gd name="T5" fmla="*/ 289 h 290"/>
                    <a:gd name="T6" fmla="*/ 16 w 17"/>
                    <a:gd name="T7" fmla="*/ 4 h 290"/>
                    <a:gd name="T8" fmla="*/ 0 w 17"/>
                    <a:gd name="T9" fmla="*/ 0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290">
                      <a:moveTo>
                        <a:pt x="0" y="0"/>
                      </a:moveTo>
                      <a:lnTo>
                        <a:pt x="0" y="283"/>
                      </a:lnTo>
                      <a:lnTo>
                        <a:pt x="16" y="289"/>
                      </a:lnTo>
                      <a:lnTo>
                        <a:pt x="16" y="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F5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248" name="Freeform 136">
                  <a:extLst>
                    <a:ext uri="{FF2B5EF4-FFF2-40B4-BE49-F238E27FC236}">
                      <a16:creationId xmlns:a16="http://schemas.microsoft.com/office/drawing/2014/main" id="{E2B95D81-F8E0-448D-A937-7FEE3E2895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9" y="1638"/>
                  <a:ext cx="17" cy="292"/>
                </a:xfrm>
                <a:custGeom>
                  <a:avLst/>
                  <a:gdLst>
                    <a:gd name="T0" fmla="*/ 0 w 17"/>
                    <a:gd name="T1" fmla="*/ 0 h 292"/>
                    <a:gd name="T2" fmla="*/ 0 w 17"/>
                    <a:gd name="T3" fmla="*/ 285 h 292"/>
                    <a:gd name="T4" fmla="*/ 16 w 17"/>
                    <a:gd name="T5" fmla="*/ 291 h 292"/>
                    <a:gd name="T6" fmla="*/ 16 w 17"/>
                    <a:gd name="T7" fmla="*/ 3 h 292"/>
                    <a:gd name="T8" fmla="*/ 0 w 17"/>
                    <a:gd name="T9" fmla="*/ 0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292">
                      <a:moveTo>
                        <a:pt x="0" y="0"/>
                      </a:moveTo>
                      <a:lnTo>
                        <a:pt x="0" y="285"/>
                      </a:lnTo>
                      <a:lnTo>
                        <a:pt x="16" y="291"/>
                      </a:lnTo>
                      <a:lnTo>
                        <a:pt x="16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F5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46249" name="Group 137">
              <a:extLst>
                <a:ext uri="{FF2B5EF4-FFF2-40B4-BE49-F238E27FC236}">
                  <a16:creationId xmlns:a16="http://schemas.microsoft.com/office/drawing/2014/main" id="{412E5209-CFEC-4A0A-BF07-50F519D219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0" y="1532"/>
              <a:ext cx="181" cy="518"/>
              <a:chOff x="1640" y="1532"/>
              <a:chExt cx="181" cy="518"/>
            </a:xfrm>
          </p:grpSpPr>
          <p:grpSp>
            <p:nvGrpSpPr>
              <p:cNvPr id="346250" name="Group 138">
                <a:extLst>
                  <a:ext uri="{FF2B5EF4-FFF2-40B4-BE49-F238E27FC236}">
                    <a16:creationId xmlns:a16="http://schemas.microsoft.com/office/drawing/2014/main" id="{89184B90-428C-4908-855D-C527C1C844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40" y="1532"/>
                <a:ext cx="181" cy="518"/>
                <a:chOff x="1640" y="1532"/>
                <a:chExt cx="181" cy="518"/>
              </a:xfrm>
            </p:grpSpPr>
            <p:grpSp>
              <p:nvGrpSpPr>
                <p:cNvPr id="346251" name="Group 139">
                  <a:extLst>
                    <a:ext uri="{FF2B5EF4-FFF2-40B4-BE49-F238E27FC236}">
                      <a16:creationId xmlns:a16="http://schemas.microsoft.com/office/drawing/2014/main" id="{E345B873-92C8-48BE-91E7-F45783983A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60" y="1925"/>
                  <a:ext cx="140" cy="125"/>
                  <a:chOff x="1660" y="1925"/>
                  <a:chExt cx="140" cy="125"/>
                </a:xfrm>
              </p:grpSpPr>
              <p:sp>
                <p:nvSpPr>
                  <p:cNvPr id="346252" name="Freeform 140">
                    <a:extLst>
                      <a:ext uri="{FF2B5EF4-FFF2-40B4-BE49-F238E27FC236}">
                        <a16:creationId xmlns:a16="http://schemas.microsoft.com/office/drawing/2014/main" id="{1264F99B-7A4E-4C9B-BAFC-84FC5016C6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60" y="1974"/>
                    <a:ext cx="88" cy="76"/>
                  </a:xfrm>
                  <a:custGeom>
                    <a:avLst/>
                    <a:gdLst>
                      <a:gd name="T0" fmla="*/ 0 w 88"/>
                      <a:gd name="T1" fmla="*/ 0 h 76"/>
                      <a:gd name="T2" fmla="*/ 0 w 88"/>
                      <a:gd name="T3" fmla="*/ 22 h 76"/>
                      <a:gd name="T4" fmla="*/ 87 w 88"/>
                      <a:gd name="T5" fmla="*/ 75 h 76"/>
                      <a:gd name="T6" fmla="*/ 87 w 88"/>
                      <a:gd name="T7" fmla="*/ 51 h 76"/>
                      <a:gd name="T8" fmla="*/ 0 w 88"/>
                      <a:gd name="T9" fmla="*/ 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76">
                        <a:moveTo>
                          <a:pt x="0" y="0"/>
                        </a:moveTo>
                        <a:lnTo>
                          <a:pt x="0" y="22"/>
                        </a:lnTo>
                        <a:lnTo>
                          <a:pt x="87" y="75"/>
                        </a:lnTo>
                        <a:lnTo>
                          <a:pt x="87" y="5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1F9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6253" name="Freeform 141">
                    <a:extLst>
                      <a:ext uri="{FF2B5EF4-FFF2-40B4-BE49-F238E27FC236}">
                        <a16:creationId xmlns:a16="http://schemas.microsoft.com/office/drawing/2014/main" id="{45C784ED-6CFE-4CBB-A223-32F9BF17FA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1" y="1925"/>
                    <a:ext cx="49" cy="125"/>
                  </a:xfrm>
                  <a:custGeom>
                    <a:avLst/>
                    <a:gdLst>
                      <a:gd name="T0" fmla="*/ 0 w 49"/>
                      <a:gd name="T1" fmla="*/ 99 h 125"/>
                      <a:gd name="T2" fmla="*/ 0 w 49"/>
                      <a:gd name="T3" fmla="*/ 124 h 125"/>
                      <a:gd name="T4" fmla="*/ 48 w 49"/>
                      <a:gd name="T5" fmla="*/ 20 h 125"/>
                      <a:gd name="T6" fmla="*/ 48 w 49"/>
                      <a:gd name="T7" fmla="*/ 0 h 125"/>
                      <a:gd name="T8" fmla="*/ 0 w 49"/>
                      <a:gd name="T9" fmla="*/ 99 h 1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9" h="125">
                        <a:moveTo>
                          <a:pt x="0" y="99"/>
                        </a:moveTo>
                        <a:lnTo>
                          <a:pt x="0" y="124"/>
                        </a:lnTo>
                        <a:lnTo>
                          <a:pt x="48" y="20"/>
                        </a:lnTo>
                        <a:lnTo>
                          <a:pt x="48" y="0"/>
                        </a:lnTo>
                        <a:lnTo>
                          <a:pt x="0" y="99"/>
                        </a:lnTo>
                      </a:path>
                    </a:pathLst>
                  </a:custGeom>
                  <a:solidFill>
                    <a:srgbClr val="001F5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46254" name="Freeform 142">
                  <a:extLst>
                    <a:ext uri="{FF2B5EF4-FFF2-40B4-BE49-F238E27FC236}">
                      <a16:creationId xmlns:a16="http://schemas.microsoft.com/office/drawing/2014/main" id="{7674B9B9-3064-4E6C-A164-DD9CF99B11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0" y="1840"/>
                  <a:ext cx="181" cy="193"/>
                </a:xfrm>
                <a:custGeom>
                  <a:avLst/>
                  <a:gdLst>
                    <a:gd name="T0" fmla="*/ 0 w 181"/>
                    <a:gd name="T1" fmla="*/ 121 h 193"/>
                    <a:gd name="T2" fmla="*/ 119 w 181"/>
                    <a:gd name="T3" fmla="*/ 192 h 193"/>
                    <a:gd name="T4" fmla="*/ 180 w 181"/>
                    <a:gd name="T5" fmla="*/ 64 h 193"/>
                    <a:gd name="T6" fmla="*/ 65 w 181"/>
                    <a:gd name="T7" fmla="*/ 0 h 193"/>
                    <a:gd name="T8" fmla="*/ 0 w 181"/>
                    <a:gd name="T9" fmla="*/ 121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1" h="193">
                      <a:moveTo>
                        <a:pt x="0" y="121"/>
                      </a:moveTo>
                      <a:lnTo>
                        <a:pt x="119" y="192"/>
                      </a:lnTo>
                      <a:lnTo>
                        <a:pt x="180" y="64"/>
                      </a:lnTo>
                      <a:lnTo>
                        <a:pt x="65" y="0"/>
                      </a:lnTo>
                      <a:lnTo>
                        <a:pt x="0" y="121"/>
                      </a:lnTo>
                    </a:path>
                  </a:pathLst>
                </a:custGeom>
                <a:solidFill>
                  <a:srgbClr val="5F7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255" name="Freeform 143">
                  <a:extLst>
                    <a:ext uri="{FF2B5EF4-FFF2-40B4-BE49-F238E27FC236}">
                      <a16:creationId xmlns:a16="http://schemas.microsoft.com/office/drawing/2014/main" id="{FB8DB965-81FA-4003-904E-06786260CE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6" y="1717"/>
                  <a:ext cx="143" cy="109"/>
                </a:xfrm>
                <a:custGeom>
                  <a:avLst/>
                  <a:gdLst>
                    <a:gd name="T0" fmla="*/ 93 w 143"/>
                    <a:gd name="T1" fmla="*/ 108 h 109"/>
                    <a:gd name="T2" fmla="*/ 142 w 143"/>
                    <a:gd name="T3" fmla="*/ 36 h 109"/>
                    <a:gd name="T4" fmla="*/ 53 w 143"/>
                    <a:gd name="T5" fmla="*/ 0 h 109"/>
                    <a:gd name="T6" fmla="*/ 0 w 143"/>
                    <a:gd name="T7" fmla="*/ 69 h 109"/>
                    <a:gd name="T8" fmla="*/ 93 w 143"/>
                    <a:gd name="T9" fmla="*/ 108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3" h="109">
                      <a:moveTo>
                        <a:pt x="93" y="108"/>
                      </a:moveTo>
                      <a:lnTo>
                        <a:pt x="142" y="36"/>
                      </a:lnTo>
                      <a:lnTo>
                        <a:pt x="53" y="0"/>
                      </a:lnTo>
                      <a:lnTo>
                        <a:pt x="0" y="69"/>
                      </a:lnTo>
                      <a:lnTo>
                        <a:pt x="93" y="108"/>
                      </a:lnTo>
                    </a:path>
                  </a:pathLst>
                </a:custGeom>
                <a:solidFill>
                  <a:srgbClr val="9FB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256" name="Freeform 144">
                  <a:extLst>
                    <a:ext uri="{FF2B5EF4-FFF2-40B4-BE49-F238E27FC236}">
                      <a16:creationId xmlns:a16="http://schemas.microsoft.com/office/drawing/2014/main" id="{C589048B-4E00-4FA6-AA83-C5C754A64A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9" y="1533"/>
                  <a:ext cx="47" cy="128"/>
                </a:xfrm>
                <a:custGeom>
                  <a:avLst/>
                  <a:gdLst>
                    <a:gd name="T0" fmla="*/ 0 w 47"/>
                    <a:gd name="T1" fmla="*/ 0 h 128"/>
                    <a:gd name="T2" fmla="*/ 11 w 47"/>
                    <a:gd name="T3" fmla="*/ 127 h 128"/>
                    <a:gd name="T4" fmla="*/ 46 w 47"/>
                    <a:gd name="T5" fmla="*/ 84 h 128"/>
                    <a:gd name="T6" fmla="*/ 0 w 47"/>
                    <a:gd name="T7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" h="128">
                      <a:moveTo>
                        <a:pt x="0" y="0"/>
                      </a:moveTo>
                      <a:lnTo>
                        <a:pt x="11" y="127"/>
                      </a:lnTo>
                      <a:lnTo>
                        <a:pt x="46" y="8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5F7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257" name="Freeform 145">
                  <a:extLst>
                    <a:ext uri="{FF2B5EF4-FFF2-40B4-BE49-F238E27FC236}">
                      <a16:creationId xmlns:a16="http://schemas.microsoft.com/office/drawing/2014/main" id="{59EFCD60-14CF-4C8E-8072-08B846E718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4" y="1532"/>
                  <a:ext cx="54" cy="129"/>
                </a:xfrm>
                <a:custGeom>
                  <a:avLst/>
                  <a:gdLst>
                    <a:gd name="T0" fmla="*/ 41 w 54"/>
                    <a:gd name="T1" fmla="*/ 0 h 129"/>
                    <a:gd name="T2" fmla="*/ 53 w 54"/>
                    <a:gd name="T3" fmla="*/ 128 h 129"/>
                    <a:gd name="T4" fmla="*/ 0 w 54"/>
                    <a:gd name="T5" fmla="*/ 114 h 129"/>
                    <a:gd name="T6" fmla="*/ 41 w 54"/>
                    <a:gd name="T7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129">
                      <a:moveTo>
                        <a:pt x="41" y="0"/>
                      </a:moveTo>
                      <a:lnTo>
                        <a:pt x="53" y="128"/>
                      </a:lnTo>
                      <a:lnTo>
                        <a:pt x="0" y="114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9FB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258" name="Freeform 146">
                  <a:extLst>
                    <a:ext uri="{FF2B5EF4-FFF2-40B4-BE49-F238E27FC236}">
                      <a16:creationId xmlns:a16="http://schemas.microsoft.com/office/drawing/2014/main" id="{576493FF-B95D-439A-8ACF-BC653D79B6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4" y="1651"/>
                  <a:ext cx="54" cy="157"/>
                </a:xfrm>
                <a:custGeom>
                  <a:avLst/>
                  <a:gdLst>
                    <a:gd name="T0" fmla="*/ 0 w 54"/>
                    <a:gd name="T1" fmla="*/ 0 h 157"/>
                    <a:gd name="T2" fmla="*/ 53 w 54"/>
                    <a:gd name="T3" fmla="*/ 13 h 157"/>
                    <a:gd name="T4" fmla="*/ 53 w 54"/>
                    <a:gd name="T5" fmla="*/ 156 h 157"/>
                    <a:gd name="T6" fmla="*/ 0 w 54"/>
                    <a:gd name="T7" fmla="*/ 132 h 157"/>
                    <a:gd name="T8" fmla="*/ 0 w 54"/>
                    <a:gd name="T9" fmla="*/ 0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57">
                      <a:moveTo>
                        <a:pt x="0" y="0"/>
                      </a:moveTo>
                      <a:lnTo>
                        <a:pt x="53" y="13"/>
                      </a:lnTo>
                      <a:lnTo>
                        <a:pt x="53" y="156"/>
                      </a:lnTo>
                      <a:lnTo>
                        <a:pt x="0" y="13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5F7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259" name="Freeform 147">
                  <a:extLst>
                    <a:ext uri="{FF2B5EF4-FFF2-40B4-BE49-F238E27FC236}">
                      <a16:creationId xmlns:a16="http://schemas.microsoft.com/office/drawing/2014/main" id="{B6A52261-AF38-412C-9650-0DE59CBCC8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1" y="1620"/>
                  <a:ext cx="35" cy="188"/>
                </a:xfrm>
                <a:custGeom>
                  <a:avLst/>
                  <a:gdLst>
                    <a:gd name="T0" fmla="*/ 0 w 35"/>
                    <a:gd name="T1" fmla="*/ 42 h 188"/>
                    <a:gd name="T2" fmla="*/ 34 w 35"/>
                    <a:gd name="T3" fmla="*/ 0 h 188"/>
                    <a:gd name="T4" fmla="*/ 34 w 35"/>
                    <a:gd name="T5" fmla="*/ 134 h 188"/>
                    <a:gd name="T6" fmla="*/ 0 w 35"/>
                    <a:gd name="T7" fmla="*/ 187 h 188"/>
                    <a:gd name="T8" fmla="*/ 0 w 35"/>
                    <a:gd name="T9" fmla="*/ 42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88">
                      <a:moveTo>
                        <a:pt x="0" y="42"/>
                      </a:moveTo>
                      <a:lnTo>
                        <a:pt x="34" y="0"/>
                      </a:lnTo>
                      <a:lnTo>
                        <a:pt x="34" y="134"/>
                      </a:lnTo>
                      <a:lnTo>
                        <a:pt x="0" y="187"/>
                      </a:lnTo>
                      <a:lnTo>
                        <a:pt x="0" y="42"/>
                      </a:lnTo>
                    </a:path>
                  </a:pathLst>
                </a:custGeom>
                <a:solidFill>
                  <a:srgbClr val="3F7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260" name="Freeform 148">
                  <a:extLst>
                    <a:ext uri="{FF2B5EF4-FFF2-40B4-BE49-F238E27FC236}">
                      <a16:creationId xmlns:a16="http://schemas.microsoft.com/office/drawing/2014/main" id="{61C26D7A-F472-4C82-B0CA-EBDC4806B5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6" y="1789"/>
                  <a:ext cx="92" cy="211"/>
                </a:xfrm>
                <a:custGeom>
                  <a:avLst/>
                  <a:gdLst>
                    <a:gd name="T0" fmla="*/ 0 w 92"/>
                    <a:gd name="T1" fmla="*/ 0 h 211"/>
                    <a:gd name="T2" fmla="*/ 91 w 92"/>
                    <a:gd name="T3" fmla="*/ 39 h 211"/>
                    <a:gd name="T4" fmla="*/ 91 w 92"/>
                    <a:gd name="T5" fmla="*/ 210 h 211"/>
                    <a:gd name="T6" fmla="*/ 0 w 92"/>
                    <a:gd name="T7" fmla="*/ 158 h 211"/>
                    <a:gd name="T8" fmla="*/ 0 w 92"/>
                    <a:gd name="T9" fmla="*/ 0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" h="211">
                      <a:moveTo>
                        <a:pt x="0" y="0"/>
                      </a:moveTo>
                      <a:lnTo>
                        <a:pt x="91" y="39"/>
                      </a:lnTo>
                      <a:lnTo>
                        <a:pt x="91" y="210"/>
                      </a:lnTo>
                      <a:lnTo>
                        <a:pt x="0" y="15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3F7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261" name="Freeform 149">
                  <a:extLst>
                    <a:ext uri="{FF2B5EF4-FFF2-40B4-BE49-F238E27FC236}">
                      <a16:creationId xmlns:a16="http://schemas.microsoft.com/office/drawing/2014/main" id="{7D0C8BF6-6E12-49C3-A306-432AD44B4F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0" y="1756"/>
                  <a:ext cx="48" cy="244"/>
                </a:xfrm>
                <a:custGeom>
                  <a:avLst/>
                  <a:gdLst>
                    <a:gd name="T0" fmla="*/ 0 w 48"/>
                    <a:gd name="T1" fmla="*/ 72 h 244"/>
                    <a:gd name="T2" fmla="*/ 47 w 48"/>
                    <a:gd name="T3" fmla="*/ 0 h 244"/>
                    <a:gd name="T4" fmla="*/ 47 w 48"/>
                    <a:gd name="T5" fmla="*/ 145 h 244"/>
                    <a:gd name="T6" fmla="*/ 0 w 48"/>
                    <a:gd name="T7" fmla="*/ 243 h 244"/>
                    <a:gd name="T8" fmla="*/ 0 w 48"/>
                    <a:gd name="T9" fmla="*/ 72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244">
                      <a:moveTo>
                        <a:pt x="0" y="72"/>
                      </a:moveTo>
                      <a:lnTo>
                        <a:pt x="47" y="0"/>
                      </a:lnTo>
                      <a:lnTo>
                        <a:pt x="47" y="145"/>
                      </a:lnTo>
                      <a:lnTo>
                        <a:pt x="0" y="243"/>
                      </a:lnTo>
                      <a:lnTo>
                        <a:pt x="0" y="72"/>
                      </a:lnTo>
                    </a:path>
                  </a:pathLst>
                </a:custGeom>
                <a:solidFill>
                  <a:srgbClr val="001F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6262" name="Group 150">
                <a:extLst>
                  <a:ext uri="{FF2B5EF4-FFF2-40B4-BE49-F238E27FC236}">
                    <a16:creationId xmlns:a16="http://schemas.microsoft.com/office/drawing/2014/main" id="{7137C778-4E33-4538-9BBA-14D5DA6648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74" y="1667"/>
                <a:ext cx="58" cy="297"/>
                <a:chOff x="1674" y="1667"/>
                <a:chExt cx="58" cy="297"/>
              </a:xfrm>
            </p:grpSpPr>
            <p:grpSp>
              <p:nvGrpSpPr>
                <p:cNvPr id="346263" name="Group 151">
                  <a:extLst>
                    <a:ext uri="{FF2B5EF4-FFF2-40B4-BE49-F238E27FC236}">
                      <a16:creationId xmlns:a16="http://schemas.microsoft.com/office/drawing/2014/main" id="{980D2574-4005-4967-94DD-E3C9896D5A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02" y="1667"/>
                  <a:ext cx="30" cy="87"/>
                  <a:chOff x="1702" y="1667"/>
                  <a:chExt cx="30" cy="87"/>
                </a:xfrm>
              </p:grpSpPr>
              <p:sp>
                <p:nvSpPr>
                  <p:cNvPr id="346264" name="Arc 152">
                    <a:extLst>
                      <a:ext uri="{FF2B5EF4-FFF2-40B4-BE49-F238E27FC236}">
                        <a16:creationId xmlns:a16="http://schemas.microsoft.com/office/drawing/2014/main" id="{DC29E428-C741-49CB-9BDA-862A9DDE33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14" y="1668"/>
                    <a:ext cx="8" cy="4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3422"/>
                      <a:gd name="T2" fmla="*/ 21523 w 21600"/>
                      <a:gd name="T3" fmla="*/ 23422 h 23422"/>
                      <a:gd name="T4" fmla="*/ 0 w 21600"/>
                      <a:gd name="T5" fmla="*/ 21600 h 23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3422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2208"/>
                          <a:pt x="21574" y="22816"/>
                          <a:pt x="21523" y="23422"/>
                        </a:cubicBezTo>
                      </a:path>
                      <a:path w="21600" h="23422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2208"/>
                          <a:pt x="21574" y="22816"/>
                          <a:pt x="21523" y="23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6265" name="Arc 153">
                    <a:extLst>
                      <a:ext uri="{FF2B5EF4-FFF2-40B4-BE49-F238E27FC236}">
                        <a16:creationId xmlns:a16="http://schemas.microsoft.com/office/drawing/2014/main" id="{708BEAC4-DFF0-456C-9813-70DCEBF6C2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02" y="1667"/>
                    <a:ext cx="8" cy="41"/>
                  </a:xfrm>
                  <a:custGeom>
                    <a:avLst/>
                    <a:gdLst>
                      <a:gd name="G0" fmla="+- 21441 0 0"/>
                      <a:gd name="G1" fmla="+- 21600 0 0"/>
                      <a:gd name="G2" fmla="+- 21600 0 0"/>
                      <a:gd name="T0" fmla="*/ 0 w 21441"/>
                      <a:gd name="T1" fmla="*/ 18985 h 21600"/>
                      <a:gd name="T2" fmla="*/ 21441 w 21441"/>
                      <a:gd name="T3" fmla="*/ 0 h 21600"/>
                      <a:gd name="T4" fmla="*/ 21441 w 214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441" h="21600" fill="none" extrusionOk="0">
                        <a:moveTo>
                          <a:pt x="-1" y="18984"/>
                        </a:moveTo>
                        <a:cubicBezTo>
                          <a:pt x="1321" y="8147"/>
                          <a:pt x="10522" y="0"/>
                          <a:pt x="21441" y="0"/>
                        </a:cubicBezTo>
                      </a:path>
                      <a:path w="21441" h="21600" stroke="0" extrusionOk="0">
                        <a:moveTo>
                          <a:pt x="-1" y="18984"/>
                        </a:moveTo>
                        <a:cubicBezTo>
                          <a:pt x="1321" y="8147"/>
                          <a:pt x="10522" y="0"/>
                          <a:pt x="21441" y="0"/>
                        </a:cubicBezTo>
                        <a:lnTo>
                          <a:pt x="21441" y="2160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6266" name="Freeform 154">
                    <a:extLst>
                      <a:ext uri="{FF2B5EF4-FFF2-40B4-BE49-F238E27FC236}">
                        <a16:creationId xmlns:a16="http://schemas.microsoft.com/office/drawing/2014/main" id="{2D3350C8-2B39-4749-AB99-DB5F63D3A0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03" y="1711"/>
                    <a:ext cx="17" cy="39"/>
                  </a:xfrm>
                  <a:custGeom>
                    <a:avLst/>
                    <a:gdLst>
                      <a:gd name="T0" fmla="*/ 0 w 17"/>
                      <a:gd name="T1" fmla="*/ 0 h 39"/>
                      <a:gd name="T2" fmla="*/ 0 w 17"/>
                      <a:gd name="T3" fmla="*/ 34 h 39"/>
                      <a:gd name="T4" fmla="*/ 16 w 17"/>
                      <a:gd name="T5" fmla="*/ 38 h 39"/>
                      <a:gd name="T6" fmla="*/ 16 w 17"/>
                      <a:gd name="T7" fmla="*/ 3 h 39"/>
                      <a:gd name="T8" fmla="*/ 0 w 17"/>
                      <a:gd name="T9" fmla="*/ 0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39">
                        <a:moveTo>
                          <a:pt x="0" y="0"/>
                        </a:moveTo>
                        <a:lnTo>
                          <a:pt x="0" y="34"/>
                        </a:lnTo>
                        <a:lnTo>
                          <a:pt x="16" y="38"/>
                        </a:lnTo>
                        <a:lnTo>
                          <a:pt x="16" y="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6267" name="Freeform 155">
                    <a:extLst>
                      <a:ext uri="{FF2B5EF4-FFF2-40B4-BE49-F238E27FC236}">
                        <a16:creationId xmlns:a16="http://schemas.microsoft.com/office/drawing/2014/main" id="{16B02F2A-1F69-42E0-AA82-9F4489492C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15" y="1716"/>
                    <a:ext cx="17" cy="38"/>
                  </a:xfrm>
                  <a:custGeom>
                    <a:avLst/>
                    <a:gdLst>
                      <a:gd name="T0" fmla="*/ 0 w 17"/>
                      <a:gd name="T1" fmla="*/ 0 h 38"/>
                      <a:gd name="T2" fmla="*/ 0 w 17"/>
                      <a:gd name="T3" fmla="*/ 34 h 38"/>
                      <a:gd name="T4" fmla="*/ 16 w 17"/>
                      <a:gd name="T5" fmla="*/ 37 h 38"/>
                      <a:gd name="T6" fmla="*/ 16 w 17"/>
                      <a:gd name="T7" fmla="*/ 3 h 38"/>
                      <a:gd name="T8" fmla="*/ 0 w 17"/>
                      <a:gd name="T9" fmla="*/ 0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38">
                        <a:moveTo>
                          <a:pt x="0" y="0"/>
                        </a:moveTo>
                        <a:lnTo>
                          <a:pt x="0" y="34"/>
                        </a:lnTo>
                        <a:lnTo>
                          <a:pt x="16" y="37"/>
                        </a:lnTo>
                        <a:lnTo>
                          <a:pt x="16" y="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6268" name="Group 156">
                  <a:extLst>
                    <a:ext uri="{FF2B5EF4-FFF2-40B4-BE49-F238E27FC236}">
                      <a16:creationId xmlns:a16="http://schemas.microsoft.com/office/drawing/2014/main" id="{C5390C69-85CB-466E-883A-F1CBE3102B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74" y="1835"/>
                  <a:ext cx="57" cy="129"/>
                  <a:chOff x="1674" y="1835"/>
                  <a:chExt cx="57" cy="129"/>
                </a:xfrm>
              </p:grpSpPr>
              <p:sp>
                <p:nvSpPr>
                  <p:cNvPr id="346269" name="Freeform 157">
                    <a:extLst>
                      <a:ext uri="{FF2B5EF4-FFF2-40B4-BE49-F238E27FC236}">
                        <a16:creationId xmlns:a16="http://schemas.microsoft.com/office/drawing/2014/main" id="{CC223F52-732C-460C-95DB-D206DDDF0B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4" y="1881"/>
                    <a:ext cx="57" cy="83"/>
                  </a:xfrm>
                  <a:custGeom>
                    <a:avLst/>
                    <a:gdLst>
                      <a:gd name="T0" fmla="*/ 0 w 57"/>
                      <a:gd name="T1" fmla="*/ 0 h 83"/>
                      <a:gd name="T2" fmla="*/ 0 w 57"/>
                      <a:gd name="T3" fmla="*/ 51 h 83"/>
                      <a:gd name="T4" fmla="*/ 56 w 57"/>
                      <a:gd name="T5" fmla="*/ 82 h 83"/>
                      <a:gd name="T6" fmla="*/ 56 w 57"/>
                      <a:gd name="T7" fmla="*/ 30 h 83"/>
                      <a:gd name="T8" fmla="*/ 0 w 57"/>
                      <a:gd name="T9" fmla="*/ 0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7" h="83">
                        <a:moveTo>
                          <a:pt x="0" y="0"/>
                        </a:moveTo>
                        <a:lnTo>
                          <a:pt x="0" y="51"/>
                        </a:lnTo>
                        <a:lnTo>
                          <a:pt x="56" y="82"/>
                        </a:lnTo>
                        <a:lnTo>
                          <a:pt x="56" y="3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6270" name="Freeform 158">
                    <a:extLst>
                      <a:ext uri="{FF2B5EF4-FFF2-40B4-BE49-F238E27FC236}">
                        <a16:creationId xmlns:a16="http://schemas.microsoft.com/office/drawing/2014/main" id="{CC289624-DA52-49D5-94AB-B08F6DD8F1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5" y="1835"/>
                    <a:ext cx="53" cy="61"/>
                  </a:xfrm>
                  <a:custGeom>
                    <a:avLst/>
                    <a:gdLst>
                      <a:gd name="T0" fmla="*/ 0 w 53"/>
                      <a:gd name="T1" fmla="*/ 0 h 61"/>
                      <a:gd name="T2" fmla="*/ 0 w 53"/>
                      <a:gd name="T3" fmla="*/ 34 h 61"/>
                      <a:gd name="T4" fmla="*/ 52 w 53"/>
                      <a:gd name="T5" fmla="*/ 60 h 61"/>
                      <a:gd name="T6" fmla="*/ 52 w 53"/>
                      <a:gd name="T7" fmla="*/ 24 h 61"/>
                      <a:gd name="T8" fmla="*/ 0 w 53"/>
                      <a:gd name="T9" fmla="*/ 0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3" h="61">
                        <a:moveTo>
                          <a:pt x="0" y="0"/>
                        </a:moveTo>
                        <a:lnTo>
                          <a:pt x="0" y="34"/>
                        </a:lnTo>
                        <a:lnTo>
                          <a:pt x="52" y="60"/>
                        </a:lnTo>
                        <a:lnTo>
                          <a:pt x="52" y="2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346271" name="Group 159">
            <a:extLst>
              <a:ext uri="{FF2B5EF4-FFF2-40B4-BE49-F238E27FC236}">
                <a16:creationId xmlns:a16="http://schemas.microsoft.com/office/drawing/2014/main" id="{A323ECB9-6271-420D-B783-8E1EC9239A51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4098925"/>
            <a:ext cx="2233613" cy="1397000"/>
            <a:chOff x="1092" y="2651"/>
            <a:chExt cx="1055" cy="903"/>
          </a:xfrm>
        </p:grpSpPr>
        <p:sp>
          <p:nvSpPr>
            <p:cNvPr id="346272" name="Freeform 160">
              <a:extLst>
                <a:ext uri="{FF2B5EF4-FFF2-40B4-BE49-F238E27FC236}">
                  <a16:creationId xmlns:a16="http://schemas.microsoft.com/office/drawing/2014/main" id="{E80DAE6C-0B23-468E-8FE8-703F9EE79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" y="2651"/>
              <a:ext cx="1055" cy="903"/>
            </a:xfrm>
            <a:custGeom>
              <a:avLst/>
              <a:gdLst>
                <a:gd name="T0" fmla="*/ 0 w 1055"/>
                <a:gd name="T1" fmla="*/ 44 h 903"/>
                <a:gd name="T2" fmla="*/ 0 w 1055"/>
                <a:gd name="T3" fmla="*/ 849 h 903"/>
                <a:gd name="T4" fmla="*/ 0 w 1055"/>
                <a:gd name="T5" fmla="*/ 855 h 903"/>
                <a:gd name="T6" fmla="*/ 1 w 1055"/>
                <a:gd name="T7" fmla="*/ 862 h 903"/>
                <a:gd name="T8" fmla="*/ 4 w 1055"/>
                <a:gd name="T9" fmla="*/ 867 h 903"/>
                <a:gd name="T10" fmla="*/ 7 w 1055"/>
                <a:gd name="T11" fmla="*/ 871 h 903"/>
                <a:gd name="T12" fmla="*/ 10 w 1055"/>
                <a:gd name="T13" fmla="*/ 876 h 903"/>
                <a:gd name="T14" fmla="*/ 14 w 1055"/>
                <a:gd name="T15" fmla="*/ 879 h 903"/>
                <a:gd name="T16" fmla="*/ 18 w 1055"/>
                <a:gd name="T17" fmla="*/ 882 h 903"/>
                <a:gd name="T18" fmla="*/ 23 w 1055"/>
                <a:gd name="T19" fmla="*/ 882 h 903"/>
                <a:gd name="T20" fmla="*/ 248 w 1055"/>
                <a:gd name="T21" fmla="*/ 897 h 903"/>
                <a:gd name="T22" fmla="*/ 527 w 1055"/>
                <a:gd name="T23" fmla="*/ 902 h 903"/>
                <a:gd name="T24" fmla="*/ 786 w 1055"/>
                <a:gd name="T25" fmla="*/ 897 h 903"/>
                <a:gd name="T26" fmla="*/ 1026 w 1055"/>
                <a:gd name="T27" fmla="*/ 882 h 903"/>
                <a:gd name="T28" fmla="*/ 1034 w 1055"/>
                <a:gd name="T29" fmla="*/ 882 h 903"/>
                <a:gd name="T30" fmla="*/ 1042 w 1055"/>
                <a:gd name="T31" fmla="*/ 878 h 903"/>
                <a:gd name="T32" fmla="*/ 1046 w 1055"/>
                <a:gd name="T33" fmla="*/ 873 h 903"/>
                <a:gd name="T34" fmla="*/ 1050 w 1055"/>
                <a:gd name="T35" fmla="*/ 867 h 903"/>
                <a:gd name="T36" fmla="*/ 1054 w 1055"/>
                <a:gd name="T37" fmla="*/ 857 h 903"/>
                <a:gd name="T38" fmla="*/ 1054 w 1055"/>
                <a:gd name="T39" fmla="*/ 850 h 903"/>
                <a:gd name="T40" fmla="*/ 1054 w 1055"/>
                <a:gd name="T41" fmla="*/ 844 h 903"/>
                <a:gd name="T42" fmla="*/ 1054 w 1055"/>
                <a:gd name="T43" fmla="*/ 44 h 903"/>
                <a:gd name="T44" fmla="*/ 1054 w 1055"/>
                <a:gd name="T45" fmla="*/ 35 h 903"/>
                <a:gd name="T46" fmla="*/ 1050 w 1055"/>
                <a:gd name="T47" fmla="*/ 27 h 903"/>
                <a:gd name="T48" fmla="*/ 1045 w 1055"/>
                <a:gd name="T49" fmla="*/ 20 h 903"/>
                <a:gd name="T50" fmla="*/ 1038 w 1055"/>
                <a:gd name="T51" fmla="*/ 15 h 903"/>
                <a:gd name="T52" fmla="*/ 1031 w 1055"/>
                <a:gd name="T53" fmla="*/ 13 h 903"/>
                <a:gd name="T54" fmla="*/ 1024 w 1055"/>
                <a:gd name="T55" fmla="*/ 13 h 903"/>
                <a:gd name="T56" fmla="*/ 778 w 1055"/>
                <a:gd name="T57" fmla="*/ 2 h 903"/>
                <a:gd name="T58" fmla="*/ 527 w 1055"/>
                <a:gd name="T59" fmla="*/ 0 h 903"/>
                <a:gd name="T60" fmla="*/ 271 w 1055"/>
                <a:gd name="T61" fmla="*/ 4 h 903"/>
                <a:gd name="T62" fmla="*/ 31 w 1055"/>
                <a:gd name="T63" fmla="*/ 13 h 903"/>
                <a:gd name="T64" fmla="*/ 26 w 1055"/>
                <a:gd name="T65" fmla="*/ 13 h 903"/>
                <a:gd name="T66" fmla="*/ 19 w 1055"/>
                <a:gd name="T67" fmla="*/ 14 h 903"/>
                <a:gd name="T68" fmla="*/ 14 w 1055"/>
                <a:gd name="T69" fmla="*/ 16 h 903"/>
                <a:gd name="T70" fmla="*/ 8 w 1055"/>
                <a:gd name="T71" fmla="*/ 20 h 903"/>
                <a:gd name="T72" fmla="*/ 5 w 1055"/>
                <a:gd name="T73" fmla="*/ 25 h 903"/>
                <a:gd name="T74" fmla="*/ 2 w 1055"/>
                <a:gd name="T75" fmla="*/ 31 h 903"/>
                <a:gd name="T76" fmla="*/ 0 w 1055"/>
                <a:gd name="T77" fmla="*/ 37 h 903"/>
                <a:gd name="T78" fmla="*/ 0 w 1055"/>
                <a:gd name="T79" fmla="*/ 44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5" h="903">
                  <a:moveTo>
                    <a:pt x="0" y="44"/>
                  </a:moveTo>
                  <a:lnTo>
                    <a:pt x="0" y="849"/>
                  </a:lnTo>
                  <a:lnTo>
                    <a:pt x="0" y="855"/>
                  </a:lnTo>
                  <a:lnTo>
                    <a:pt x="1" y="862"/>
                  </a:lnTo>
                  <a:lnTo>
                    <a:pt x="4" y="867"/>
                  </a:lnTo>
                  <a:lnTo>
                    <a:pt x="7" y="871"/>
                  </a:lnTo>
                  <a:lnTo>
                    <a:pt x="10" y="876"/>
                  </a:lnTo>
                  <a:lnTo>
                    <a:pt x="14" y="879"/>
                  </a:lnTo>
                  <a:lnTo>
                    <a:pt x="18" y="882"/>
                  </a:lnTo>
                  <a:lnTo>
                    <a:pt x="23" y="882"/>
                  </a:lnTo>
                  <a:lnTo>
                    <a:pt x="248" y="897"/>
                  </a:lnTo>
                  <a:lnTo>
                    <a:pt x="527" y="902"/>
                  </a:lnTo>
                  <a:lnTo>
                    <a:pt x="786" y="897"/>
                  </a:lnTo>
                  <a:lnTo>
                    <a:pt x="1026" y="882"/>
                  </a:lnTo>
                  <a:lnTo>
                    <a:pt x="1034" y="882"/>
                  </a:lnTo>
                  <a:lnTo>
                    <a:pt x="1042" y="878"/>
                  </a:lnTo>
                  <a:lnTo>
                    <a:pt x="1046" y="873"/>
                  </a:lnTo>
                  <a:lnTo>
                    <a:pt x="1050" y="867"/>
                  </a:lnTo>
                  <a:lnTo>
                    <a:pt x="1054" y="857"/>
                  </a:lnTo>
                  <a:lnTo>
                    <a:pt x="1054" y="850"/>
                  </a:lnTo>
                  <a:lnTo>
                    <a:pt x="1054" y="844"/>
                  </a:lnTo>
                  <a:lnTo>
                    <a:pt x="1054" y="44"/>
                  </a:lnTo>
                  <a:lnTo>
                    <a:pt x="1054" y="35"/>
                  </a:lnTo>
                  <a:lnTo>
                    <a:pt x="1050" y="27"/>
                  </a:lnTo>
                  <a:lnTo>
                    <a:pt x="1045" y="20"/>
                  </a:lnTo>
                  <a:lnTo>
                    <a:pt x="1038" y="15"/>
                  </a:lnTo>
                  <a:lnTo>
                    <a:pt x="1031" y="13"/>
                  </a:lnTo>
                  <a:lnTo>
                    <a:pt x="1024" y="13"/>
                  </a:lnTo>
                  <a:lnTo>
                    <a:pt x="778" y="2"/>
                  </a:lnTo>
                  <a:lnTo>
                    <a:pt x="527" y="0"/>
                  </a:lnTo>
                  <a:lnTo>
                    <a:pt x="271" y="4"/>
                  </a:lnTo>
                  <a:lnTo>
                    <a:pt x="31" y="13"/>
                  </a:lnTo>
                  <a:lnTo>
                    <a:pt x="26" y="13"/>
                  </a:lnTo>
                  <a:lnTo>
                    <a:pt x="19" y="14"/>
                  </a:lnTo>
                  <a:lnTo>
                    <a:pt x="14" y="16"/>
                  </a:lnTo>
                  <a:lnTo>
                    <a:pt x="8" y="20"/>
                  </a:lnTo>
                  <a:lnTo>
                    <a:pt x="5" y="25"/>
                  </a:lnTo>
                  <a:lnTo>
                    <a:pt x="2" y="31"/>
                  </a:lnTo>
                  <a:lnTo>
                    <a:pt x="0" y="37"/>
                  </a:lnTo>
                  <a:lnTo>
                    <a:pt x="0" y="44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DADAD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6273" name="Group 161">
              <a:extLst>
                <a:ext uri="{FF2B5EF4-FFF2-40B4-BE49-F238E27FC236}">
                  <a16:creationId xmlns:a16="http://schemas.microsoft.com/office/drawing/2014/main" id="{4A99A357-9200-41B2-9186-757D843891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3" y="2746"/>
              <a:ext cx="852" cy="707"/>
              <a:chOff x="1193" y="2746"/>
              <a:chExt cx="852" cy="707"/>
            </a:xfrm>
          </p:grpSpPr>
          <p:sp>
            <p:nvSpPr>
              <p:cNvPr id="346274" name="Freeform 162">
                <a:extLst>
                  <a:ext uri="{FF2B5EF4-FFF2-40B4-BE49-F238E27FC236}">
                    <a16:creationId xmlns:a16="http://schemas.microsoft.com/office/drawing/2014/main" id="{DB1337CF-FAB1-4DB5-BB91-A65CED0BE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3" y="2746"/>
                <a:ext cx="852" cy="707"/>
              </a:xfrm>
              <a:custGeom>
                <a:avLst/>
                <a:gdLst>
                  <a:gd name="T0" fmla="*/ 0 w 852"/>
                  <a:gd name="T1" fmla="*/ 35 h 707"/>
                  <a:gd name="T2" fmla="*/ 0 w 852"/>
                  <a:gd name="T3" fmla="*/ 664 h 707"/>
                  <a:gd name="T4" fmla="*/ 0 w 852"/>
                  <a:gd name="T5" fmla="*/ 670 h 707"/>
                  <a:gd name="T6" fmla="*/ 2 w 852"/>
                  <a:gd name="T7" fmla="*/ 674 h 707"/>
                  <a:gd name="T8" fmla="*/ 3 w 852"/>
                  <a:gd name="T9" fmla="*/ 678 h 707"/>
                  <a:gd name="T10" fmla="*/ 6 w 852"/>
                  <a:gd name="T11" fmla="*/ 682 h 707"/>
                  <a:gd name="T12" fmla="*/ 8 w 852"/>
                  <a:gd name="T13" fmla="*/ 686 h 707"/>
                  <a:gd name="T14" fmla="*/ 11 w 852"/>
                  <a:gd name="T15" fmla="*/ 688 h 707"/>
                  <a:gd name="T16" fmla="*/ 15 w 852"/>
                  <a:gd name="T17" fmla="*/ 690 h 707"/>
                  <a:gd name="T18" fmla="*/ 19 w 852"/>
                  <a:gd name="T19" fmla="*/ 690 h 707"/>
                  <a:gd name="T20" fmla="*/ 201 w 852"/>
                  <a:gd name="T21" fmla="*/ 702 h 707"/>
                  <a:gd name="T22" fmla="*/ 425 w 852"/>
                  <a:gd name="T23" fmla="*/ 706 h 707"/>
                  <a:gd name="T24" fmla="*/ 635 w 852"/>
                  <a:gd name="T25" fmla="*/ 702 h 707"/>
                  <a:gd name="T26" fmla="*/ 829 w 852"/>
                  <a:gd name="T27" fmla="*/ 690 h 707"/>
                  <a:gd name="T28" fmla="*/ 835 w 852"/>
                  <a:gd name="T29" fmla="*/ 690 h 707"/>
                  <a:gd name="T30" fmla="*/ 841 w 852"/>
                  <a:gd name="T31" fmla="*/ 687 h 707"/>
                  <a:gd name="T32" fmla="*/ 845 w 852"/>
                  <a:gd name="T33" fmla="*/ 683 h 707"/>
                  <a:gd name="T34" fmla="*/ 848 w 852"/>
                  <a:gd name="T35" fmla="*/ 678 h 707"/>
                  <a:gd name="T36" fmla="*/ 851 w 852"/>
                  <a:gd name="T37" fmla="*/ 670 h 707"/>
                  <a:gd name="T38" fmla="*/ 851 w 852"/>
                  <a:gd name="T39" fmla="*/ 666 h 707"/>
                  <a:gd name="T40" fmla="*/ 851 w 852"/>
                  <a:gd name="T41" fmla="*/ 660 h 707"/>
                  <a:gd name="T42" fmla="*/ 851 w 852"/>
                  <a:gd name="T43" fmla="*/ 35 h 707"/>
                  <a:gd name="T44" fmla="*/ 851 w 852"/>
                  <a:gd name="T45" fmla="*/ 28 h 707"/>
                  <a:gd name="T46" fmla="*/ 847 w 852"/>
                  <a:gd name="T47" fmla="*/ 21 h 707"/>
                  <a:gd name="T48" fmla="*/ 843 w 852"/>
                  <a:gd name="T49" fmla="*/ 16 h 707"/>
                  <a:gd name="T50" fmla="*/ 839 w 852"/>
                  <a:gd name="T51" fmla="*/ 12 h 707"/>
                  <a:gd name="T52" fmla="*/ 833 w 852"/>
                  <a:gd name="T53" fmla="*/ 11 h 707"/>
                  <a:gd name="T54" fmla="*/ 827 w 852"/>
                  <a:gd name="T55" fmla="*/ 11 h 707"/>
                  <a:gd name="T56" fmla="*/ 629 w 852"/>
                  <a:gd name="T57" fmla="*/ 2 h 707"/>
                  <a:gd name="T58" fmla="*/ 425 w 852"/>
                  <a:gd name="T59" fmla="*/ 0 h 707"/>
                  <a:gd name="T60" fmla="*/ 219 w 852"/>
                  <a:gd name="T61" fmla="*/ 3 h 707"/>
                  <a:gd name="T62" fmla="*/ 26 w 852"/>
                  <a:gd name="T63" fmla="*/ 11 h 707"/>
                  <a:gd name="T64" fmla="*/ 21 w 852"/>
                  <a:gd name="T65" fmla="*/ 11 h 707"/>
                  <a:gd name="T66" fmla="*/ 16 w 852"/>
                  <a:gd name="T67" fmla="*/ 11 h 707"/>
                  <a:gd name="T68" fmla="*/ 12 w 852"/>
                  <a:gd name="T69" fmla="*/ 14 h 707"/>
                  <a:gd name="T70" fmla="*/ 7 w 852"/>
                  <a:gd name="T71" fmla="*/ 16 h 707"/>
                  <a:gd name="T72" fmla="*/ 5 w 852"/>
                  <a:gd name="T73" fmla="*/ 20 h 707"/>
                  <a:gd name="T74" fmla="*/ 2 w 852"/>
                  <a:gd name="T75" fmla="*/ 24 h 707"/>
                  <a:gd name="T76" fmla="*/ 0 w 852"/>
                  <a:gd name="T77" fmla="*/ 29 h 707"/>
                  <a:gd name="T78" fmla="*/ 0 w 852"/>
                  <a:gd name="T79" fmla="*/ 35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52" h="707">
                    <a:moveTo>
                      <a:pt x="0" y="35"/>
                    </a:moveTo>
                    <a:lnTo>
                      <a:pt x="0" y="664"/>
                    </a:lnTo>
                    <a:lnTo>
                      <a:pt x="0" y="670"/>
                    </a:lnTo>
                    <a:lnTo>
                      <a:pt x="2" y="674"/>
                    </a:lnTo>
                    <a:lnTo>
                      <a:pt x="3" y="678"/>
                    </a:lnTo>
                    <a:lnTo>
                      <a:pt x="6" y="682"/>
                    </a:lnTo>
                    <a:lnTo>
                      <a:pt x="8" y="686"/>
                    </a:lnTo>
                    <a:lnTo>
                      <a:pt x="11" y="688"/>
                    </a:lnTo>
                    <a:lnTo>
                      <a:pt x="15" y="690"/>
                    </a:lnTo>
                    <a:lnTo>
                      <a:pt x="19" y="690"/>
                    </a:lnTo>
                    <a:lnTo>
                      <a:pt x="201" y="702"/>
                    </a:lnTo>
                    <a:lnTo>
                      <a:pt x="425" y="706"/>
                    </a:lnTo>
                    <a:lnTo>
                      <a:pt x="635" y="702"/>
                    </a:lnTo>
                    <a:lnTo>
                      <a:pt x="829" y="690"/>
                    </a:lnTo>
                    <a:lnTo>
                      <a:pt x="835" y="690"/>
                    </a:lnTo>
                    <a:lnTo>
                      <a:pt x="841" y="687"/>
                    </a:lnTo>
                    <a:lnTo>
                      <a:pt x="845" y="683"/>
                    </a:lnTo>
                    <a:lnTo>
                      <a:pt x="848" y="678"/>
                    </a:lnTo>
                    <a:lnTo>
                      <a:pt x="851" y="670"/>
                    </a:lnTo>
                    <a:lnTo>
                      <a:pt x="851" y="666"/>
                    </a:lnTo>
                    <a:lnTo>
                      <a:pt x="851" y="660"/>
                    </a:lnTo>
                    <a:lnTo>
                      <a:pt x="851" y="35"/>
                    </a:lnTo>
                    <a:lnTo>
                      <a:pt x="851" y="28"/>
                    </a:lnTo>
                    <a:lnTo>
                      <a:pt x="847" y="21"/>
                    </a:lnTo>
                    <a:lnTo>
                      <a:pt x="843" y="16"/>
                    </a:lnTo>
                    <a:lnTo>
                      <a:pt x="839" y="12"/>
                    </a:lnTo>
                    <a:lnTo>
                      <a:pt x="833" y="11"/>
                    </a:lnTo>
                    <a:lnTo>
                      <a:pt x="827" y="11"/>
                    </a:lnTo>
                    <a:lnTo>
                      <a:pt x="629" y="2"/>
                    </a:lnTo>
                    <a:lnTo>
                      <a:pt x="425" y="0"/>
                    </a:lnTo>
                    <a:lnTo>
                      <a:pt x="219" y="3"/>
                    </a:lnTo>
                    <a:lnTo>
                      <a:pt x="26" y="11"/>
                    </a:lnTo>
                    <a:lnTo>
                      <a:pt x="21" y="11"/>
                    </a:lnTo>
                    <a:lnTo>
                      <a:pt x="16" y="11"/>
                    </a:lnTo>
                    <a:lnTo>
                      <a:pt x="12" y="14"/>
                    </a:lnTo>
                    <a:lnTo>
                      <a:pt x="7" y="16"/>
                    </a:lnTo>
                    <a:lnTo>
                      <a:pt x="5" y="20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35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275" name="Freeform 163">
                <a:extLst>
                  <a:ext uri="{FF2B5EF4-FFF2-40B4-BE49-F238E27FC236}">
                    <a16:creationId xmlns:a16="http://schemas.microsoft.com/office/drawing/2014/main" id="{6D6D1129-063A-4411-9961-22886F2CE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3100"/>
                <a:ext cx="846" cy="353"/>
              </a:xfrm>
              <a:custGeom>
                <a:avLst/>
                <a:gdLst>
                  <a:gd name="T0" fmla="*/ 0 w 846"/>
                  <a:gd name="T1" fmla="*/ 324 h 353"/>
                  <a:gd name="T2" fmla="*/ 2 w 846"/>
                  <a:gd name="T3" fmla="*/ 328 h 353"/>
                  <a:gd name="T4" fmla="*/ 4 w 846"/>
                  <a:gd name="T5" fmla="*/ 332 h 353"/>
                  <a:gd name="T6" fmla="*/ 7 w 846"/>
                  <a:gd name="T7" fmla="*/ 334 h 353"/>
                  <a:gd name="T8" fmla="*/ 11 w 846"/>
                  <a:gd name="T9" fmla="*/ 336 h 353"/>
                  <a:gd name="T10" fmla="*/ 15 w 846"/>
                  <a:gd name="T11" fmla="*/ 336 h 353"/>
                  <a:gd name="T12" fmla="*/ 197 w 846"/>
                  <a:gd name="T13" fmla="*/ 348 h 353"/>
                  <a:gd name="T14" fmla="*/ 422 w 846"/>
                  <a:gd name="T15" fmla="*/ 352 h 353"/>
                  <a:gd name="T16" fmla="*/ 631 w 846"/>
                  <a:gd name="T17" fmla="*/ 348 h 353"/>
                  <a:gd name="T18" fmla="*/ 825 w 846"/>
                  <a:gd name="T19" fmla="*/ 336 h 353"/>
                  <a:gd name="T20" fmla="*/ 831 w 846"/>
                  <a:gd name="T21" fmla="*/ 336 h 353"/>
                  <a:gd name="T22" fmla="*/ 837 w 846"/>
                  <a:gd name="T23" fmla="*/ 333 h 353"/>
                  <a:gd name="T24" fmla="*/ 841 w 846"/>
                  <a:gd name="T25" fmla="*/ 329 h 353"/>
                  <a:gd name="T26" fmla="*/ 845 w 846"/>
                  <a:gd name="T27" fmla="*/ 324 h 353"/>
                  <a:gd name="T28" fmla="*/ 422 w 846"/>
                  <a:gd name="T29" fmla="*/ 0 h 353"/>
                  <a:gd name="T30" fmla="*/ 0 w 846"/>
                  <a:gd name="T31" fmla="*/ 324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6" h="353">
                    <a:moveTo>
                      <a:pt x="0" y="324"/>
                    </a:moveTo>
                    <a:lnTo>
                      <a:pt x="2" y="328"/>
                    </a:lnTo>
                    <a:lnTo>
                      <a:pt x="4" y="332"/>
                    </a:lnTo>
                    <a:lnTo>
                      <a:pt x="7" y="334"/>
                    </a:lnTo>
                    <a:lnTo>
                      <a:pt x="11" y="336"/>
                    </a:lnTo>
                    <a:lnTo>
                      <a:pt x="15" y="336"/>
                    </a:lnTo>
                    <a:lnTo>
                      <a:pt x="197" y="348"/>
                    </a:lnTo>
                    <a:lnTo>
                      <a:pt x="422" y="352"/>
                    </a:lnTo>
                    <a:lnTo>
                      <a:pt x="631" y="348"/>
                    </a:lnTo>
                    <a:lnTo>
                      <a:pt x="825" y="336"/>
                    </a:lnTo>
                    <a:lnTo>
                      <a:pt x="831" y="336"/>
                    </a:lnTo>
                    <a:lnTo>
                      <a:pt x="837" y="333"/>
                    </a:lnTo>
                    <a:lnTo>
                      <a:pt x="841" y="329"/>
                    </a:lnTo>
                    <a:lnTo>
                      <a:pt x="845" y="324"/>
                    </a:lnTo>
                    <a:lnTo>
                      <a:pt x="422" y="0"/>
                    </a:lnTo>
                    <a:lnTo>
                      <a:pt x="0" y="324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276" name="Freeform 164">
                <a:extLst>
                  <a:ext uri="{FF2B5EF4-FFF2-40B4-BE49-F238E27FC236}">
                    <a16:creationId xmlns:a16="http://schemas.microsoft.com/office/drawing/2014/main" id="{FE5C0646-84A3-4FBF-AC1A-FE17F0BE8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" y="2746"/>
                <a:ext cx="840" cy="355"/>
              </a:xfrm>
              <a:custGeom>
                <a:avLst/>
                <a:gdLst>
                  <a:gd name="T0" fmla="*/ 421 w 840"/>
                  <a:gd name="T1" fmla="*/ 354 h 355"/>
                  <a:gd name="T2" fmla="*/ 839 w 840"/>
                  <a:gd name="T3" fmla="*/ 16 h 355"/>
                  <a:gd name="T4" fmla="*/ 833 w 840"/>
                  <a:gd name="T5" fmla="*/ 12 h 355"/>
                  <a:gd name="T6" fmla="*/ 828 w 840"/>
                  <a:gd name="T7" fmla="*/ 11 h 355"/>
                  <a:gd name="T8" fmla="*/ 822 w 840"/>
                  <a:gd name="T9" fmla="*/ 11 h 355"/>
                  <a:gd name="T10" fmla="*/ 624 w 840"/>
                  <a:gd name="T11" fmla="*/ 2 h 355"/>
                  <a:gd name="T12" fmla="*/ 421 w 840"/>
                  <a:gd name="T13" fmla="*/ 0 h 355"/>
                  <a:gd name="T14" fmla="*/ 214 w 840"/>
                  <a:gd name="T15" fmla="*/ 4 h 355"/>
                  <a:gd name="T16" fmla="*/ 21 w 840"/>
                  <a:gd name="T17" fmla="*/ 11 h 355"/>
                  <a:gd name="T18" fmla="*/ 16 w 840"/>
                  <a:gd name="T19" fmla="*/ 11 h 355"/>
                  <a:gd name="T20" fmla="*/ 11 w 840"/>
                  <a:gd name="T21" fmla="*/ 11 h 355"/>
                  <a:gd name="T22" fmla="*/ 7 w 840"/>
                  <a:gd name="T23" fmla="*/ 13 h 355"/>
                  <a:gd name="T24" fmla="*/ 2 w 840"/>
                  <a:gd name="T25" fmla="*/ 16 h 355"/>
                  <a:gd name="T26" fmla="*/ 0 w 840"/>
                  <a:gd name="T27" fmla="*/ 20 h 355"/>
                  <a:gd name="T28" fmla="*/ 421 w 840"/>
                  <a:gd name="T29" fmla="*/ 354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0" h="355">
                    <a:moveTo>
                      <a:pt x="421" y="354"/>
                    </a:moveTo>
                    <a:lnTo>
                      <a:pt x="839" y="16"/>
                    </a:lnTo>
                    <a:lnTo>
                      <a:pt x="833" y="12"/>
                    </a:lnTo>
                    <a:lnTo>
                      <a:pt x="828" y="11"/>
                    </a:lnTo>
                    <a:lnTo>
                      <a:pt x="822" y="11"/>
                    </a:lnTo>
                    <a:lnTo>
                      <a:pt x="624" y="2"/>
                    </a:lnTo>
                    <a:lnTo>
                      <a:pt x="421" y="0"/>
                    </a:lnTo>
                    <a:lnTo>
                      <a:pt x="214" y="4"/>
                    </a:lnTo>
                    <a:lnTo>
                      <a:pt x="21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7" y="13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421" y="354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277" name="Freeform 165">
                <a:extLst>
                  <a:ext uri="{FF2B5EF4-FFF2-40B4-BE49-F238E27FC236}">
                    <a16:creationId xmlns:a16="http://schemas.microsoft.com/office/drawing/2014/main" id="{B8A1A9F3-8BB1-45FE-8570-19903FA0F5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2769"/>
                <a:ext cx="796" cy="661"/>
              </a:xfrm>
              <a:custGeom>
                <a:avLst/>
                <a:gdLst>
                  <a:gd name="T0" fmla="*/ 0 w 796"/>
                  <a:gd name="T1" fmla="*/ 32 h 661"/>
                  <a:gd name="T2" fmla="*/ 0 w 796"/>
                  <a:gd name="T3" fmla="*/ 621 h 661"/>
                  <a:gd name="T4" fmla="*/ 0 w 796"/>
                  <a:gd name="T5" fmla="*/ 626 h 661"/>
                  <a:gd name="T6" fmla="*/ 1 w 796"/>
                  <a:gd name="T7" fmla="*/ 631 h 661"/>
                  <a:gd name="T8" fmla="*/ 3 w 796"/>
                  <a:gd name="T9" fmla="*/ 635 h 661"/>
                  <a:gd name="T10" fmla="*/ 5 w 796"/>
                  <a:gd name="T11" fmla="*/ 638 h 661"/>
                  <a:gd name="T12" fmla="*/ 7 w 796"/>
                  <a:gd name="T13" fmla="*/ 641 h 661"/>
                  <a:gd name="T14" fmla="*/ 11 w 796"/>
                  <a:gd name="T15" fmla="*/ 644 h 661"/>
                  <a:gd name="T16" fmla="*/ 14 w 796"/>
                  <a:gd name="T17" fmla="*/ 645 h 661"/>
                  <a:gd name="T18" fmla="*/ 17 w 796"/>
                  <a:gd name="T19" fmla="*/ 646 h 661"/>
                  <a:gd name="T20" fmla="*/ 187 w 796"/>
                  <a:gd name="T21" fmla="*/ 656 h 661"/>
                  <a:gd name="T22" fmla="*/ 397 w 796"/>
                  <a:gd name="T23" fmla="*/ 660 h 661"/>
                  <a:gd name="T24" fmla="*/ 593 w 796"/>
                  <a:gd name="T25" fmla="*/ 656 h 661"/>
                  <a:gd name="T26" fmla="*/ 775 w 796"/>
                  <a:gd name="T27" fmla="*/ 646 h 661"/>
                  <a:gd name="T28" fmla="*/ 780 w 796"/>
                  <a:gd name="T29" fmla="*/ 645 h 661"/>
                  <a:gd name="T30" fmla="*/ 786 w 796"/>
                  <a:gd name="T31" fmla="*/ 643 h 661"/>
                  <a:gd name="T32" fmla="*/ 790 w 796"/>
                  <a:gd name="T33" fmla="*/ 639 h 661"/>
                  <a:gd name="T34" fmla="*/ 793 w 796"/>
                  <a:gd name="T35" fmla="*/ 635 h 661"/>
                  <a:gd name="T36" fmla="*/ 795 w 796"/>
                  <a:gd name="T37" fmla="*/ 627 h 661"/>
                  <a:gd name="T38" fmla="*/ 795 w 796"/>
                  <a:gd name="T39" fmla="*/ 623 h 661"/>
                  <a:gd name="T40" fmla="*/ 795 w 796"/>
                  <a:gd name="T41" fmla="*/ 617 h 661"/>
                  <a:gd name="T42" fmla="*/ 795 w 796"/>
                  <a:gd name="T43" fmla="*/ 32 h 661"/>
                  <a:gd name="T44" fmla="*/ 795 w 796"/>
                  <a:gd name="T45" fmla="*/ 26 h 661"/>
                  <a:gd name="T46" fmla="*/ 792 w 796"/>
                  <a:gd name="T47" fmla="*/ 20 h 661"/>
                  <a:gd name="T48" fmla="*/ 788 w 796"/>
                  <a:gd name="T49" fmla="*/ 15 h 661"/>
                  <a:gd name="T50" fmla="*/ 783 w 796"/>
                  <a:gd name="T51" fmla="*/ 12 h 661"/>
                  <a:gd name="T52" fmla="*/ 779 w 796"/>
                  <a:gd name="T53" fmla="*/ 10 h 661"/>
                  <a:gd name="T54" fmla="*/ 772 w 796"/>
                  <a:gd name="T55" fmla="*/ 10 h 661"/>
                  <a:gd name="T56" fmla="*/ 588 w 796"/>
                  <a:gd name="T57" fmla="*/ 1 h 661"/>
                  <a:gd name="T58" fmla="*/ 397 w 796"/>
                  <a:gd name="T59" fmla="*/ 0 h 661"/>
                  <a:gd name="T60" fmla="*/ 205 w 796"/>
                  <a:gd name="T61" fmla="*/ 3 h 661"/>
                  <a:gd name="T62" fmla="*/ 23 w 796"/>
                  <a:gd name="T63" fmla="*/ 10 h 661"/>
                  <a:gd name="T64" fmla="*/ 19 w 796"/>
                  <a:gd name="T65" fmla="*/ 10 h 661"/>
                  <a:gd name="T66" fmla="*/ 15 w 796"/>
                  <a:gd name="T67" fmla="*/ 10 h 661"/>
                  <a:gd name="T68" fmla="*/ 11 w 796"/>
                  <a:gd name="T69" fmla="*/ 12 h 661"/>
                  <a:gd name="T70" fmla="*/ 6 w 796"/>
                  <a:gd name="T71" fmla="*/ 15 h 661"/>
                  <a:gd name="T72" fmla="*/ 4 w 796"/>
                  <a:gd name="T73" fmla="*/ 18 h 661"/>
                  <a:gd name="T74" fmla="*/ 1 w 796"/>
                  <a:gd name="T75" fmla="*/ 22 h 661"/>
                  <a:gd name="T76" fmla="*/ 0 w 796"/>
                  <a:gd name="T77" fmla="*/ 27 h 661"/>
                  <a:gd name="T78" fmla="*/ 0 w 796"/>
                  <a:gd name="T79" fmla="*/ 32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96" h="661">
                    <a:moveTo>
                      <a:pt x="0" y="32"/>
                    </a:moveTo>
                    <a:lnTo>
                      <a:pt x="0" y="621"/>
                    </a:lnTo>
                    <a:lnTo>
                      <a:pt x="0" y="626"/>
                    </a:lnTo>
                    <a:lnTo>
                      <a:pt x="1" y="631"/>
                    </a:lnTo>
                    <a:lnTo>
                      <a:pt x="3" y="635"/>
                    </a:lnTo>
                    <a:lnTo>
                      <a:pt x="5" y="638"/>
                    </a:lnTo>
                    <a:lnTo>
                      <a:pt x="7" y="641"/>
                    </a:lnTo>
                    <a:lnTo>
                      <a:pt x="11" y="644"/>
                    </a:lnTo>
                    <a:lnTo>
                      <a:pt x="14" y="645"/>
                    </a:lnTo>
                    <a:lnTo>
                      <a:pt x="17" y="646"/>
                    </a:lnTo>
                    <a:lnTo>
                      <a:pt x="187" y="656"/>
                    </a:lnTo>
                    <a:lnTo>
                      <a:pt x="397" y="660"/>
                    </a:lnTo>
                    <a:lnTo>
                      <a:pt x="593" y="656"/>
                    </a:lnTo>
                    <a:lnTo>
                      <a:pt x="775" y="646"/>
                    </a:lnTo>
                    <a:lnTo>
                      <a:pt x="780" y="645"/>
                    </a:lnTo>
                    <a:lnTo>
                      <a:pt x="786" y="643"/>
                    </a:lnTo>
                    <a:lnTo>
                      <a:pt x="790" y="639"/>
                    </a:lnTo>
                    <a:lnTo>
                      <a:pt x="793" y="635"/>
                    </a:lnTo>
                    <a:lnTo>
                      <a:pt x="795" y="627"/>
                    </a:lnTo>
                    <a:lnTo>
                      <a:pt x="795" y="623"/>
                    </a:lnTo>
                    <a:lnTo>
                      <a:pt x="795" y="617"/>
                    </a:lnTo>
                    <a:lnTo>
                      <a:pt x="795" y="32"/>
                    </a:lnTo>
                    <a:lnTo>
                      <a:pt x="795" y="26"/>
                    </a:lnTo>
                    <a:lnTo>
                      <a:pt x="792" y="20"/>
                    </a:lnTo>
                    <a:lnTo>
                      <a:pt x="788" y="15"/>
                    </a:lnTo>
                    <a:lnTo>
                      <a:pt x="783" y="12"/>
                    </a:lnTo>
                    <a:lnTo>
                      <a:pt x="779" y="10"/>
                    </a:lnTo>
                    <a:lnTo>
                      <a:pt x="772" y="10"/>
                    </a:lnTo>
                    <a:lnTo>
                      <a:pt x="588" y="1"/>
                    </a:lnTo>
                    <a:lnTo>
                      <a:pt x="397" y="0"/>
                    </a:lnTo>
                    <a:lnTo>
                      <a:pt x="205" y="3"/>
                    </a:lnTo>
                    <a:lnTo>
                      <a:pt x="23" y="10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1" y="12"/>
                    </a:lnTo>
                    <a:lnTo>
                      <a:pt x="6" y="15"/>
                    </a:lnTo>
                    <a:lnTo>
                      <a:pt x="4" y="18"/>
                    </a:lnTo>
                    <a:lnTo>
                      <a:pt x="1" y="22"/>
                    </a:lnTo>
                    <a:lnTo>
                      <a:pt x="0" y="27"/>
                    </a:lnTo>
                    <a:lnTo>
                      <a:pt x="0" y="32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6278" name="Freeform 166">
              <a:extLst>
                <a:ext uri="{FF2B5EF4-FFF2-40B4-BE49-F238E27FC236}">
                  <a16:creationId xmlns:a16="http://schemas.microsoft.com/office/drawing/2014/main" id="{0D04E059-7715-4240-AD96-262858CAA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" y="2833"/>
              <a:ext cx="177" cy="49"/>
            </a:xfrm>
            <a:custGeom>
              <a:avLst/>
              <a:gdLst>
                <a:gd name="T0" fmla="*/ 0 w 177"/>
                <a:gd name="T1" fmla="*/ 28 h 49"/>
                <a:gd name="T2" fmla="*/ 100 w 177"/>
                <a:gd name="T3" fmla="*/ 48 h 49"/>
                <a:gd name="T4" fmla="*/ 176 w 177"/>
                <a:gd name="T5" fmla="*/ 14 h 49"/>
                <a:gd name="T6" fmla="*/ 84 w 177"/>
                <a:gd name="T7" fmla="*/ 0 h 49"/>
                <a:gd name="T8" fmla="*/ 0 w 177"/>
                <a:gd name="T9" fmla="*/ 2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49">
                  <a:moveTo>
                    <a:pt x="0" y="28"/>
                  </a:moveTo>
                  <a:lnTo>
                    <a:pt x="100" y="48"/>
                  </a:lnTo>
                  <a:lnTo>
                    <a:pt x="176" y="14"/>
                  </a:lnTo>
                  <a:lnTo>
                    <a:pt x="84" y="0"/>
                  </a:lnTo>
                  <a:lnTo>
                    <a:pt x="0" y="28"/>
                  </a:lnTo>
                </a:path>
              </a:pathLst>
            </a:custGeom>
            <a:solidFill>
              <a:srgbClr val="DF3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279" name="Freeform 167">
              <a:extLst>
                <a:ext uri="{FF2B5EF4-FFF2-40B4-BE49-F238E27FC236}">
                  <a16:creationId xmlns:a16="http://schemas.microsoft.com/office/drawing/2014/main" id="{9473ED77-F01F-4A02-8F1A-F25379DF8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" y="2861"/>
              <a:ext cx="102" cy="397"/>
            </a:xfrm>
            <a:custGeom>
              <a:avLst/>
              <a:gdLst>
                <a:gd name="T0" fmla="*/ 0 w 102"/>
                <a:gd name="T1" fmla="*/ 0 h 397"/>
                <a:gd name="T2" fmla="*/ 101 w 102"/>
                <a:gd name="T3" fmla="*/ 20 h 397"/>
                <a:gd name="T4" fmla="*/ 101 w 102"/>
                <a:gd name="T5" fmla="*/ 396 h 397"/>
                <a:gd name="T6" fmla="*/ 79 w 102"/>
                <a:gd name="T7" fmla="*/ 387 h 397"/>
                <a:gd name="T8" fmla="*/ 80 w 102"/>
                <a:gd name="T9" fmla="*/ 339 h 397"/>
                <a:gd name="T10" fmla="*/ 51 w 102"/>
                <a:gd name="T11" fmla="*/ 326 h 397"/>
                <a:gd name="T12" fmla="*/ 51 w 102"/>
                <a:gd name="T13" fmla="*/ 368 h 397"/>
                <a:gd name="T14" fmla="*/ 35 w 102"/>
                <a:gd name="T15" fmla="*/ 359 h 397"/>
                <a:gd name="T16" fmla="*/ 35 w 102"/>
                <a:gd name="T17" fmla="*/ 318 h 397"/>
                <a:gd name="T18" fmla="*/ 12 w 102"/>
                <a:gd name="T19" fmla="*/ 305 h 397"/>
                <a:gd name="T20" fmla="*/ 12 w 102"/>
                <a:gd name="T21" fmla="*/ 347 h 397"/>
                <a:gd name="T22" fmla="*/ 0 w 102"/>
                <a:gd name="T23" fmla="*/ 341 h 397"/>
                <a:gd name="T24" fmla="*/ 0 w 102"/>
                <a:gd name="T25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397">
                  <a:moveTo>
                    <a:pt x="0" y="0"/>
                  </a:moveTo>
                  <a:lnTo>
                    <a:pt x="101" y="20"/>
                  </a:lnTo>
                  <a:lnTo>
                    <a:pt x="101" y="396"/>
                  </a:lnTo>
                  <a:lnTo>
                    <a:pt x="79" y="387"/>
                  </a:lnTo>
                  <a:lnTo>
                    <a:pt x="80" y="339"/>
                  </a:lnTo>
                  <a:lnTo>
                    <a:pt x="51" y="326"/>
                  </a:lnTo>
                  <a:lnTo>
                    <a:pt x="51" y="368"/>
                  </a:lnTo>
                  <a:lnTo>
                    <a:pt x="35" y="359"/>
                  </a:lnTo>
                  <a:lnTo>
                    <a:pt x="35" y="318"/>
                  </a:lnTo>
                  <a:lnTo>
                    <a:pt x="12" y="305"/>
                  </a:lnTo>
                  <a:lnTo>
                    <a:pt x="12" y="347"/>
                  </a:ln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rgbClr val="FF5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6280" name="Group 168">
              <a:extLst>
                <a:ext uri="{FF2B5EF4-FFF2-40B4-BE49-F238E27FC236}">
                  <a16:creationId xmlns:a16="http://schemas.microsoft.com/office/drawing/2014/main" id="{07AEC12D-FB08-4480-A361-0179A5A601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5" y="2806"/>
              <a:ext cx="175" cy="453"/>
              <a:chOff x="1465" y="2806"/>
              <a:chExt cx="175" cy="453"/>
            </a:xfrm>
          </p:grpSpPr>
          <p:sp>
            <p:nvSpPr>
              <p:cNvPr id="346281" name="Freeform 169">
                <a:extLst>
                  <a:ext uri="{FF2B5EF4-FFF2-40B4-BE49-F238E27FC236}">
                    <a16:creationId xmlns:a16="http://schemas.microsoft.com/office/drawing/2014/main" id="{DE54C2F4-1191-4578-A7F9-405ACB42C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4" y="2846"/>
                <a:ext cx="76" cy="413"/>
              </a:xfrm>
              <a:custGeom>
                <a:avLst/>
                <a:gdLst>
                  <a:gd name="T0" fmla="*/ 0 w 76"/>
                  <a:gd name="T1" fmla="*/ 35 h 413"/>
                  <a:gd name="T2" fmla="*/ 74 w 76"/>
                  <a:gd name="T3" fmla="*/ 0 h 413"/>
                  <a:gd name="T4" fmla="*/ 75 w 76"/>
                  <a:gd name="T5" fmla="*/ 319 h 413"/>
                  <a:gd name="T6" fmla="*/ 0 w 76"/>
                  <a:gd name="T7" fmla="*/ 412 h 413"/>
                  <a:gd name="T8" fmla="*/ 0 w 76"/>
                  <a:gd name="T9" fmla="*/ 35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413">
                    <a:moveTo>
                      <a:pt x="0" y="35"/>
                    </a:moveTo>
                    <a:lnTo>
                      <a:pt x="74" y="0"/>
                    </a:lnTo>
                    <a:lnTo>
                      <a:pt x="75" y="319"/>
                    </a:lnTo>
                    <a:lnTo>
                      <a:pt x="0" y="412"/>
                    </a:lnTo>
                    <a:lnTo>
                      <a:pt x="0" y="35"/>
                    </a:lnTo>
                  </a:path>
                </a:pathLst>
              </a:custGeom>
              <a:solidFill>
                <a:srgbClr val="DF1F3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6282" name="Group 170">
                <a:extLst>
                  <a:ext uri="{FF2B5EF4-FFF2-40B4-BE49-F238E27FC236}">
                    <a16:creationId xmlns:a16="http://schemas.microsoft.com/office/drawing/2014/main" id="{67BFACA3-ECA6-45F4-86DD-9D3DE98DB0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13" y="3188"/>
                <a:ext cx="35" cy="43"/>
                <a:chOff x="1513" y="3188"/>
                <a:chExt cx="35" cy="43"/>
              </a:xfrm>
            </p:grpSpPr>
            <p:sp>
              <p:nvSpPr>
                <p:cNvPr id="346283" name="Freeform 171">
                  <a:extLst>
                    <a:ext uri="{FF2B5EF4-FFF2-40B4-BE49-F238E27FC236}">
                      <a16:creationId xmlns:a16="http://schemas.microsoft.com/office/drawing/2014/main" id="{617CAEF5-94B7-4BF9-A4B6-26CF03FABA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1" y="3196"/>
                  <a:ext cx="17" cy="31"/>
                </a:xfrm>
                <a:custGeom>
                  <a:avLst/>
                  <a:gdLst>
                    <a:gd name="T0" fmla="*/ 0 w 17"/>
                    <a:gd name="T1" fmla="*/ 0 h 31"/>
                    <a:gd name="T2" fmla="*/ 0 w 17"/>
                    <a:gd name="T3" fmla="*/ 22 h 31"/>
                    <a:gd name="T4" fmla="*/ 16 w 17"/>
                    <a:gd name="T5" fmla="*/ 30 h 31"/>
                    <a:gd name="T6" fmla="*/ 16 w 17"/>
                    <a:gd name="T7" fmla="*/ 6 h 31"/>
                    <a:gd name="T8" fmla="*/ 0 w 17"/>
                    <a:gd name="T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31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16" y="30"/>
                      </a:lnTo>
                      <a:lnTo>
                        <a:pt x="16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001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284" name="Freeform 172">
                  <a:extLst>
                    <a:ext uri="{FF2B5EF4-FFF2-40B4-BE49-F238E27FC236}">
                      <a16:creationId xmlns:a16="http://schemas.microsoft.com/office/drawing/2014/main" id="{B9848187-93E2-4F5F-A178-CC7135AA76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3" y="3188"/>
                  <a:ext cx="17" cy="43"/>
                </a:xfrm>
                <a:custGeom>
                  <a:avLst/>
                  <a:gdLst>
                    <a:gd name="T0" fmla="*/ 0 w 17"/>
                    <a:gd name="T1" fmla="*/ 0 h 43"/>
                    <a:gd name="T2" fmla="*/ 0 w 17"/>
                    <a:gd name="T3" fmla="*/ 42 h 43"/>
                    <a:gd name="T4" fmla="*/ 16 w 17"/>
                    <a:gd name="T5" fmla="*/ 29 h 43"/>
                    <a:gd name="T6" fmla="*/ 16 w 17"/>
                    <a:gd name="T7" fmla="*/ 8 h 43"/>
                    <a:gd name="T8" fmla="*/ 0 w 17"/>
                    <a:gd name="T9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43">
                      <a:moveTo>
                        <a:pt x="0" y="0"/>
                      </a:moveTo>
                      <a:lnTo>
                        <a:pt x="0" y="42"/>
                      </a:lnTo>
                      <a:lnTo>
                        <a:pt x="16" y="29"/>
                      </a:lnTo>
                      <a:lnTo>
                        <a:pt x="16" y="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F1F3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6285" name="Group 173">
                <a:extLst>
                  <a:ext uri="{FF2B5EF4-FFF2-40B4-BE49-F238E27FC236}">
                    <a16:creationId xmlns:a16="http://schemas.microsoft.com/office/drawing/2014/main" id="{8D7B97B2-0FE2-4302-A1A0-919F15A677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75" y="3166"/>
                <a:ext cx="34" cy="44"/>
                <a:chOff x="1475" y="3166"/>
                <a:chExt cx="34" cy="44"/>
              </a:xfrm>
            </p:grpSpPr>
            <p:sp>
              <p:nvSpPr>
                <p:cNvPr id="346286" name="Freeform 174">
                  <a:extLst>
                    <a:ext uri="{FF2B5EF4-FFF2-40B4-BE49-F238E27FC236}">
                      <a16:creationId xmlns:a16="http://schemas.microsoft.com/office/drawing/2014/main" id="{620B745C-5766-4F51-B3DB-D025968946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2" y="3175"/>
                  <a:ext cx="17" cy="30"/>
                </a:xfrm>
                <a:custGeom>
                  <a:avLst/>
                  <a:gdLst>
                    <a:gd name="T0" fmla="*/ 0 w 17"/>
                    <a:gd name="T1" fmla="*/ 0 h 30"/>
                    <a:gd name="T2" fmla="*/ 0 w 17"/>
                    <a:gd name="T3" fmla="*/ 21 h 30"/>
                    <a:gd name="T4" fmla="*/ 16 w 17"/>
                    <a:gd name="T5" fmla="*/ 29 h 30"/>
                    <a:gd name="T6" fmla="*/ 16 w 17"/>
                    <a:gd name="T7" fmla="*/ 6 h 30"/>
                    <a:gd name="T8" fmla="*/ 0 w 17"/>
                    <a:gd name="T9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30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16" y="29"/>
                      </a:lnTo>
                      <a:lnTo>
                        <a:pt x="16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001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287" name="Freeform 175">
                  <a:extLst>
                    <a:ext uri="{FF2B5EF4-FFF2-40B4-BE49-F238E27FC236}">
                      <a16:creationId xmlns:a16="http://schemas.microsoft.com/office/drawing/2014/main" id="{8E816E4D-9F41-4D76-BD2E-BFBBFCEB1F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5" y="3166"/>
                  <a:ext cx="17" cy="44"/>
                </a:xfrm>
                <a:custGeom>
                  <a:avLst/>
                  <a:gdLst>
                    <a:gd name="T0" fmla="*/ 0 w 17"/>
                    <a:gd name="T1" fmla="*/ 0 h 44"/>
                    <a:gd name="T2" fmla="*/ 0 w 17"/>
                    <a:gd name="T3" fmla="*/ 43 h 44"/>
                    <a:gd name="T4" fmla="*/ 16 w 17"/>
                    <a:gd name="T5" fmla="*/ 31 h 44"/>
                    <a:gd name="T6" fmla="*/ 16 w 17"/>
                    <a:gd name="T7" fmla="*/ 9 h 44"/>
                    <a:gd name="T8" fmla="*/ 0 w 17"/>
                    <a:gd name="T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44">
                      <a:moveTo>
                        <a:pt x="0" y="0"/>
                      </a:moveTo>
                      <a:lnTo>
                        <a:pt x="0" y="43"/>
                      </a:lnTo>
                      <a:lnTo>
                        <a:pt x="16" y="31"/>
                      </a:lnTo>
                      <a:lnTo>
                        <a:pt x="16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F1F3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6288" name="Group 176">
                <a:extLst>
                  <a:ext uri="{FF2B5EF4-FFF2-40B4-BE49-F238E27FC236}">
                    <a16:creationId xmlns:a16="http://schemas.microsoft.com/office/drawing/2014/main" id="{514EC963-C146-4D78-AF42-4168D7465A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5" y="2872"/>
                <a:ext cx="92" cy="313"/>
                <a:chOff x="1465" y="2872"/>
                <a:chExt cx="92" cy="313"/>
              </a:xfrm>
            </p:grpSpPr>
            <p:sp>
              <p:nvSpPr>
                <p:cNvPr id="346289" name="Freeform 177">
                  <a:extLst>
                    <a:ext uri="{FF2B5EF4-FFF2-40B4-BE49-F238E27FC236}">
                      <a16:creationId xmlns:a16="http://schemas.microsoft.com/office/drawing/2014/main" id="{B75CA69F-FBBB-4526-A3EF-1B39EA72E1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9" y="2873"/>
                  <a:ext cx="83" cy="312"/>
                </a:xfrm>
                <a:custGeom>
                  <a:avLst/>
                  <a:gdLst>
                    <a:gd name="T0" fmla="*/ 0 w 83"/>
                    <a:gd name="T1" fmla="*/ 0 h 312"/>
                    <a:gd name="T2" fmla="*/ 82 w 83"/>
                    <a:gd name="T3" fmla="*/ 16 h 312"/>
                    <a:gd name="T4" fmla="*/ 82 w 83"/>
                    <a:gd name="T5" fmla="*/ 311 h 312"/>
                    <a:gd name="T6" fmla="*/ 0 w 83"/>
                    <a:gd name="T7" fmla="*/ 268 h 312"/>
                    <a:gd name="T8" fmla="*/ 0 w 83"/>
                    <a:gd name="T9" fmla="*/ 0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312">
                      <a:moveTo>
                        <a:pt x="0" y="0"/>
                      </a:moveTo>
                      <a:lnTo>
                        <a:pt x="82" y="16"/>
                      </a:lnTo>
                      <a:lnTo>
                        <a:pt x="82" y="311"/>
                      </a:lnTo>
                      <a:lnTo>
                        <a:pt x="0" y="26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46290" name="Group 178">
                  <a:extLst>
                    <a:ext uri="{FF2B5EF4-FFF2-40B4-BE49-F238E27FC236}">
                      <a16:creationId xmlns:a16="http://schemas.microsoft.com/office/drawing/2014/main" id="{E0D00858-435F-4886-817E-2EA29CE500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65" y="2872"/>
                  <a:ext cx="92" cy="308"/>
                  <a:chOff x="1465" y="2872"/>
                  <a:chExt cx="92" cy="308"/>
                </a:xfrm>
              </p:grpSpPr>
              <p:sp>
                <p:nvSpPr>
                  <p:cNvPr id="346291" name="Line 179">
                    <a:extLst>
                      <a:ext uri="{FF2B5EF4-FFF2-40B4-BE49-F238E27FC236}">
                        <a16:creationId xmlns:a16="http://schemas.microsoft.com/office/drawing/2014/main" id="{4D6C79EF-E89F-40B3-A6FF-EAEF2A0584A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67" y="3106"/>
                    <a:ext cx="90" cy="37"/>
                  </a:xfrm>
                  <a:prstGeom prst="line">
                    <a:avLst/>
                  </a:prstGeom>
                  <a:noFill/>
                  <a:ln w="12700">
                    <a:solidFill>
                      <a:srgbClr val="FF5F7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6292" name="Line 180">
                    <a:extLst>
                      <a:ext uri="{FF2B5EF4-FFF2-40B4-BE49-F238E27FC236}">
                        <a16:creationId xmlns:a16="http://schemas.microsoft.com/office/drawing/2014/main" id="{D5F0141E-7A8E-4B0C-BE85-EAC0AFBAD7F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65" y="3068"/>
                    <a:ext cx="92" cy="32"/>
                  </a:xfrm>
                  <a:prstGeom prst="line">
                    <a:avLst/>
                  </a:prstGeom>
                  <a:noFill/>
                  <a:ln w="12700">
                    <a:solidFill>
                      <a:srgbClr val="FF5F7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6293" name="Line 181">
                    <a:extLst>
                      <a:ext uri="{FF2B5EF4-FFF2-40B4-BE49-F238E27FC236}">
                        <a16:creationId xmlns:a16="http://schemas.microsoft.com/office/drawing/2014/main" id="{2EB2F320-E1F9-4F40-B8D6-B61C05AED24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68" y="3027"/>
                    <a:ext cx="89" cy="29"/>
                  </a:xfrm>
                  <a:prstGeom prst="line">
                    <a:avLst/>
                  </a:prstGeom>
                  <a:noFill/>
                  <a:ln w="12700">
                    <a:solidFill>
                      <a:srgbClr val="FF5F7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6294" name="Line 182">
                    <a:extLst>
                      <a:ext uri="{FF2B5EF4-FFF2-40B4-BE49-F238E27FC236}">
                        <a16:creationId xmlns:a16="http://schemas.microsoft.com/office/drawing/2014/main" id="{2A4535E6-4BC7-47B1-83AB-523AFD38751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67" y="2984"/>
                    <a:ext cx="89" cy="27"/>
                  </a:xfrm>
                  <a:prstGeom prst="line">
                    <a:avLst/>
                  </a:prstGeom>
                  <a:noFill/>
                  <a:ln w="12700">
                    <a:solidFill>
                      <a:srgbClr val="FF5F7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6295" name="Line 183">
                    <a:extLst>
                      <a:ext uri="{FF2B5EF4-FFF2-40B4-BE49-F238E27FC236}">
                        <a16:creationId xmlns:a16="http://schemas.microsoft.com/office/drawing/2014/main" id="{18646427-6DCC-4D0C-8EBC-200BEEDD390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69" y="2944"/>
                    <a:ext cx="87" cy="22"/>
                  </a:xfrm>
                  <a:prstGeom prst="line">
                    <a:avLst/>
                  </a:prstGeom>
                  <a:noFill/>
                  <a:ln w="12700">
                    <a:solidFill>
                      <a:srgbClr val="FF5F7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6296" name="Line 184">
                    <a:extLst>
                      <a:ext uri="{FF2B5EF4-FFF2-40B4-BE49-F238E27FC236}">
                        <a16:creationId xmlns:a16="http://schemas.microsoft.com/office/drawing/2014/main" id="{D184F42C-92DC-47FA-94C4-1C25A450C1E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65" y="2907"/>
                    <a:ext cx="90" cy="18"/>
                  </a:xfrm>
                  <a:prstGeom prst="line">
                    <a:avLst/>
                  </a:prstGeom>
                  <a:noFill/>
                  <a:ln w="12700">
                    <a:solidFill>
                      <a:srgbClr val="FF5F7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6297" name="Line 185">
                    <a:extLst>
                      <a:ext uri="{FF2B5EF4-FFF2-40B4-BE49-F238E27FC236}">
                        <a16:creationId xmlns:a16="http://schemas.microsoft.com/office/drawing/2014/main" id="{FDBDE9EB-37F3-4BCF-A7B2-E8F552DFE5A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87" y="2872"/>
                    <a:ext cx="0" cy="286"/>
                  </a:xfrm>
                  <a:prstGeom prst="line">
                    <a:avLst/>
                  </a:prstGeom>
                  <a:noFill/>
                  <a:ln w="12700">
                    <a:solidFill>
                      <a:srgbClr val="FF5F7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6298" name="Line 186">
                    <a:extLst>
                      <a:ext uri="{FF2B5EF4-FFF2-40B4-BE49-F238E27FC236}">
                        <a16:creationId xmlns:a16="http://schemas.microsoft.com/office/drawing/2014/main" id="{C91FA17F-3C1B-45EA-A48A-A83A5552F43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08" y="2877"/>
                    <a:ext cx="0" cy="292"/>
                  </a:xfrm>
                  <a:prstGeom prst="line">
                    <a:avLst/>
                  </a:prstGeom>
                  <a:noFill/>
                  <a:ln w="12700">
                    <a:solidFill>
                      <a:srgbClr val="FF5F7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6299" name="Line 187">
                    <a:extLst>
                      <a:ext uri="{FF2B5EF4-FFF2-40B4-BE49-F238E27FC236}">
                        <a16:creationId xmlns:a16="http://schemas.microsoft.com/office/drawing/2014/main" id="{777663A8-BC44-43A0-B84A-B7F7EB2E371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29" y="2880"/>
                    <a:ext cx="0" cy="300"/>
                  </a:xfrm>
                  <a:prstGeom prst="line">
                    <a:avLst/>
                  </a:prstGeom>
                  <a:noFill/>
                  <a:ln w="12700">
                    <a:solidFill>
                      <a:srgbClr val="FF5F7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46300" name="Group 188">
                <a:extLst>
                  <a:ext uri="{FF2B5EF4-FFF2-40B4-BE49-F238E27FC236}">
                    <a16:creationId xmlns:a16="http://schemas.microsoft.com/office/drawing/2014/main" id="{43DF4DBD-5656-4A14-BEE4-F82C2F1B64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1" y="2806"/>
                <a:ext cx="105" cy="62"/>
                <a:chOff x="1501" y="2806"/>
                <a:chExt cx="105" cy="62"/>
              </a:xfrm>
            </p:grpSpPr>
            <p:grpSp>
              <p:nvGrpSpPr>
                <p:cNvPr id="346301" name="Group 189">
                  <a:extLst>
                    <a:ext uri="{FF2B5EF4-FFF2-40B4-BE49-F238E27FC236}">
                      <a16:creationId xmlns:a16="http://schemas.microsoft.com/office/drawing/2014/main" id="{D0758D42-405B-43E2-A022-14E90BF501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01" y="2806"/>
                  <a:ext cx="105" cy="62"/>
                  <a:chOff x="1501" y="2806"/>
                  <a:chExt cx="105" cy="62"/>
                </a:xfrm>
              </p:grpSpPr>
              <p:sp>
                <p:nvSpPr>
                  <p:cNvPr id="346302" name="Freeform 190">
                    <a:extLst>
                      <a:ext uri="{FF2B5EF4-FFF2-40B4-BE49-F238E27FC236}">
                        <a16:creationId xmlns:a16="http://schemas.microsoft.com/office/drawing/2014/main" id="{FD6F950C-E670-4B0F-9415-1ECBFB1843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01" y="2806"/>
                    <a:ext cx="105" cy="25"/>
                  </a:xfrm>
                  <a:custGeom>
                    <a:avLst/>
                    <a:gdLst>
                      <a:gd name="T0" fmla="*/ 0 w 105"/>
                      <a:gd name="T1" fmla="*/ 15 h 25"/>
                      <a:gd name="T2" fmla="*/ 60 w 105"/>
                      <a:gd name="T3" fmla="*/ 24 h 25"/>
                      <a:gd name="T4" fmla="*/ 104 w 105"/>
                      <a:gd name="T5" fmla="*/ 8 h 25"/>
                      <a:gd name="T6" fmla="*/ 45 w 105"/>
                      <a:gd name="T7" fmla="*/ 0 h 25"/>
                      <a:gd name="T8" fmla="*/ 0 w 105"/>
                      <a:gd name="T9" fmla="*/ 1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5" h="25">
                        <a:moveTo>
                          <a:pt x="0" y="15"/>
                        </a:moveTo>
                        <a:lnTo>
                          <a:pt x="60" y="24"/>
                        </a:lnTo>
                        <a:lnTo>
                          <a:pt x="104" y="8"/>
                        </a:lnTo>
                        <a:lnTo>
                          <a:pt x="45" y="0"/>
                        </a:lnTo>
                        <a:lnTo>
                          <a:pt x="0" y="15"/>
                        </a:lnTo>
                      </a:path>
                    </a:pathLst>
                  </a:custGeom>
                  <a:solidFill>
                    <a:srgbClr val="DF3F5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6303" name="Freeform 191">
                    <a:extLst>
                      <a:ext uri="{FF2B5EF4-FFF2-40B4-BE49-F238E27FC236}">
                        <a16:creationId xmlns:a16="http://schemas.microsoft.com/office/drawing/2014/main" id="{64910E4F-DDDF-4D6C-A431-1141160158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61" y="2814"/>
                    <a:ext cx="44" cy="54"/>
                  </a:xfrm>
                  <a:custGeom>
                    <a:avLst/>
                    <a:gdLst>
                      <a:gd name="T0" fmla="*/ 0 w 44"/>
                      <a:gd name="T1" fmla="*/ 16 h 54"/>
                      <a:gd name="T2" fmla="*/ 43 w 44"/>
                      <a:gd name="T3" fmla="*/ 0 h 54"/>
                      <a:gd name="T4" fmla="*/ 43 w 44"/>
                      <a:gd name="T5" fmla="*/ 33 h 54"/>
                      <a:gd name="T6" fmla="*/ 0 w 44"/>
                      <a:gd name="T7" fmla="*/ 53 h 54"/>
                      <a:gd name="T8" fmla="*/ 0 w 44"/>
                      <a:gd name="T9" fmla="*/ 16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4" h="54">
                        <a:moveTo>
                          <a:pt x="0" y="16"/>
                        </a:moveTo>
                        <a:lnTo>
                          <a:pt x="43" y="0"/>
                        </a:lnTo>
                        <a:lnTo>
                          <a:pt x="43" y="33"/>
                        </a:lnTo>
                        <a:lnTo>
                          <a:pt x="0" y="53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DF1F3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6304" name="Freeform 192">
                    <a:extLst>
                      <a:ext uri="{FF2B5EF4-FFF2-40B4-BE49-F238E27FC236}">
                        <a16:creationId xmlns:a16="http://schemas.microsoft.com/office/drawing/2014/main" id="{70CC584D-7B57-4EE1-994E-6B064DF93B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01" y="2822"/>
                    <a:ext cx="61" cy="46"/>
                  </a:xfrm>
                  <a:custGeom>
                    <a:avLst/>
                    <a:gdLst>
                      <a:gd name="T0" fmla="*/ 60 w 61"/>
                      <a:gd name="T1" fmla="*/ 8 h 46"/>
                      <a:gd name="T2" fmla="*/ 60 w 61"/>
                      <a:gd name="T3" fmla="*/ 45 h 46"/>
                      <a:gd name="T4" fmla="*/ 0 w 61"/>
                      <a:gd name="T5" fmla="*/ 34 h 46"/>
                      <a:gd name="T6" fmla="*/ 0 w 61"/>
                      <a:gd name="T7" fmla="*/ 0 h 46"/>
                      <a:gd name="T8" fmla="*/ 60 w 61"/>
                      <a:gd name="T9" fmla="*/ 8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1" h="46">
                        <a:moveTo>
                          <a:pt x="60" y="8"/>
                        </a:moveTo>
                        <a:lnTo>
                          <a:pt x="60" y="45"/>
                        </a:lnTo>
                        <a:lnTo>
                          <a:pt x="0" y="34"/>
                        </a:lnTo>
                        <a:lnTo>
                          <a:pt x="0" y="0"/>
                        </a:lnTo>
                        <a:lnTo>
                          <a:pt x="60" y="8"/>
                        </a:lnTo>
                      </a:path>
                    </a:pathLst>
                  </a:custGeom>
                  <a:solidFill>
                    <a:srgbClr val="FF5F7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46305" name="Freeform 193">
                  <a:extLst>
                    <a:ext uri="{FF2B5EF4-FFF2-40B4-BE49-F238E27FC236}">
                      <a16:creationId xmlns:a16="http://schemas.microsoft.com/office/drawing/2014/main" id="{56A0D78B-CABE-4C40-9786-B68092BB3F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9" y="2829"/>
                  <a:ext cx="34" cy="17"/>
                </a:xfrm>
                <a:custGeom>
                  <a:avLst/>
                  <a:gdLst>
                    <a:gd name="T0" fmla="*/ 0 w 34"/>
                    <a:gd name="T1" fmla="*/ 0 h 17"/>
                    <a:gd name="T2" fmla="*/ 33 w 34"/>
                    <a:gd name="T3" fmla="*/ 6 h 17"/>
                    <a:gd name="T4" fmla="*/ 33 w 34"/>
                    <a:gd name="T5" fmla="*/ 16 h 17"/>
                    <a:gd name="T6" fmla="*/ 0 w 34"/>
                    <a:gd name="T7" fmla="*/ 9 h 17"/>
                    <a:gd name="T8" fmla="*/ 0 w 34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7">
                      <a:moveTo>
                        <a:pt x="0" y="0"/>
                      </a:moveTo>
                      <a:lnTo>
                        <a:pt x="33" y="6"/>
                      </a:lnTo>
                      <a:lnTo>
                        <a:pt x="33" y="16"/>
                      </a:lnTo>
                      <a:lnTo>
                        <a:pt x="0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46306" name="Group 194">
              <a:extLst>
                <a:ext uri="{FF2B5EF4-FFF2-40B4-BE49-F238E27FC236}">
                  <a16:creationId xmlns:a16="http://schemas.microsoft.com/office/drawing/2014/main" id="{808341AA-B240-4D17-BCEE-0E86BB233D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9" y="2950"/>
              <a:ext cx="169" cy="363"/>
              <a:chOff x="1579" y="2950"/>
              <a:chExt cx="169" cy="363"/>
            </a:xfrm>
          </p:grpSpPr>
          <p:grpSp>
            <p:nvGrpSpPr>
              <p:cNvPr id="346307" name="Group 195">
                <a:extLst>
                  <a:ext uri="{FF2B5EF4-FFF2-40B4-BE49-F238E27FC236}">
                    <a16:creationId xmlns:a16="http://schemas.microsoft.com/office/drawing/2014/main" id="{32D765C1-89AB-4B4E-92EF-DEA23B8E0B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79" y="2950"/>
                <a:ext cx="169" cy="363"/>
                <a:chOff x="1579" y="2950"/>
                <a:chExt cx="169" cy="363"/>
              </a:xfrm>
            </p:grpSpPr>
            <p:sp>
              <p:nvSpPr>
                <p:cNvPr id="346308" name="Freeform 196">
                  <a:extLst>
                    <a:ext uri="{FF2B5EF4-FFF2-40B4-BE49-F238E27FC236}">
                      <a16:creationId xmlns:a16="http://schemas.microsoft.com/office/drawing/2014/main" id="{BDB2B7C3-6729-48A5-8D19-BCA914E99D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9" y="2956"/>
                  <a:ext cx="169" cy="97"/>
                </a:xfrm>
                <a:custGeom>
                  <a:avLst/>
                  <a:gdLst>
                    <a:gd name="T0" fmla="*/ 0 w 169"/>
                    <a:gd name="T1" fmla="*/ 70 h 97"/>
                    <a:gd name="T2" fmla="*/ 81 w 169"/>
                    <a:gd name="T3" fmla="*/ 96 h 97"/>
                    <a:gd name="T4" fmla="*/ 168 w 169"/>
                    <a:gd name="T5" fmla="*/ 17 h 97"/>
                    <a:gd name="T6" fmla="*/ 97 w 169"/>
                    <a:gd name="T7" fmla="*/ 0 h 97"/>
                    <a:gd name="T8" fmla="*/ 0 w 169"/>
                    <a:gd name="T9" fmla="*/ 7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9" h="97">
                      <a:moveTo>
                        <a:pt x="0" y="70"/>
                      </a:moveTo>
                      <a:lnTo>
                        <a:pt x="81" y="96"/>
                      </a:lnTo>
                      <a:lnTo>
                        <a:pt x="168" y="17"/>
                      </a:lnTo>
                      <a:lnTo>
                        <a:pt x="97" y="0"/>
                      </a:lnTo>
                      <a:lnTo>
                        <a:pt x="0" y="70"/>
                      </a:lnTo>
                    </a:path>
                  </a:pathLst>
                </a:custGeom>
                <a:solidFill>
                  <a:srgbClr val="DF9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309" name="Freeform 197">
                  <a:extLst>
                    <a:ext uri="{FF2B5EF4-FFF2-40B4-BE49-F238E27FC236}">
                      <a16:creationId xmlns:a16="http://schemas.microsoft.com/office/drawing/2014/main" id="{285359E9-6A2A-49CD-9364-C4DC438C8B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9" y="3028"/>
                  <a:ext cx="81" cy="285"/>
                </a:xfrm>
                <a:custGeom>
                  <a:avLst/>
                  <a:gdLst>
                    <a:gd name="T0" fmla="*/ 0 w 81"/>
                    <a:gd name="T1" fmla="*/ 0 h 285"/>
                    <a:gd name="T2" fmla="*/ 80 w 81"/>
                    <a:gd name="T3" fmla="*/ 25 h 285"/>
                    <a:gd name="T4" fmla="*/ 80 w 81"/>
                    <a:gd name="T5" fmla="*/ 284 h 285"/>
                    <a:gd name="T6" fmla="*/ 0 w 81"/>
                    <a:gd name="T7" fmla="*/ 241 h 285"/>
                    <a:gd name="T8" fmla="*/ 0 w 81"/>
                    <a:gd name="T9" fmla="*/ 0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285">
                      <a:moveTo>
                        <a:pt x="0" y="0"/>
                      </a:moveTo>
                      <a:lnTo>
                        <a:pt x="80" y="25"/>
                      </a:lnTo>
                      <a:lnTo>
                        <a:pt x="80" y="284"/>
                      </a:lnTo>
                      <a:lnTo>
                        <a:pt x="0" y="24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F5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310" name="Freeform 198">
                  <a:extLst>
                    <a:ext uri="{FF2B5EF4-FFF2-40B4-BE49-F238E27FC236}">
                      <a16:creationId xmlns:a16="http://schemas.microsoft.com/office/drawing/2014/main" id="{56A4770D-C326-4206-9AAF-8FE5DC817C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" y="2974"/>
                  <a:ext cx="86" cy="339"/>
                </a:xfrm>
                <a:custGeom>
                  <a:avLst/>
                  <a:gdLst>
                    <a:gd name="T0" fmla="*/ 0 w 86"/>
                    <a:gd name="T1" fmla="*/ 80 h 339"/>
                    <a:gd name="T2" fmla="*/ 0 w 86"/>
                    <a:gd name="T3" fmla="*/ 338 h 339"/>
                    <a:gd name="T4" fmla="*/ 85 w 86"/>
                    <a:gd name="T5" fmla="*/ 215 h 339"/>
                    <a:gd name="T6" fmla="*/ 85 w 86"/>
                    <a:gd name="T7" fmla="*/ 0 h 339"/>
                    <a:gd name="T8" fmla="*/ 0 w 86"/>
                    <a:gd name="T9" fmla="*/ 80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339">
                      <a:moveTo>
                        <a:pt x="0" y="80"/>
                      </a:moveTo>
                      <a:lnTo>
                        <a:pt x="0" y="338"/>
                      </a:lnTo>
                      <a:lnTo>
                        <a:pt x="85" y="215"/>
                      </a:lnTo>
                      <a:lnTo>
                        <a:pt x="85" y="0"/>
                      </a:lnTo>
                      <a:lnTo>
                        <a:pt x="0" y="80"/>
                      </a:lnTo>
                    </a:path>
                  </a:pathLst>
                </a:custGeom>
                <a:solidFill>
                  <a:srgbClr val="9F3FD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46311" name="Group 199">
                  <a:extLst>
                    <a:ext uri="{FF2B5EF4-FFF2-40B4-BE49-F238E27FC236}">
                      <a16:creationId xmlns:a16="http://schemas.microsoft.com/office/drawing/2014/main" id="{0C68E3B4-780B-454B-ABAB-D44A8EBD1F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00" y="2950"/>
                  <a:ext cx="128" cy="89"/>
                  <a:chOff x="1600" y="2950"/>
                  <a:chExt cx="128" cy="89"/>
                </a:xfrm>
              </p:grpSpPr>
              <p:sp>
                <p:nvSpPr>
                  <p:cNvPr id="346312" name="Freeform 200">
                    <a:extLst>
                      <a:ext uri="{FF2B5EF4-FFF2-40B4-BE49-F238E27FC236}">
                        <a16:creationId xmlns:a16="http://schemas.microsoft.com/office/drawing/2014/main" id="{ADBA031F-FA75-4F7E-8E02-F4EFFE19A3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00" y="2950"/>
                    <a:ext cx="128" cy="73"/>
                  </a:xfrm>
                  <a:custGeom>
                    <a:avLst/>
                    <a:gdLst>
                      <a:gd name="T0" fmla="*/ 0 w 128"/>
                      <a:gd name="T1" fmla="*/ 54 h 73"/>
                      <a:gd name="T2" fmla="*/ 57 w 128"/>
                      <a:gd name="T3" fmla="*/ 72 h 73"/>
                      <a:gd name="T4" fmla="*/ 127 w 128"/>
                      <a:gd name="T5" fmla="*/ 12 h 73"/>
                      <a:gd name="T6" fmla="*/ 75 w 128"/>
                      <a:gd name="T7" fmla="*/ 0 h 73"/>
                      <a:gd name="T8" fmla="*/ 0 w 128"/>
                      <a:gd name="T9" fmla="*/ 54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8" h="73">
                        <a:moveTo>
                          <a:pt x="0" y="54"/>
                        </a:moveTo>
                        <a:lnTo>
                          <a:pt x="57" y="72"/>
                        </a:lnTo>
                        <a:lnTo>
                          <a:pt x="127" y="12"/>
                        </a:lnTo>
                        <a:lnTo>
                          <a:pt x="75" y="0"/>
                        </a:lnTo>
                        <a:lnTo>
                          <a:pt x="0" y="54"/>
                        </a:lnTo>
                      </a:path>
                    </a:pathLst>
                  </a:custGeom>
                  <a:solidFill>
                    <a:srgbClr val="DF9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6313" name="Freeform 201">
                    <a:extLst>
                      <a:ext uri="{FF2B5EF4-FFF2-40B4-BE49-F238E27FC236}">
                        <a16:creationId xmlns:a16="http://schemas.microsoft.com/office/drawing/2014/main" id="{AC6BA10B-DDFB-4378-B7F6-0AEDF22999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59" y="2962"/>
                    <a:ext cx="69" cy="77"/>
                  </a:xfrm>
                  <a:custGeom>
                    <a:avLst/>
                    <a:gdLst>
                      <a:gd name="T0" fmla="*/ 0 w 69"/>
                      <a:gd name="T1" fmla="*/ 60 h 77"/>
                      <a:gd name="T2" fmla="*/ 68 w 69"/>
                      <a:gd name="T3" fmla="*/ 0 h 77"/>
                      <a:gd name="T4" fmla="*/ 68 w 69"/>
                      <a:gd name="T5" fmla="*/ 14 h 77"/>
                      <a:gd name="T6" fmla="*/ 0 w 69"/>
                      <a:gd name="T7" fmla="*/ 76 h 77"/>
                      <a:gd name="T8" fmla="*/ 0 w 69"/>
                      <a:gd name="T9" fmla="*/ 6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9" h="77">
                        <a:moveTo>
                          <a:pt x="0" y="60"/>
                        </a:moveTo>
                        <a:lnTo>
                          <a:pt x="68" y="0"/>
                        </a:lnTo>
                        <a:lnTo>
                          <a:pt x="68" y="14"/>
                        </a:lnTo>
                        <a:lnTo>
                          <a:pt x="0" y="76"/>
                        </a:lnTo>
                        <a:lnTo>
                          <a:pt x="0" y="60"/>
                        </a:lnTo>
                      </a:path>
                    </a:pathLst>
                  </a:custGeom>
                  <a:solidFill>
                    <a:srgbClr val="9F3FD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6314" name="Freeform 202">
                    <a:extLst>
                      <a:ext uri="{FF2B5EF4-FFF2-40B4-BE49-F238E27FC236}">
                        <a16:creationId xmlns:a16="http://schemas.microsoft.com/office/drawing/2014/main" id="{801C5A43-3A76-48A9-B98D-7FABAC5393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00" y="3005"/>
                    <a:ext cx="58" cy="33"/>
                  </a:xfrm>
                  <a:custGeom>
                    <a:avLst/>
                    <a:gdLst>
                      <a:gd name="T0" fmla="*/ 57 w 58"/>
                      <a:gd name="T1" fmla="*/ 16 h 33"/>
                      <a:gd name="T2" fmla="*/ 57 w 58"/>
                      <a:gd name="T3" fmla="*/ 32 h 33"/>
                      <a:gd name="T4" fmla="*/ 0 w 58"/>
                      <a:gd name="T5" fmla="*/ 14 h 33"/>
                      <a:gd name="T6" fmla="*/ 0 w 58"/>
                      <a:gd name="T7" fmla="*/ 0 h 33"/>
                      <a:gd name="T8" fmla="*/ 57 w 58"/>
                      <a:gd name="T9" fmla="*/ 1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8" h="33">
                        <a:moveTo>
                          <a:pt x="57" y="16"/>
                        </a:moveTo>
                        <a:lnTo>
                          <a:pt x="57" y="32"/>
                        </a:lnTo>
                        <a:lnTo>
                          <a:pt x="0" y="14"/>
                        </a:lnTo>
                        <a:lnTo>
                          <a:pt x="0" y="0"/>
                        </a:lnTo>
                        <a:lnTo>
                          <a:pt x="57" y="16"/>
                        </a:lnTo>
                      </a:path>
                    </a:pathLst>
                  </a:custGeom>
                  <a:solidFill>
                    <a:srgbClr val="BF5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46315" name="Group 203">
                <a:extLst>
                  <a:ext uri="{FF2B5EF4-FFF2-40B4-BE49-F238E27FC236}">
                    <a16:creationId xmlns:a16="http://schemas.microsoft.com/office/drawing/2014/main" id="{AE82FC92-06AE-4398-81A8-DC2A1A8431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2" y="3037"/>
                <a:ext cx="73" cy="263"/>
                <a:chOff x="1582" y="3037"/>
                <a:chExt cx="73" cy="263"/>
              </a:xfrm>
            </p:grpSpPr>
            <p:sp>
              <p:nvSpPr>
                <p:cNvPr id="346316" name="Freeform 204">
                  <a:extLst>
                    <a:ext uri="{FF2B5EF4-FFF2-40B4-BE49-F238E27FC236}">
                      <a16:creationId xmlns:a16="http://schemas.microsoft.com/office/drawing/2014/main" id="{B60B2B85-8F19-4C4C-971E-0B969BD61C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2" y="3037"/>
                  <a:ext cx="73" cy="263"/>
                </a:xfrm>
                <a:custGeom>
                  <a:avLst/>
                  <a:gdLst>
                    <a:gd name="T0" fmla="*/ 0 w 73"/>
                    <a:gd name="T1" fmla="*/ 0 h 263"/>
                    <a:gd name="T2" fmla="*/ 72 w 73"/>
                    <a:gd name="T3" fmla="*/ 23 h 263"/>
                    <a:gd name="T4" fmla="*/ 72 w 73"/>
                    <a:gd name="T5" fmla="*/ 262 h 263"/>
                    <a:gd name="T6" fmla="*/ 0 w 73"/>
                    <a:gd name="T7" fmla="*/ 222 h 263"/>
                    <a:gd name="T8" fmla="*/ 0 w 73"/>
                    <a:gd name="T9" fmla="*/ 0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263">
                      <a:moveTo>
                        <a:pt x="0" y="0"/>
                      </a:moveTo>
                      <a:lnTo>
                        <a:pt x="72" y="23"/>
                      </a:lnTo>
                      <a:lnTo>
                        <a:pt x="72" y="262"/>
                      </a:lnTo>
                      <a:lnTo>
                        <a:pt x="0" y="22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317" name="Freeform 205">
                  <a:extLst>
                    <a:ext uri="{FF2B5EF4-FFF2-40B4-BE49-F238E27FC236}">
                      <a16:creationId xmlns:a16="http://schemas.microsoft.com/office/drawing/2014/main" id="{B53C76E3-FEAB-4CE3-8A7B-0C8A23C156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3" y="3040"/>
                  <a:ext cx="17" cy="233"/>
                </a:xfrm>
                <a:custGeom>
                  <a:avLst/>
                  <a:gdLst>
                    <a:gd name="T0" fmla="*/ 0 w 17"/>
                    <a:gd name="T1" fmla="*/ 0 h 233"/>
                    <a:gd name="T2" fmla="*/ 0 w 17"/>
                    <a:gd name="T3" fmla="*/ 228 h 233"/>
                    <a:gd name="T4" fmla="*/ 16 w 17"/>
                    <a:gd name="T5" fmla="*/ 232 h 233"/>
                    <a:gd name="T6" fmla="*/ 16 w 17"/>
                    <a:gd name="T7" fmla="*/ 2 h 233"/>
                    <a:gd name="T8" fmla="*/ 0 w 17"/>
                    <a:gd name="T9" fmla="*/ 0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233">
                      <a:moveTo>
                        <a:pt x="0" y="0"/>
                      </a:moveTo>
                      <a:lnTo>
                        <a:pt x="0" y="228"/>
                      </a:lnTo>
                      <a:lnTo>
                        <a:pt x="16" y="232"/>
                      </a:lnTo>
                      <a:lnTo>
                        <a:pt x="16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F5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318" name="Freeform 206">
                  <a:extLst>
                    <a:ext uri="{FF2B5EF4-FFF2-40B4-BE49-F238E27FC236}">
                      <a16:creationId xmlns:a16="http://schemas.microsoft.com/office/drawing/2014/main" id="{E797EA75-99E7-47F9-97BA-F0B8FC7A57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3" y="3044"/>
                  <a:ext cx="17" cy="238"/>
                </a:xfrm>
                <a:custGeom>
                  <a:avLst/>
                  <a:gdLst>
                    <a:gd name="T0" fmla="*/ 0 w 17"/>
                    <a:gd name="T1" fmla="*/ 0 h 238"/>
                    <a:gd name="T2" fmla="*/ 0 w 17"/>
                    <a:gd name="T3" fmla="*/ 232 h 238"/>
                    <a:gd name="T4" fmla="*/ 14 w 17"/>
                    <a:gd name="T5" fmla="*/ 237 h 238"/>
                    <a:gd name="T6" fmla="*/ 16 w 17"/>
                    <a:gd name="T7" fmla="*/ 3 h 238"/>
                    <a:gd name="T8" fmla="*/ 0 w 17"/>
                    <a:gd name="T9" fmla="*/ 0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238">
                      <a:moveTo>
                        <a:pt x="0" y="0"/>
                      </a:moveTo>
                      <a:lnTo>
                        <a:pt x="0" y="232"/>
                      </a:lnTo>
                      <a:lnTo>
                        <a:pt x="14" y="237"/>
                      </a:lnTo>
                      <a:lnTo>
                        <a:pt x="16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F5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319" name="Freeform 207">
                  <a:extLst>
                    <a:ext uri="{FF2B5EF4-FFF2-40B4-BE49-F238E27FC236}">
                      <a16:creationId xmlns:a16="http://schemas.microsoft.com/office/drawing/2014/main" id="{1ACB6BA0-260B-4E3B-AE48-08C7F8DB4A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5" y="3053"/>
                  <a:ext cx="17" cy="240"/>
                </a:xfrm>
                <a:custGeom>
                  <a:avLst/>
                  <a:gdLst>
                    <a:gd name="T0" fmla="*/ 0 w 17"/>
                    <a:gd name="T1" fmla="*/ 0 h 240"/>
                    <a:gd name="T2" fmla="*/ 0 w 17"/>
                    <a:gd name="T3" fmla="*/ 233 h 240"/>
                    <a:gd name="T4" fmla="*/ 16 w 17"/>
                    <a:gd name="T5" fmla="*/ 239 h 240"/>
                    <a:gd name="T6" fmla="*/ 16 w 17"/>
                    <a:gd name="T7" fmla="*/ 2 h 240"/>
                    <a:gd name="T8" fmla="*/ 0 w 17"/>
                    <a:gd name="T9" fmla="*/ 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240">
                      <a:moveTo>
                        <a:pt x="0" y="0"/>
                      </a:moveTo>
                      <a:lnTo>
                        <a:pt x="0" y="233"/>
                      </a:lnTo>
                      <a:lnTo>
                        <a:pt x="16" y="239"/>
                      </a:lnTo>
                      <a:lnTo>
                        <a:pt x="16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F5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46320" name="Group 208">
              <a:extLst>
                <a:ext uri="{FF2B5EF4-FFF2-40B4-BE49-F238E27FC236}">
                  <a16:creationId xmlns:a16="http://schemas.microsoft.com/office/drawing/2014/main" id="{FBA1D24E-3666-4CF6-8921-B1D208DCB8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6" y="2968"/>
              <a:ext cx="158" cy="422"/>
              <a:chOff x="1696" y="2968"/>
              <a:chExt cx="158" cy="422"/>
            </a:xfrm>
          </p:grpSpPr>
          <p:grpSp>
            <p:nvGrpSpPr>
              <p:cNvPr id="346321" name="Group 209">
                <a:extLst>
                  <a:ext uri="{FF2B5EF4-FFF2-40B4-BE49-F238E27FC236}">
                    <a16:creationId xmlns:a16="http://schemas.microsoft.com/office/drawing/2014/main" id="{69B194B1-02B2-4F42-B071-3470CBF019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96" y="2968"/>
                <a:ext cx="158" cy="422"/>
                <a:chOff x="1696" y="2968"/>
                <a:chExt cx="158" cy="422"/>
              </a:xfrm>
            </p:grpSpPr>
            <p:grpSp>
              <p:nvGrpSpPr>
                <p:cNvPr id="346322" name="Group 210">
                  <a:extLst>
                    <a:ext uri="{FF2B5EF4-FFF2-40B4-BE49-F238E27FC236}">
                      <a16:creationId xmlns:a16="http://schemas.microsoft.com/office/drawing/2014/main" id="{A0A9104B-AFC1-4F30-BCFD-AA64FF4230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13" y="3288"/>
                  <a:ext cx="123" cy="102"/>
                  <a:chOff x="1713" y="3288"/>
                  <a:chExt cx="123" cy="102"/>
                </a:xfrm>
              </p:grpSpPr>
              <p:sp>
                <p:nvSpPr>
                  <p:cNvPr id="346323" name="Freeform 211">
                    <a:extLst>
                      <a:ext uri="{FF2B5EF4-FFF2-40B4-BE49-F238E27FC236}">
                        <a16:creationId xmlns:a16="http://schemas.microsoft.com/office/drawing/2014/main" id="{C82070B3-D0F8-4389-B8F8-3C5FEBEF0F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13" y="3327"/>
                    <a:ext cx="78" cy="63"/>
                  </a:xfrm>
                  <a:custGeom>
                    <a:avLst/>
                    <a:gdLst>
                      <a:gd name="T0" fmla="*/ 0 w 78"/>
                      <a:gd name="T1" fmla="*/ 0 h 63"/>
                      <a:gd name="T2" fmla="*/ 0 w 78"/>
                      <a:gd name="T3" fmla="*/ 18 h 63"/>
                      <a:gd name="T4" fmla="*/ 77 w 78"/>
                      <a:gd name="T5" fmla="*/ 62 h 63"/>
                      <a:gd name="T6" fmla="*/ 77 w 78"/>
                      <a:gd name="T7" fmla="*/ 42 h 63"/>
                      <a:gd name="T8" fmla="*/ 0 w 78"/>
                      <a:gd name="T9" fmla="*/ 0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63">
                        <a:moveTo>
                          <a:pt x="0" y="0"/>
                        </a:moveTo>
                        <a:lnTo>
                          <a:pt x="0" y="18"/>
                        </a:lnTo>
                        <a:lnTo>
                          <a:pt x="77" y="62"/>
                        </a:lnTo>
                        <a:lnTo>
                          <a:pt x="77" y="4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1F9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6324" name="Freeform 212">
                    <a:extLst>
                      <a:ext uri="{FF2B5EF4-FFF2-40B4-BE49-F238E27FC236}">
                        <a16:creationId xmlns:a16="http://schemas.microsoft.com/office/drawing/2014/main" id="{9EA96573-122D-42D1-B7B9-5DCF170BD3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92" y="3288"/>
                    <a:ext cx="44" cy="102"/>
                  </a:xfrm>
                  <a:custGeom>
                    <a:avLst/>
                    <a:gdLst>
                      <a:gd name="T0" fmla="*/ 0 w 44"/>
                      <a:gd name="T1" fmla="*/ 81 h 102"/>
                      <a:gd name="T2" fmla="*/ 0 w 44"/>
                      <a:gd name="T3" fmla="*/ 101 h 102"/>
                      <a:gd name="T4" fmla="*/ 43 w 44"/>
                      <a:gd name="T5" fmla="*/ 15 h 102"/>
                      <a:gd name="T6" fmla="*/ 43 w 44"/>
                      <a:gd name="T7" fmla="*/ 0 h 102"/>
                      <a:gd name="T8" fmla="*/ 0 w 44"/>
                      <a:gd name="T9" fmla="*/ 81 h 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4" h="102">
                        <a:moveTo>
                          <a:pt x="0" y="81"/>
                        </a:moveTo>
                        <a:lnTo>
                          <a:pt x="0" y="101"/>
                        </a:lnTo>
                        <a:lnTo>
                          <a:pt x="43" y="15"/>
                        </a:lnTo>
                        <a:lnTo>
                          <a:pt x="43" y="0"/>
                        </a:lnTo>
                        <a:lnTo>
                          <a:pt x="0" y="81"/>
                        </a:lnTo>
                      </a:path>
                    </a:pathLst>
                  </a:custGeom>
                  <a:solidFill>
                    <a:srgbClr val="001F5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46325" name="Freeform 213">
                  <a:extLst>
                    <a:ext uri="{FF2B5EF4-FFF2-40B4-BE49-F238E27FC236}">
                      <a16:creationId xmlns:a16="http://schemas.microsoft.com/office/drawing/2014/main" id="{371D1CD3-75B3-4EF9-81D4-0222279116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6" y="3218"/>
                  <a:ext cx="158" cy="158"/>
                </a:xfrm>
                <a:custGeom>
                  <a:avLst/>
                  <a:gdLst>
                    <a:gd name="T0" fmla="*/ 0 w 158"/>
                    <a:gd name="T1" fmla="*/ 98 h 158"/>
                    <a:gd name="T2" fmla="*/ 104 w 158"/>
                    <a:gd name="T3" fmla="*/ 157 h 158"/>
                    <a:gd name="T4" fmla="*/ 157 w 158"/>
                    <a:gd name="T5" fmla="*/ 53 h 158"/>
                    <a:gd name="T6" fmla="*/ 56 w 158"/>
                    <a:gd name="T7" fmla="*/ 0 h 158"/>
                    <a:gd name="T8" fmla="*/ 0 w 158"/>
                    <a:gd name="T9" fmla="*/ 9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8" h="158">
                      <a:moveTo>
                        <a:pt x="0" y="98"/>
                      </a:moveTo>
                      <a:lnTo>
                        <a:pt x="104" y="157"/>
                      </a:lnTo>
                      <a:lnTo>
                        <a:pt x="157" y="53"/>
                      </a:lnTo>
                      <a:lnTo>
                        <a:pt x="56" y="0"/>
                      </a:lnTo>
                      <a:lnTo>
                        <a:pt x="0" y="98"/>
                      </a:lnTo>
                    </a:path>
                  </a:pathLst>
                </a:custGeom>
                <a:solidFill>
                  <a:srgbClr val="5F7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326" name="Freeform 214">
                  <a:extLst>
                    <a:ext uri="{FF2B5EF4-FFF2-40B4-BE49-F238E27FC236}">
                      <a16:creationId xmlns:a16="http://schemas.microsoft.com/office/drawing/2014/main" id="{F3E53437-E365-482D-9C9D-EE82C5737D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0" y="3118"/>
                  <a:ext cx="124" cy="90"/>
                </a:xfrm>
                <a:custGeom>
                  <a:avLst/>
                  <a:gdLst>
                    <a:gd name="T0" fmla="*/ 80 w 124"/>
                    <a:gd name="T1" fmla="*/ 89 h 90"/>
                    <a:gd name="T2" fmla="*/ 123 w 124"/>
                    <a:gd name="T3" fmla="*/ 30 h 90"/>
                    <a:gd name="T4" fmla="*/ 46 w 124"/>
                    <a:gd name="T5" fmla="*/ 0 h 90"/>
                    <a:gd name="T6" fmla="*/ 0 w 124"/>
                    <a:gd name="T7" fmla="*/ 56 h 90"/>
                    <a:gd name="T8" fmla="*/ 80 w 124"/>
                    <a:gd name="T9" fmla="*/ 89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4" h="90">
                      <a:moveTo>
                        <a:pt x="80" y="89"/>
                      </a:moveTo>
                      <a:lnTo>
                        <a:pt x="123" y="30"/>
                      </a:lnTo>
                      <a:lnTo>
                        <a:pt x="46" y="0"/>
                      </a:lnTo>
                      <a:lnTo>
                        <a:pt x="0" y="56"/>
                      </a:lnTo>
                      <a:lnTo>
                        <a:pt x="80" y="89"/>
                      </a:lnTo>
                    </a:path>
                  </a:pathLst>
                </a:custGeom>
                <a:solidFill>
                  <a:srgbClr val="9FB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327" name="Freeform 215">
                  <a:extLst>
                    <a:ext uri="{FF2B5EF4-FFF2-40B4-BE49-F238E27FC236}">
                      <a16:creationId xmlns:a16="http://schemas.microsoft.com/office/drawing/2014/main" id="{5B9BA5C2-042E-4933-85A7-079881CBCF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3" y="2969"/>
                  <a:ext cx="42" cy="105"/>
                </a:xfrm>
                <a:custGeom>
                  <a:avLst/>
                  <a:gdLst>
                    <a:gd name="T0" fmla="*/ 0 w 42"/>
                    <a:gd name="T1" fmla="*/ 0 h 105"/>
                    <a:gd name="T2" fmla="*/ 10 w 42"/>
                    <a:gd name="T3" fmla="*/ 104 h 105"/>
                    <a:gd name="T4" fmla="*/ 41 w 42"/>
                    <a:gd name="T5" fmla="*/ 69 h 105"/>
                    <a:gd name="T6" fmla="*/ 0 w 42"/>
                    <a:gd name="T7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2" h="105">
                      <a:moveTo>
                        <a:pt x="0" y="0"/>
                      </a:moveTo>
                      <a:lnTo>
                        <a:pt x="10" y="104"/>
                      </a:lnTo>
                      <a:lnTo>
                        <a:pt x="41" y="6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5F7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328" name="Freeform 216">
                  <a:extLst>
                    <a:ext uri="{FF2B5EF4-FFF2-40B4-BE49-F238E27FC236}">
                      <a16:creationId xmlns:a16="http://schemas.microsoft.com/office/drawing/2014/main" id="{26DAB99E-1CBE-4470-8E40-C2A005F3E9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6" y="2968"/>
                  <a:ext cx="47" cy="106"/>
                </a:xfrm>
                <a:custGeom>
                  <a:avLst/>
                  <a:gdLst>
                    <a:gd name="T0" fmla="*/ 36 w 47"/>
                    <a:gd name="T1" fmla="*/ 0 h 106"/>
                    <a:gd name="T2" fmla="*/ 46 w 47"/>
                    <a:gd name="T3" fmla="*/ 105 h 106"/>
                    <a:gd name="T4" fmla="*/ 0 w 47"/>
                    <a:gd name="T5" fmla="*/ 93 h 106"/>
                    <a:gd name="T6" fmla="*/ 36 w 47"/>
                    <a:gd name="T7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" h="106">
                      <a:moveTo>
                        <a:pt x="36" y="0"/>
                      </a:moveTo>
                      <a:lnTo>
                        <a:pt x="46" y="105"/>
                      </a:lnTo>
                      <a:lnTo>
                        <a:pt x="0" y="93"/>
                      </a:lnTo>
                      <a:lnTo>
                        <a:pt x="36" y="0"/>
                      </a:lnTo>
                    </a:path>
                  </a:pathLst>
                </a:custGeom>
                <a:solidFill>
                  <a:srgbClr val="9FB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329" name="Freeform 217">
                  <a:extLst>
                    <a:ext uri="{FF2B5EF4-FFF2-40B4-BE49-F238E27FC236}">
                      <a16:creationId xmlns:a16="http://schemas.microsoft.com/office/drawing/2014/main" id="{72DFAE66-D9C9-4240-9B46-F4BFD44B8F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6" y="3064"/>
                  <a:ext cx="47" cy="129"/>
                </a:xfrm>
                <a:custGeom>
                  <a:avLst/>
                  <a:gdLst>
                    <a:gd name="T0" fmla="*/ 0 w 47"/>
                    <a:gd name="T1" fmla="*/ 0 h 129"/>
                    <a:gd name="T2" fmla="*/ 46 w 47"/>
                    <a:gd name="T3" fmla="*/ 11 h 129"/>
                    <a:gd name="T4" fmla="*/ 46 w 47"/>
                    <a:gd name="T5" fmla="*/ 128 h 129"/>
                    <a:gd name="T6" fmla="*/ 0 w 47"/>
                    <a:gd name="T7" fmla="*/ 108 h 129"/>
                    <a:gd name="T8" fmla="*/ 0 w 47"/>
                    <a:gd name="T9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29">
                      <a:moveTo>
                        <a:pt x="0" y="0"/>
                      </a:moveTo>
                      <a:lnTo>
                        <a:pt x="46" y="11"/>
                      </a:lnTo>
                      <a:lnTo>
                        <a:pt x="46" y="128"/>
                      </a:lnTo>
                      <a:lnTo>
                        <a:pt x="0" y="10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5F7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330" name="Freeform 218">
                  <a:extLst>
                    <a:ext uri="{FF2B5EF4-FFF2-40B4-BE49-F238E27FC236}">
                      <a16:creationId xmlns:a16="http://schemas.microsoft.com/office/drawing/2014/main" id="{0F817AB3-ADD5-4773-B7E3-62AFBAFDF0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3" y="3040"/>
                  <a:ext cx="32" cy="153"/>
                </a:xfrm>
                <a:custGeom>
                  <a:avLst/>
                  <a:gdLst>
                    <a:gd name="T0" fmla="*/ 0 w 32"/>
                    <a:gd name="T1" fmla="*/ 35 h 153"/>
                    <a:gd name="T2" fmla="*/ 31 w 32"/>
                    <a:gd name="T3" fmla="*/ 0 h 153"/>
                    <a:gd name="T4" fmla="*/ 31 w 32"/>
                    <a:gd name="T5" fmla="*/ 108 h 153"/>
                    <a:gd name="T6" fmla="*/ 0 w 32"/>
                    <a:gd name="T7" fmla="*/ 152 h 153"/>
                    <a:gd name="T8" fmla="*/ 0 w 32"/>
                    <a:gd name="T9" fmla="*/ 35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53">
                      <a:moveTo>
                        <a:pt x="0" y="35"/>
                      </a:moveTo>
                      <a:lnTo>
                        <a:pt x="31" y="0"/>
                      </a:lnTo>
                      <a:lnTo>
                        <a:pt x="31" y="108"/>
                      </a:lnTo>
                      <a:lnTo>
                        <a:pt x="0" y="152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3F7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331" name="Freeform 219">
                  <a:extLst>
                    <a:ext uri="{FF2B5EF4-FFF2-40B4-BE49-F238E27FC236}">
                      <a16:creationId xmlns:a16="http://schemas.microsoft.com/office/drawing/2014/main" id="{247A15BB-E8B2-4B27-886B-30F52E6F84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0" y="3175"/>
                  <a:ext cx="81" cy="174"/>
                </a:xfrm>
                <a:custGeom>
                  <a:avLst/>
                  <a:gdLst>
                    <a:gd name="T0" fmla="*/ 0 w 81"/>
                    <a:gd name="T1" fmla="*/ 0 h 174"/>
                    <a:gd name="T2" fmla="*/ 80 w 81"/>
                    <a:gd name="T3" fmla="*/ 32 h 174"/>
                    <a:gd name="T4" fmla="*/ 80 w 81"/>
                    <a:gd name="T5" fmla="*/ 173 h 174"/>
                    <a:gd name="T6" fmla="*/ 0 w 81"/>
                    <a:gd name="T7" fmla="*/ 129 h 174"/>
                    <a:gd name="T8" fmla="*/ 0 w 81"/>
                    <a:gd name="T9" fmla="*/ 0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174">
                      <a:moveTo>
                        <a:pt x="0" y="0"/>
                      </a:moveTo>
                      <a:lnTo>
                        <a:pt x="80" y="32"/>
                      </a:lnTo>
                      <a:lnTo>
                        <a:pt x="80" y="173"/>
                      </a:lnTo>
                      <a:lnTo>
                        <a:pt x="0" y="12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3F7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332" name="Freeform 220">
                  <a:extLst>
                    <a:ext uri="{FF2B5EF4-FFF2-40B4-BE49-F238E27FC236}">
                      <a16:creationId xmlns:a16="http://schemas.microsoft.com/office/drawing/2014/main" id="{E9F2B4DE-1320-42DC-8FC0-28432F1B28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2" y="3149"/>
                  <a:ext cx="42" cy="200"/>
                </a:xfrm>
                <a:custGeom>
                  <a:avLst/>
                  <a:gdLst>
                    <a:gd name="T0" fmla="*/ 0 w 42"/>
                    <a:gd name="T1" fmla="*/ 59 h 200"/>
                    <a:gd name="T2" fmla="*/ 41 w 42"/>
                    <a:gd name="T3" fmla="*/ 0 h 200"/>
                    <a:gd name="T4" fmla="*/ 41 w 42"/>
                    <a:gd name="T5" fmla="*/ 119 h 200"/>
                    <a:gd name="T6" fmla="*/ 0 w 42"/>
                    <a:gd name="T7" fmla="*/ 199 h 200"/>
                    <a:gd name="T8" fmla="*/ 0 w 42"/>
                    <a:gd name="T9" fmla="*/ 59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200">
                      <a:moveTo>
                        <a:pt x="0" y="59"/>
                      </a:moveTo>
                      <a:lnTo>
                        <a:pt x="41" y="0"/>
                      </a:lnTo>
                      <a:lnTo>
                        <a:pt x="41" y="119"/>
                      </a:lnTo>
                      <a:lnTo>
                        <a:pt x="0" y="199"/>
                      </a:lnTo>
                      <a:lnTo>
                        <a:pt x="0" y="59"/>
                      </a:lnTo>
                    </a:path>
                  </a:pathLst>
                </a:custGeom>
                <a:solidFill>
                  <a:srgbClr val="001F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6333" name="Group 221">
                <a:extLst>
                  <a:ext uri="{FF2B5EF4-FFF2-40B4-BE49-F238E27FC236}">
                    <a16:creationId xmlns:a16="http://schemas.microsoft.com/office/drawing/2014/main" id="{3D509A51-60C5-4B2A-9C09-1FADD622B0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6" y="3076"/>
                <a:ext cx="52" cy="245"/>
                <a:chOff x="1726" y="3076"/>
                <a:chExt cx="52" cy="245"/>
              </a:xfrm>
            </p:grpSpPr>
            <p:grpSp>
              <p:nvGrpSpPr>
                <p:cNvPr id="346334" name="Group 222">
                  <a:extLst>
                    <a:ext uri="{FF2B5EF4-FFF2-40B4-BE49-F238E27FC236}">
                      <a16:creationId xmlns:a16="http://schemas.microsoft.com/office/drawing/2014/main" id="{D99FB34F-AE08-4F25-9123-2CCBC6716F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49" y="3076"/>
                  <a:ext cx="29" cy="73"/>
                  <a:chOff x="1749" y="3076"/>
                  <a:chExt cx="29" cy="73"/>
                </a:xfrm>
              </p:grpSpPr>
              <p:sp>
                <p:nvSpPr>
                  <p:cNvPr id="346335" name="Arc 223">
                    <a:extLst>
                      <a:ext uri="{FF2B5EF4-FFF2-40B4-BE49-F238E27FC236}">
                        <a16:creationId xmlns:a16="http://schemas.microsoft.com/office/drawing/2014/main" id="{CA7A41E2-8108-41B8-A744-EA015E0054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60" y="3076"/>
                    <a:ext cx="9" cy="37"/>
                  </a:xfrm>
                  <a:custGeom>
                    <a:avLst/>
                    <a:gdLst>
                      <a:gd name="G0" fmla="+- 2679 0 0"/>
                      <a:gd name="G1" fmla="+- 21600 0 0"/>
                      <a:gd name="G2" fmla="+- 21600 0 0"/>
                      <a:gd name="T0" fmla="*/ 0 w 24279"/>
                      <a:gd name="T1" fmla="*/ 167 h 23008"/>
                      <a:gd name="T2" fmla="*/ 24233 w 24279"/>
                      <a:gd name="T3" fmla="*/ 23008 h 23008"/>
                      <a:gd name="T4" fmla="*/ 2679 w 24279"/>
                      <a:gd name="T5" fmla="*/ 21600 h 230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4279" h="23008" fill="none" extrusionOk="0">
                        <a:moveTo>
                          <a:pt x="-1" y="166"/>
                        </a:moveTo>
                        <a:cubicBezTo>
                          <a:pt x="888" y="55"/>
                          <a:pt x="1783" y="0"/>
                          <a:pt x="2679" y="0"/>
                        </a:cubicBezTo>
                        <a:cubicBezTo>
                          <a:pt x="14608" y="0"/>
                          <a:pt x="24279" y="9670"/>
                          <a:pt x="24279" y="21600"/>
                        </a:cubicBezTo>
                        <a:cubicBezTo>
                          <a:pt x="24279" y="22069"/>
                          <a:pt x="24263" y="22539"/>
                          <a:pt x="24233" y="23008"/>
                        </a:cubicBezTo>
                      </a:path>
                      <a:path w="24279" h="23008" stroke="0" extrusionOk="0">
                        <a:moveTo>
                          <a:pt x="-1" y="166"/>
                        </a:moveTo>
                        <a:cubicBezTo>
                          <a:pt x="888" y="55"/>
                          <a:pt x="1783" y="0"/>
                          <a:pt x="2679" y="0"/>
                        </a:cubicBezTo>
                        <a:cubicBezTo>
                          <a:pt x="14608" y="0"/>
                          <a:pt x="24279" y="9670"/>
                          <a:pt x="24279" y="21600"/>
                        </a:cubicBezTo>
                        <a:cubicBezTo>
                          <a:pt x="24279" y="22069"/>
                          <a:pt x="24263" y="22539"/>
                          <a:pt x="24233" y="23008"/>
                        </a:cubicBezTo>
                        <a:lnTo>
                          <a:pt x="2679" y="2160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6336" name="Arc 224">
                    <a:extLst>
                      <a:ext uri="{FF2B5EF4-FFF2-40B4-BE49-F238E27FC236}">
                        <a16:creationId xmlns:a16="http://schemas.microsoft.com/office/drawing/2014/main" id="{8FAF8A74-D4F2-409A-B721-88168E1400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49" y="3078"/>
                    <a:ext cx="8" cy="33"/>
                  </a:xfrm>
                  <a:custGeom>
                    <a:avLst/>
                    <a:gdLst>
                      <a:gd name="G0" fmla="+- 21363 0 0"/>
                      <a:gd name="G1" fmla="+- 21438 0 0"/>
                      <a:gd name="G2" fmla="+- 21600 0 0"/>
                      <a:gd name="T0" fmla="*/ 0 w 21363"/>
                      <a:gd name="T1" fmla="*/ 18249 h 21438"/>
                      <a:gd name="T2" fmla="*/ 18723 w 21363"/>
                      <a:gd name="T3" fmla="*/ 0 h 21438"/>
                      <a:gd name="T4" fmla="*/ 21363 w 21363"/>
                      <a:gd name="T5" fmla="*/ 21438 h 214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363" h="21438" fill="none" extrusionOk="0">
                        <a:moveTo>
                          <a:pt x="-1" y="18248"/>
                        </a:moveTo>
                        <a:cubicBezTo>
                          <a:pt x="1432" y="8650"/>
                          <a:pt x="9090" y="1186"/>
                          <a:pt x="18722" y="-1"/>
                        </a:cubicBezTo>
                      </a:path>
                      <a:path w="21363" h="21438" stroke="0" extrusionOk="0">
                        <a:moveTo>
                          <a:pt x="-1" y="18248"/>
                        </a:moveTo>
                        <a:cubicBezTo>
                          <a:pt x="1432" y="8650"/>
                          <a:pt x="9090" y="1186"/>
                          <a:pt x="18722" y="-1"/>
                        </a:cubicBezTo>
                        <a:lnTo>
                          <a:pt x="21363" y="2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6337" name="Freeform 225">
                    <a:extLst>
                      <a:ext uri="{FF2B5EF4-FFF2-40B4-BE49-F238E27FC236}">
                        <a16:creationId xmlns:a16="http://schemas.microsoft.com/office/drawing/2014/main" id="{AAB323C7-0647-4FC0-A3A1-0C827D1696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0" y="3111"/>
                    <a:ext cx="17" cy="32"/>
                  </a:xfrm>
                  <a:custGeom>
                    <a:avLst/>
                    <a:gdLst>
                      <a:gd name="T0" fmla="*/ 0 w 17"/>
                      <a:gd name="T1" fmla="*/ 0 h 32"/>
                      <a:gd name="T2" fmla="*/ 0 w 17"/>
                      <a:gd name="T3" fmla="*/ 28 h 32"/>
                      <a:gd name="T4" fmla="*/ 16 w 17"/>
                      <a:gd name="T5" fmla="*/ 31 h 32"/>
                      <a:gd name="T6" fmla="*/ 16 w 17"/>
                      <a:gd name="T7" fmla="*/ 3 h 32"/>
                      <a:gd name="T8" fmla="*/ 0 w 17"/>
                      <a:gd name="T9" fmla="*/ 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32">
                        <a:moveTo>
                          <a:pt x="0" y="0"/>
                        </a:moveTo>
                        <a:lnTo>
                          <a:pt x="0" y="28"/>
                        </a:lnTo>
                        <a:lnTo>
                          <a:pt x="16" y="31"/>
                        </a:lnTo>
                        <a:lnTo>
                          <a:pt x="16" y="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6338" name="Freeform 226">
                    <a:extLst>
                      <a:ext uri="{FF2B5EF4-FFF2-40B4-BE49-F238E27FC236}">
                        <a16:creationId xmlns:a16="http://schemas.microsoft.com/office/drawing/2014/main" id="{047CAB02-2E5C-41AB-BB20-17A5DD3A54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61" y="3116"/>
                    <a:ext cx="17" cy="33"/>
                  </a:xfrm>
                  <a:custGeom>
                    <a:avLst/>
                    <a:gdLst>
                      <a:gd name="T0" fmla="*/ 0 w 17"/>
                      <a:gd name="T1" fmla="*/ 0 h 33"/>
                      <a:gd name="T2" fmla="*/ 0 w 17"/>
                      <a:gd name="T3" fmla="*/ 29 h 33"/>
                      <a:gd name="T4" fmla="*/ 16 w 17"/>
                      <a:gd name="T5" fmla="*/ 32 h 33"/>
                      <a:gd name="T6" fmla="*/ 16 w 17"/>
                      <a:gd name="T7" fmla="*/ 3 h 33"/>
                      <a:gd name="T8" fmla="*/ 0 w 17"/>
                      <a:gd name="T9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33">
                        <a:moveTo>
                          <a:pt x="0" y="0"/>
                        </a:moveTo>
                        <a:lnTo>
                          <a:pt x="0" y="29"/>
                        </a:lnTo>
                        <a:lnTo>
                          <a:pt x="16" y="32"/>
                        </a:lnTo>
                        <a:lnTo>
                          <a:pt x="16" y="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6339" name="Group 227">
                  <a:extLst>
                    <a:ext uri="{FF2B5EF4-FFF2-40B4-BE49-F238E27FC236}">
                      <a16:creationId xmlns:a16="http://schemas.microsoft.com/office/drawing/2014/main" id="{484060FD-4587-4722-92F6-CBA0EE8F3F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26" y="3214"/>
                  <a:ext cx="49" cy="107"/>
                  <a:chOff x="1726" y="3214"/>
                  <a:chExt cx="49" cy="107"/>
                </a:xfrm>
              </p:grpSpPr>
              <p:sp>
                <p:nvSpPr>
                  <p:cNvPr id="346340" name="Freeform 228">
                    <a:extLst>
                      <a:ext uri="{FF2B5EF4-FFF2-40B4-BE49-F238E27FC236}">
                        <a16:creationId xmlns:a16="http://schemas.microsoft.com/office/drawing/2014/main" id="{3FF88731-480A-46A1-992A-B26434569A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6" y="3250"/>
                    <a:ext cx="49" cy="71"/>
                  </a:xfrm>
                  <a:custGeom>
                    <a:avLst/>
                    <a:gdLst>
                      <a:gd name="T0" fmla="*/ 0 w 49"/>
                      <a:gd name="T1" fmla="*/ 0 h 71"/>
                      <a:gd name="T2" fmla="*/ 0 w 49"/>
                      <a:gd name="T3" fmla="*/ 43 h 71"/>
                      <a:gd name="T4" fmla="*/ 48 w 49"/>
                      <a:gd name="T5" fmla="*/ 70 h 71"/>
                      <a:gd name="T6" fmla="*/ 48 w 49"/>
                      <a:gd name="T7" fmla="*/ 25 h 71"/>
                      <a:gd name="T8" fmla="*/ 0 w 49"/>
                      <a:gd name="T9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9" h="71">
                        <a:moveTo>
                          <a:pt x="0" y="0"/>
                        </a:moveTo>
                        <a:lnTo>
                          <a:pt x="0" y="43"/>
                        </a:lnTo>
                        <a:lnTo>
                          <a:pt x="48" y="70"/>
                        </a:lnTo>
                        <a:lnTo>
                          <a:pt x="48" y="2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6341" name="Freeform 229">
                    <a:extLst>
                      <a:ext uri="{FF2B5EF4-FFF2-40B4-BE49-F238E27FC236}">
                        <a16:creationId xmlns:a16="http://schemas.microsoft.com/office/drawing/2014/main" id="{D6CB5489-DA2F-438C-AFD1-0158C4DDFA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6" y="3214"/>
                    <a:ext cx="48" cy="51"/>
                  </a:xfrm>
                  <a:custGeom>
                    <a:avLst/>
                    <a:gdLst>
                      <a:gd name="T0" fmla="*/ 0 w 48"/>
                      <a:gd name="T1" fmla="*/ 0 h 51"/>
                      <a:gd name="T2" fmla="*/ 0 w 48"/>
                      <a:gd name="T3" fmla="*/ 28 h 51"/>
                      <a:gd name="T4" fmla="*/ 47 w 48"/>
                      <a:gd name="T5" fmla="*/ 50 h 51"/>
                      <a:gd name="T6" fmla="*/ 47 w 48"/>
                      <a:gd name="T7" fmla="*/ 20 h 51"/>
                      <a:gd name="T8" fmla="*/ 0 w 48"/>
                      <a:gd name="T9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8" h="51">
                        <a:moveTo>
                          <a:pt x="0" y="0"/>
                        </a:moveTo>
                        <a:lnTo>
                          <a:pt x="0" y="28"/>
                        </a:lnTo>
                        <a:lnTo>
                          <a:pt x="47" y="50"/>
                        </a:lnTo>
                        <a:lnTo>
                          <a:pt x="47" y="2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46342" name="Freeform 230">
              <a:extLst>
                <a:ext uri="{FF2B5EF4-FFF2-40B4-BE49-F238E27FC236}">
                  <a16:creationId xmlns:a16="http://schemas.microsoft.com/office/drawing/2014/main" id="{ED4D7300-D50B-46FF-ADAE-71E18F874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" y="3486"/>
              <a:ext cx="37" cy="17"/>
            </a:xfrm>
            <a:custGeom>
              <a:avLst/>
              <a:gdLst>
                <a:gd name="T0" fmla="*/ 0 w 37"/>
                <a:gd name="T1" fmla="*/ 0 h 17"/>
                <a:gd name="T2" fmla="*/ 36 w 37"/>
                <a:gd name="T3" fmla="*/ 0 h 17"/>
                <a:gd name="T4" fmla="*/ 36 w 37"/>
                <a:gd name="T5" fmla="*/ 16 h 17"/>
                <a:gd name="T6" fmla="*/ 0 w 37"/>
                <a:gd name="T7" fmla="*/ 16 h 17"/>
                <a:gd name="T8" fmla="*/ 0 w 3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7">
                  <a:moveTo>
                    <a:pt x="0" y="0"/>
                  </a:moveTo>
                  <a:lnTo>
                    <a:pt x="36" y="0"/>
                  </a:lnTo>
                  <a:lnTo>
                    <a:pt x="3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6343" name="Group 231">
            <a:extLst>
              <a:ext uri="{FF2B5EF4-FFF2-40B4-BE49-F238E27FC236}">
                <a16:creationId xmlns:a16="http://schemas.microsoft.com/office/drawing/2014/main" id="{BFE20E55-E298-490E-BD84-9EA67F7DF44E}"/>
              </a:ext>
            </a:extLst>
          </p:cNvPr>
          <p:cNvGrpSpPr>
            <a:grpSpLocks/>
          </p:cNvGrpSpPr>
          <p:nvPr/>
        </p:nvGrpSpPr>
        <p:grpSpPr bwMode="auto">
          <a:xfrm>
            <a:off x="439738" y="4594225"/>
            <a:ext cx="209550" cy="300038"/>
            <a:chOff x="208" y="2971"/>
            <a:chExt cx="99" cy="194"/>
          </a:xfrm>
        </p:grpSpPr>
        <p:sp>
          <p:nvSpPr>
            <p:cNvPr id="346344" name="Oval 232">
              <a:extLst>
                <a:ext uri="{FF2B5EF4-FFF2-40B4-BE49-F238E27FC236}">
                  <a16:creationId xmlns:a16="http://schemas.microsoft.com/office/drawing/2014/main" id="{AEF767C1-B2EF-43B0-BEC6-E56FB20D0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" y="3043"/>
              <a:ext cx="22" cy="51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345" name="Line 233">
              <a:extLst>
                <a:ext uri="{FF2B5EF4-FFF2-40B4-BE49-F238E27FC236}">
                  <a16:creationId xmlns:a16="http://schemas.microsoft.com/office/drawing/2014/main" id="{5C5704C9-F2B0-4294-812F-FD6510FE6D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8" y="2998"/>
              <a:ext cx="95" cy="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346" name="Line 234">
              <a:extLst>
                <a:ext uri="{FF2B5EF4-FFF2-40B4-BE49-F238E27FC236}">
                  <a16:creationId xmlns:a16="http://schemas.microsoft.com/office/drawing/2014/main" id="{79109249-554E-497E-8988-C1F19426F7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" y="3079"/>
              <a:ext cx="91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347" name="Line 235">
              <a:extLst>
                <a:ext uri="{FF2B5EF4-FFF2-40B4-BE49-F238E27FC236}">
                  <a16:creationId xmlns:a16="http://schemas.microsoft.com/office/drawing/2014/main" id="{6B03D957-4399-4135-BAF7-07071BD7F7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7" y="2971"/>
              <a:ext cx="6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348" name="Line 236">
              <a:extLst>
                <a:ext uri="{FF2B5EF4-FFF2-40B4-BE49-F238E27FC236}">
                  <a16:creationId xmlns:a16="http://schemas.microsoft.com/office/drawing/2014/main" id="{AED7342A-E3F1-42F8-B8C8-E4BD95A515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" y="2983"/>
              <a:ext cx="3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349" name="Line 237">
              <a:extLst>
                <a:ext uri="{FF2B5EF4-FFF2-40B4-BE49-F238E27FC236}">
                  <a16:creationId xmlns:a16="http://schemas.microsoft.com/office/drawing/2014/main" id="{5FF926CB-4F49-43C0-A504-611874EB4A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" y="3004"/>
              <a:ext cx="4" cy="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350" name="Line 238">
              <a:extLst>
                <a:ext uri="{FF2B5EF4-FFF2-40B4-BE49-F238E27FC236}">
                  <a16:creationId xmlns:a16="http://schemas.microsoft.com/office/drawing/2014/main" id="{C5BB7FED-1A9C-4923-805F-47876D1BC8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6" y="3021"/>
              <a:ext cx="2" cy="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351" name="Line 239">
              <a:extLst>
                <a:ext uri="{FF2B5EF4-FFF2-40B4-BE49-F238E27FC236}">
                  <a16:creationId xmlns:a16="http://schemas.microsoft.com/office/drawing/2014/main" id="{6C6D7159-0C34-4319-A994-8455AA66A6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" y="3132"/>
              <a:ext cx="7" cy="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352" name="Line 240">
              <a:extLst>
                <a:ext uri="{FF2B5EF4-FFF2-40B4-BE49-F238E27FC236}">
                  <a16:creationId xmlns:a16="http://schemas.microsoft.com/office/drawing/2014/main" id="{A1160376-3A60-4E3F-BEEB-142E956031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" y="3123"/>
              <a:ext cx="5" cy="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353" name="Line 241">
              <a:extLst>
                <a:ext uri="{FF2B5EF4-FFF2-40B4-BE49-F238E27FC236}">
                  <a16:creationId xmlns:a16="http://schemas.microsoft.com/office/drawing/2014/main" id="{265388D8-C06C-4081-A8AD-C74AF3B82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" y="3097"/>
              <a:ext cx="4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354" name="Line 242">
              <a:extLst>
                <a:ext uri="{FF2B5EF4-FFF2-40B4-BE49-F238E27FC236}">
                  <a16:creationId xmlns:a16="http://schemas.microsoft.com/office/drawing/2014/main" id="{62CB7521-A92F-4207-B0AF-58BACCDF1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" y="3109"/>
              <a:ext cx="5" cy="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355" name="Arc 243">
              <a:extLst>
                <a:ext uri="{FF2B5EF4-FFF2-40B4-BE49-F238E27FC236}">
                  <a16:creationId xmlns:a16="http://schemas.microsoft.com/office/drawing/2014/main" id="{CCFBA6E7-E425-494E-A452-73696E8F8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" y="3023"/>
              <a:ext cx="27" cy="96"/>
            </a:xfrm>
            <a:custGeom>
              <a:avLst/>
              <a:gdLst>
                <a:gd name="G0" fmla="+- 815 0 0"/>
                <a:gd name="G1" fmla="+- 21463 0 0"/>
                <a:gd name="G2" fmla="+- 21600 0 0"/>
                <a:gd name="T0" fmla="*/ 3245 w 22415"/>
                <a:gd name="T1" fmla="*/ 0 h 43063"/>
                <a:gd name="T2" fmla="*/ 0 w 22415"/>
                <a:gd name="T3" fmla="*/ 43048 h 43063"/>
                <a:gd name="T4" fmla="*/ 815 w 22415"/>
                <a:gd name="T5" fmla="*/ 21463 h 43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415" h="43063" fill="none" extrusionOk="0">
                  <a:moveTo>
                    <a:pt x="3244" y="0"/>
                  </a:moveTo>
                  <a:cubicBezTo>
                    <a:pt x="14164" y="1236"/>
                    <a:pt x="22415" y="10473"/>
                    <a:pt x="22415" y="21463"/>
                  </a:cubicBezTo>
                  <a:cubicBezTo>
                    <a:pt x="22415" y="33392"/>
                    <a:pt x="12744" y="43063"/>
                    <a:pt x="815" y="43063"/>
                  </a:cubicBezTo>
                  <a:cubicBezTo>
                    <a:pt x="543" y="43062"/>
                    <a:pt x="271" y="43057"/>
                    <a:pt x="0" y="43047"/>
                  </a:cubicBezTo>
                </a:path>
                <a:path w="22415" h="43063" stroke="0" extrusionOk="0">
                  <a:moveTo>
                    <a:pt x="3244" y="0"/>
                  </a:moveTo>
                  <a:cubicBezTo>
                    <a:pt x="14164" y="1236"/>
                    <a:pt x="22415" y="10473"/>
                    <a:pt x="22415" y="21463"/>
                  </a:cubicBezTo>
                  <a:cubicBezTo>
                    <a:pt x="22415" y="33392"/>
                    <a:pt x="12744" y="43063"/>
                    <a:pt x="815" y="43063"/>
                  </a:cubicBezTo>
                  <a:cubicBezTo>
                    <a:pt x="543" y="43062"/>
                    <a:pt x="271" y="43057"/>
                    <a:pt x="0" y="43047"/>
                  </a:cubicBezTo>
                  <a:lnTo>
                    <a:pt x="815" y="21463"/>
                  </a:lnTo>
                  <a:close/>
                </a:path>
              </a:pathLst>
            </a:custGeom>
            <a:solidFill>
              <a:schemeClr val="fol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6356" name="Rectangle 244">
            <a:extLst>
              <a:ext uri="{FF2B5EF4-FFF2-40B4-BE49-F238E27FC236}">
                <a16:creationId xmlns:a16="http://schemas.microsoft.com/office/drawing/2014/main" id="{1F6E4567-4C6D-4251-9F02-04718B347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1558925"/>
            <a:ext cx="1335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pt-BR" altLang="en-US" sz="1600" b="1" i="0"/>
              <a:t>Mundo Real</a:t>
            </a:r>
          </a:p>
        </p:txBody>
      </p:sp>
      <p:sp>
        <p:nvSpPr>
          <p:cNvPr id="346357" name="Rectangle 245">
            <a:extLst>
              <a:ext uri="{FF2B5EF4-FFF2-40B4-BE49-F238E27FC236}">
                <a16:creationId xmlns:a16="http://schemas.microsoft.com/office/drawing/2014/main" id="{B3AEFED5-E7CB-4277-97EA-2BA6BF5E5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3686175"/>
            <a:ext cx="15954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pt-BR" altLang="en-US" sz="1600" b="1" i="0"/>
              <a:t>Espaço Virtual</a:t>
            </a:r>
          </a:p>
        </p:txBody>
      </p:sp>
      <p:sp>
        <p:nvSpPr>
          <p:cNvPr id="346358" name="Line 246">
            <a:extLst>
              <a:ext uri="{FF2B5EF4-FFF2-40B4-BE49-F238E27FC236}">
                <a16:creationId xmlns:a16="http://schemas.microsoft.com/office/drawing/2014/main" id="{2ABF61A5-D8D1-4BB6-8516-04FA866429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1752600"/>
            <a:ext cx="0" cy="1249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359" name="Line 247">
            <a:extLst>
              <a:ext uri="{FF2B5EF4-FFF2-40B4-BE49-F238E27FC236}">
                <a16:creationId xmlns:a16="http://schemas.microsoft.com/office/drawing/2014/main" id="{334F98D8-AC1D-4A60-8498-9427DC5A94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989263"/>
            <a:ext cx="269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360" name="Freeform 248">
            <a:extLst>
              <a:ext uri="{FF2B5EF4-FFF2-40B4-BE49-F238E27FC236}">
                <a16:creationId xmlns:a16="http://schemas.microsoft.com/office/drawing/2014/main" id="{886FC935-5159-4936-8769-B6D728B304FC}"/>
              </a:ext>
            </a:extLst>
          </p:cNvPr>
          <p:cNvSpPr>
            <a:spLocks/>
          </p:cNvSpPr>
          <p:nvPr/>
        </p:nvSpPr>
        <p:spPr bwMode="auto">
          <a:xfrm>
            <a:off x="5773738" y="2030413"/>
            <a:ext cx="2136775" cy="620712"/>
          </a:xfrm>
          <a:custGeom>
            <a:avLst/>
            <a:gdLst>
              <a:gd name="T0" fmla="*/ 0 w 1009"/>
              <a:gd name="T1" fmla="*/ 380 h 401"/>
              <a:gd name="T2" fmla="*/ 40 w 1009"/>
              <a:gd name="T3" fmla="*/ 328 h 401"/>
              <a:gd name="T4" fmla="*/ 96 w 1009"/>
              <a:gd name="T5" fmla="*/ 316 h 401"/>
              <a:gd name="T6" fmla="*/ 216 w 1009"/>
              <a:gd name="T7" fmla="*/ 320 h 401"/>
              <a:gd name="T8" fmla="*/ 228 w 1009"/>
              <a:gd name="T9" fmla="*/ 324 h 401"/>
              <a:gd name="T10" fmla="*/ 396 w 1009"/>
              <a:gd name="T11" fmla="*/ 324 h 401"/>
              <a:gd name="T12" fmla="*/ 504 w 1009"/>
              <a:gd name="T13" fmla="*/ 280 h 401"/>
              <a:gd name="T14" fmla="*/ 644 w 1009"/>
              <a:gd name="T15" fmla="*/ 228 h 401"/>
              <a:gd name="T16" fmla="*/ 656 w 1009"/>
              <a:gd name="T17" fmla="*/ 224 h 401"/>
              <a:gd name="T18" fmla="*/ 748 w 1009"/>
              <a:gd name="T19" fmla="*/ 152 h 401"/>
              <a:gd name="T20" fmla="*/ 760 w 1009"/>
              <a:gd name="T21" fmla="*/ 140 h 401"/>
              <a:gd name="T22" fmla="*/ 776 w 1009"/>
              <a:gd name="T23" fmla="*/ 44 h 401"/>
              <a:gd name="T24" fmla="*/ 784 w 1009"/>
              <a:gd name="T25" fmla="*/ 32 h 401"/>
              <a:gd name="T26" fmla="*/ 844 w 1009"/>
              <a:gd name="T27" fmla="*/ 0 h 401"/>
              <a:gd name="T28" fmla="*/ 880 w 1009"/>
              <a:gd name="T29" fmla="*/ 44 h 401"/>
              <a:gd name="T30" fmla="*/ 888 w 1009"/>
              <a:gd name="T31" fmla="*/ 72 h 401"/>
              <a:gd name="T32" fmla="*/ 924 w 1009"/>
              <a:gd name="T33" fmla="*/ 128 h 401"/>
              <a:gd name="T34" fmla="*/ 928 w 1009"/>
              <a:gd name="T35" fmla="*/ 140 h 401"/>
              <a:gd name="T36" fmla="*/ 948 w 1009"/>
              <a:gd name="T37" fmla="*/ 300 h 401"/>
              <a:gd name="T38" fmla="*/ 960 w 1009"/>
              <a:gd name="T39" fmla="*/ 316 h 401"/>
              <a:gd name="T40" fmla="*/ 988 w 1009"/>
              <a:gd name="T41" fmla="*/ 372 h 401"/>
              <a:gd name="T42" fmla="*/ 1008 w 1009"/>
              <a:gd name="T43" fmla="*/ 40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09" h="401">
                <a:moveTo>
                  <a:pt x="0" y="380"/>
                </a:moveTo>
                <a:lnTo>
                  <a:pt x="40" y="328"/>
                </a:lnTo>
                <a:lnTo>
                  <a:pt x="96" y="316"/>
                </a:lnTo>
                <a:lnTo>
                  <a:pt x="216" y="320"/>
                </a:lnTo>
                <a:lnTo>
                  <a:pt x="228" y="324"/>
                </a:lnTo>
                <a:lnTo>
                  <a:pt x="396" y="324"/>
                </a:lnTo>
                <a:lnTo>
                  <a:pt x="504" y="280"/>
                </a:lnTo>
                <a:lnTo>
                  <a:pt x="644" y="228"/>
                </a:lnTo>
                <a:lnTo>
                  <a:pt x="656" y="224"/>
                </a:lnTo>
                <a:lnTo>
                  <a:pt x="748" y="152"/>
                </a:lnTo>
                <a:lnTo>
                  <a:pt x="760" y="140"/>
                </a:lnTo>
                <a:lnTo>
                  <a:pt x="776" y="44"/>
                </a:lnTo>
                <a:lnTo>
                  <a:pt x="784" y="32"/>
                </a:lnTo>
                <a:lnTo>
                  <a:pt x="844" y="0"/>
                </a:lnTo>
                <a:lnTo>
                  <a:pt x="880" y="44"/>
                </a:lnTo>
                <a:lnTo>
                  <a:pt x="888" y="72"/>
                </a:lnTo>
                <a:lnTo>
                  <a:pt x="924" y="128"/>
                </a:lnTo>
                <a:lnTo>
                  <a:pt x="928" y="140"/>
                </a:lnTo>
                <a:lnTo>
                  <a:pt x="948" y="300"/>
                </a:lnTo>
                <a:lnTo>
                  <a:pt x="960" y="316"/>
                </a:lnTo>
                <a:lnTo>
                  <a:pt x="988" y="372"/>
                </a:lnTo>
                <a:lnTo>
                  <a:pt x="1008" y="40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6361" name="Rectangle 249">
            <a:extLst>
              <a:ext uri="{FF2B5EF4-FFF2-40B4-BE49-F238E27FC236}">
                <a16:creationId xmlns:a16="http://schemas.microsoft.com/office/drawing/2014/main" id="{D653D08C-3EE4-4772-8E46-56E567643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8" y="1779588"/>
            <a:ext cx="404812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 b="1" i="0"/>
              <a:t>E</a:t>
            </a:r>
          </a:p>
        </p:txBody>
      </p:sp>
      <p:sp>
        <p:nvSpPr>
          <p:cNvPr id="346362" name="Rectangle 250">
            <a:extLst>
              <a:ext uri="{FF2B5EF4-FFF2-40B4-BE49-F238E27FC236}">
                <a16:creationId xmlns:a16="http://schemas.microsoft.com/office/drawing/2014/main" id="{014EB3ED-DEFD-4965-BE12-1B3983CAE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700" y="3011488"/>
            <a:ext cx="376238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 b="1" i="0">
                <a:latin typeface="Symbol" panose="05050102010706020507" pitchFamily="18" charset="2"/>
              </a:rPr>
              <a:t>l</a:t>
            </a:r>
          </a:p>
        </p:txBody>
      </p:sp>
      <p:sp>
        <p:nvSpPr>
          <p:cNvPr id="346363" name="Rectangle 251">
            <a:extLst>
              <a:ext uri="{FF2B5EF4-FFF2-40B4-BE49-F238E27FC236}">
                <a16:creationId xmlns:a16="http://schemas.microsoft.com/office/drawing/2014/main" id="{F14D5652-26BF-4867-A8D3-C6E903160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6100" y="3028950"/>
            <a:ext cx="64135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 b="1" i="0"/>
              <a:t>400</a:t>
            </a:r>
          </a:p>
        </p:txBody>
      </p:sp>
      <p:sp>
        <p:nvSpPr>
          <p:cNvPr id="346364" name="Rectangle 252">
            <a:extLst>
              <a:ext uri="{FF2B5EF4-FFF2-40B4-BE49-F238E27FC236}">
                <a16:creationId xmlns:a16="http://schemas.microsoft.com/office/drawing/2014/main" id="{B9C6DABC-FCDF-4E4F-ADEB-2975981F6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0638" y="3028950"/>
            <a:ext cx="64135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 b="1" i="0"/>
              <a:t>700</a:t>
            </a:r>
          </a:p>
        </p:txBody>
      </p:sp>
      <p:sp>
        <p:nvSpPr>
          <p:cNvPr id="346365" name="Line 253">
            <a:extLst>
              <a:ext uri="{FF2B5EF4-FFF2-40B4-BE49-F238E27FC236}">
                <a16:creationId xmlns:a16="http://schemas.microsoft.com/office/drawing/2014/main" id="{5628FCE4-7C60-4D8F-BC82-5CB2DA4399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7063" y="3933825"/>
            <a:ext cx="0" cy="1249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366" name="Line 254">
            <a:extLst>
              <a:ext uri="{FF2B5EF4-FFF2-40B4-BE49-F238E27FC236}">
                <a16:creationId xmlns:a16="http://schemas.microsoft.com/office/drawing/2014/main" id="{8D5AE411-0A63-442F-A002-90084DEEE4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7063" y="5170488"/>
            <a:ext cx="269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367" name="Freeform 255">
            <a:extLst>
              <a:ext uri="{FF2B5EF4-FFF2-40B4-BE49-F238E27FC236}">
                <a16:creationId xmlns:a16="http://schemas.microsoft.com/office/drawing/2014/main" id="{9835A047-18BC-4E3F-A72F-EF12DC5D7A98}"/>
              </a:ext>
            </a:extLst>
          </p:cNvPr>
          <p:cNvSpPr>
            <a:spLocks/>
          </p:cNvSpPr>
          <p:nvPr/>
        </p:nvSpPr>
        <p:spPr bwMode="auto">
          <a:xfrm>
            <a:off x="5689600" y="4211638"/>
            <a:ext cx="2135188" cy="620712"/>
          </a:xfrm>
          <a:custGeom>
            <a:avLst/>
            <a:gdLst>
              <a:gd name="T0" fmla="*/ 0 w 1009"/>
              <a:gd name="T1" fmla="*/ 380 h 401"/>
              <a:gd name="T2" fmla="*/ 40 w 1009"/>
              <a:gd name="T3" fmla="*/ 328 h 401"/>
              <a:gd name="T4" fmla="*/ 96 w 1009"/>
              <a:gd name="T5" fmla="*/ 316 h 401"/>
              <a:gd name="T6" fmla="*/ 216 w 1009"/>
              <a:gd name="T7" fmla="*/ 320 h 401"/>
              <a:gd name="T8" fmla="*/ 228 w 1009"/>
              <a:gd name="T9" fmla="*/ 324 h 401"/>
              <a:gd name="T10" fmla="*/ 396 w 1009"/>
              <a:gd name="T11" fmla="*/ 324 h 401"/>
              <a:gd name="T12" fmla="*/ 504 w 1009"/>
              <a:gd name="T13" fmla="*/ 280 h 401"/>
              <a:gd name="T14" fmla="*/ 644 w 1009"/>
              <a:gd name="T15" fmla="*/ 228 h 401"/>
              <a:gd name="T16" fmla="*/ 656 w 1009"/>
              <a:gd name="T17" fmla="*/ 224 h 401"/>
              <a:gd name="T18" fmla="*/ 748 w 1009"/>
              <a:gd name="T19" fmla="*/ 152 h 401"/>
              <a:gd name="T20" fmla="*/ 760 w 1009"/>
              <a:gd name="T21" fmla="*/ 140 h 401"/>
              <a:gd name="T22" fmla="*/ 776 w 1009"/>
              <a:gd name="T23" fmla="*/ 44 h 401"/>
              <a:gd name="T24" fmla="*/ 784 w 1009"/>
              <a:gd name="T25" fmla="*/ 32 h 401"/>
              <a:gd name="T26" fmla="*/ 844 w 1009"/>
              <a:gd name="T27" fmla="*/ 0 h 401"/>
              <a:gd name="T28" fmla="*/ 880 w 1009"/>
              <a:gd name="T29" fmla="*/ 44 h 401"/>
              <a:gd name="T30" fmla="*/ 888 w 1009"/>
              <a:gd name="T31" fmla="*/ 72 h 401"/>
              <a:gd name="T32" fmla="*/ 924 w 1009"/>
              <a:gd name="T33" fmla="*/ 128 h 401"/>
              <a:gd name="T34" fmla="*/ 928 w 1009"/>
              <a:gd name="T35" fmla="*/ 140 h 401"/>
              <a:gd name="T36" fmla="*/ 948 w 1009"/>
              <a:gd name="T37" fmla="*/ 300 h 401"/>
              <a:gd name="T38" fmla="*/ 960 w 1009"/>
              <a:gd name="T39" fmla="*/ 316 h 401"/>
              <a:gd name="T40" fmla="*/ 988 w 1009"/>
              <a:gd name="T41" fmla="*/ 372 h 401"/>
              <a:gd name="T42" fmla="*/ 1008 w 1009"/>
              <a:gd name="T43" fmla="*/ 40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09" h="401">
                <a:moveTo>
                  <a:pt x="0" y="380"/>
                </a:moveTo>
                <a:lnTo>
                  <a:pt x="40" y="328"/>
                </a:lnTo>
                <a:lnTo>
                  <a:pt x="96" y="316"/>
                </a:lnTo>
                <a:lnTo>
                  <a:pt x="216" y="320"/>
                </a:lnTo>
                <a:lnTo>
                  <a:pt x="228" y="324"/>
                </a:lnTo>
                <a:lnTo>
                  <a:pt x="396" y="324"/>
                </a:lnTo>
                <a:lnTo>
                  <a:pt x="504" y="280"/>
                </a:lnTo>
                <a:lnTo>
                  <a:pt x="644" y="228"/>
                </a:lnTo>
                <a:lnTo>
                  <a:pt x="656" y="224"/>
                </a:lnTo>
                <a:lnTo>
                  <a:pt x="748" y="152"/>
                </a:lnTo>
                <a:lnTo>
                  <a:pt x="760" y="140"/>
                </a:lnTo>
                <a:lnTo>
                  <a:pt x="776" y="44"/>
                </a:lnTo>
                <a:lnTo>
                  <a:pt x="784" y="32"/>
                </a:lnTo>
                <a:lnTo>
                  <a:pt x="844" y="0"/>
                </a:lnTo>
                <a:lnTo>
                  <a:pt x="880" y="44"/>
                </a:lnTo>
                <a:lnTo>
                  <a:pt x="888" y="72"/>
                </a:lnTo>
                <a:lnTo>
                  <a:pt x="924" y="128"/>
                </a:lnTo>
                <a:lnTo>
                  <a:pt x="928" y="140"/>
                </a:lnTo>
                <a:lnTo>
                  <a:pt x="948" y="300"/>
                </a:lnTo>
                <a:lnTo>
                  <a:pt x="960" y="316"/>
                </a:lnTo>
                <a:lnTo>
                  <a:pt x="988" y="372"/>
                </a:lnTo>
                <a:lnTo>
                  <a:pt x="1008" y="40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6368" name="Rectangle 256">
            <a:extLst>
              <a:ext uri="{FF2B5EF4-FFF2-40B4-BE49-F238E27FC236}">
                <a16:creationId xmlns:a16="http://schemas.microsoft.com/office/drawing/2014/main" id="{355FCAFB-560D-4CDE-BB7D-90D36F604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3821113"/>
            <a:ext cx="404813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 b="1" i="0"/>
              <a:t>E</a:t>
            </a:r>
          </a:p>
        </p:txBody>
      </p:sp>
      <p:sp>
        <p:nvSpPr>
          <p:cNvPr id="346369" name="Rectangle 257">
            <a:extLst>
              <a:ext uri="{FF2B5EF4-FFF2-40B4-BE49-F238E27FC236}">
                <a16:creationId xmlns:a16="http://schemas.microsoft.com/office/drawing/2014/main" id="{01D4819F-E3D1-4609-9ABE-F3F684250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0563" y="5192713"/>
            <a:ext cx="376237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 b="1" i="0">
                <a:latin typeface="Symbol" panose="05050102010706020507" pitchFamily="18" charset="2"/>
              </a:rPr>
              <a:t>l</a:t>
            </a:r>
          </a:p>
        </p:txBody>
      </p:sp>
      <p:sp>
        <p:nvSpPr>
          <p:cNvPr id="346370" name="Line 258">
            <a:extLst>
              <a:ext uri="{FF2B5EF4-FFF2-40B4-BE49-F238E27FC236}">
                <a16:creationId xmlns:a16="http://schemas.microsoft.com/office/drawing/2014/main" id="{078D511C-ED79-4A16-97BB-C4085D0887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30900" y="4972050"/>
            <a:ext cx="0" cy="193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371" name="Line 259">
            <a:extLst>
              <a:ext uri="{FF2B5EF4-FFF2-40B4-BE49-F238E27FC236}">
                <a16:creationId xmlns:a16="http://schemas.microsoft.com/office/drawing/2014/main" id="{233A888F-391B-4E81-854A-863DBC02AC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94500" y="4748213"/>
            <a:ext cx="0" cy="417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372" name="Line 260">
            <a:extLst>
              <a:ext uri="{FF2B5EF4-FFF2-40B4-BE49-F238E27FC236}">
                <a16:creationId xmlns:a16="http://schemas.microsoft.com/office/drawing/2014/main" id="{4A07A6AA-E171-4F6E-8803-A8EFF31B76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23200" y="4359275"/>
            <a:ext cx="0" cy="806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373" name="Rectangle 261">
            <a:extLst>
              <a:ext uri="{FF2B5EF4-FFF2-40B4-BE49-F238E27FC236}">
                <a16:creationId xmlns:a16="http://schemas.microsoft.com/office/drawing/2014/main" id="{8551E649-C771-41DE-AC28-783F367FF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5163" y="4668838"/>
            <a:ext cx="415925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 b="1" i="0"/>
              <a:t>B</a:t>
            </a:r>
          </a:p>
        </p:txBody>
      </p:sp>
      <p:sp>
        <p:nvSpPr>
          <p:cNvPr id="346374" name="Rectangle 262">
            <a:extLst>
              <a:ext uri="{FF2B5EF4-FFF2-40B4-BE49-F238E27FC236}">
                <a16:creationId xmlns:a16="http://schemas.microsoft.com/office/drawing/2014/main" id="{34826B90-937A-440B-A420-5D08A08E0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7963" y="4427538"/>
            <a:ext cx="428625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 b="1" i="0"/>
              <a:t>G</a:t>
            </a:r>
          </a:p>
        </p:txBody>
      </p:sp>
      <p:sp>
        <p:nvSpPr>
          <p:cNvPr id="346375" name="Rectangle 263">
            <a:extLst>
              <a:ext uri="{FF2B5EF4-FFF2-40B4-BE49-F238E27FC236}">
                <a16:creationId xmlns:a16="http://schemas.microsoft.com/office/drawing/2014/main" id="{208FB7AB-F740-4A0D-B135-35D4CA3DF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9363" y="4027488"/>
            <a:ext cx="415925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 b="1" i="0"/>
              <a:t>R</a:t>
            </a:r>
          </a:p>
        </p:txBody>
      </p:sp>
      <p:sp>
        <p:nvSpPr>
          <p:cNvPr id="346376" name="Rectangle 264">
            <a:extLst>
              <a:ext uri="{FF2B5EF4-FFF2-40B4-BE49-F238E27FC236}">
                <a16:creationId xmlns:a16="http://schemas.microsoft.com/office/drawing/2014/main" id="{B937A005-A1EA-4F3A-937A-B87DA62BB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8" y="5964238"/>
            <a:ext cx="6015037" cy="7429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pt-BR" altLang="en-US" sz="1400" b="1" i="0"/>
              <a:t> mesma sensação de cor               </a:t>
            </a:r>
            <a:r>
              <a:rPr lang="pt-BR" altLang="en-US" sz="1400" b="1" i="0">
                <a:latin typeface="Symbol" panose="05050102010706020507" pitchFamily="18" charset="2"/>
              </a:rPr>
              <a:t>Þ  </a:t>
            </a:r>
            <a:r>
              <a:rPr lang="pt-BR" altLang="en-US" sz="1400" b="1" i="0"/>
              <a:t>Metamerismo</a:t>
            </a:r>
          </a:p>
          <a:p>
            <a:pPr algn="l" eaLnBrk="0" hangingPunct="0"/>
            <a:endParaRPr lang="pt-BR" altLang="en-US" sz="1400" b="1" i="0"/>
          </a:p>
          <a:p>
            <a:pPr algn="l" eaLnBrk="0" hangingPunct="0">
              <a:buFontTx/>
              <a:buChar char="•"/>
            </a:pPr>
            <a:r>
              <a:rPr lang="pt-BR" altLang="en-US" sz="1400" b="1" i="0"/>
              <a:t> só distingue 400 mil cores (&lt; 2</a:t>
            </a:r>
            <a:r>
              <a:rPr lang="pt-BR" altLang="en-US" sz="1400" b="1" i="0" baseline="30000"/>
              <a:t>19</a:t>
            </a:r>
            <a:r>
              <a:rPr lang="pt-BR" altLang="en-US" sz="1400" b="1" i="0"/>
              <a:t>) </a:t>
            </a:r>
            <a:r>
              <a:rPr lang="pt-BR" altLang="en-US" sz="1400" b="1" i="0">
                <a:latin typeface="Symbol" panose="05050102010706020507" pitchFamily="18" charset="2"/>
              </a:rPr>
              <a:t>Þ</a:t>
            </a:r>
            <a:r>
              <a:rPr lang="pt-BR" altLang="en-US" sz="1400" b="1" i="0">
                <a:latin typeface="Times New Roman" panose="02020603050405020304" pitchFamily="18" charset="0"/>
              </a:rPr>
              <a:t> </a:t>
            </a:r>
            <a:r>
              <a:rPr lang="pt-BR" altLang="en-US" sz="1400" b="1" i="0"/>
              <a:t>19 bits deveriam ser suficientes</a:t>
            </a:r>
          </a:p>
        </p:txBody>
      </p:sp>
      <p:sp>
        <p:nvSpPr>
          <p:cNvPr id="346377" name="Line 265">
            <a:extLst>
              <a:ext uri="{FF2B5EF4-FFF2-40B4-BE49-F238E27FC236}">
                <a16:creationId xmlns:a16="http://schemas.microsoft.com/office/drawing/2014/main" id="{2B15D355-7F7B-4A3B-88E2-4745149D4F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2800" y="2265363"/>
            <a:ext cx="2268538" cy="395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378" name="Line 266">
            <a:extLst>
              <a:ext uri="{FF2B5EF4-FFF2-40B4-BE49-F238E27FC236}">
                <a16:creationId xmlns:a16="http://schemas.microsoft.com/office/drawing/2014/main" id="{A1DEE321-0B3C-4591-B173-032E133C2A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2938" y="4516438"/>
            <a:ext cx="2590800" cy="234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>
            <a:extLst>
              <a:ext uri="{FF2B5EF4-FFF2-40B4-BE49-F238E27FC236}">
                <a16:creationId xmlns:a16="http://schemas.microsoft.com/office/drawing/2014/main" id="{9DC760A1-0987-4785-A7E7-B104C07F52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Cor</a:t>
            </a:r>
          </a:p>
        </p:txBody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8D261F63-2605-4985-98C9-B3C99E53F6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pt-BR" altLang="en-US"/>
              <a:t>O que é cor?</a:t>
            </a:r>
          </a:p>
          <a:p>
            <a:pPr lvl="1"/>
            <a:r>
              <a:rPr lang="pt-BR" altLang="en-US"/>
              <a:t>Cor é uma </a:t>
            </a:r>
            <a:r>
              <a:rPr lang="pt-BR" altLang="en-US" b="1"/>
              <a:t>sensação</a:t>
            </a:r>
            <a:r>
              <a:rPr lang="pt-BR" altLang="en-US"/>
              <a:t> produzida no nosso cérebro pela luz que chega aos nossos olhos.</a:t>
            </a:r>
          </a:p>
          <a:p>
            <a:pPr lvl="1"/>
            <a:r>
              <a:rPr lang="pt-BR" altLang="en-US"/>
              <a:t>É um problema </a:t>
            </a:r>
            <a:r>
              <a:rPr lang="pt-BR" altLang="en-US" u="sng"/>
              <a:t>psico-físico</a:t>
            </a:r>
            <a:r>
              <a:rPr lang="pt-BR" altLang="en-US"/>
              <a:t>.</a:t>
            </a:r>
          </a:p>
          <a:p>
            <a:pPr lvl="1"/>
            <a:endParaRPr lang="pt-BR" altLang="en-US"/>
          </a:p>
          <a:p>
            <a:endParaRPr lang="pt-BR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>
            <a:extLst>
              <a:ext uri="{FF2B5EF4-FFF2-40B4-BE49-F238E27FC236}">
                <a16:creationId xmlns:a16="http://schemas.microsoft.com/office/drawing/2014/main" id="{DD09DB98-3776-4324-AC98-CAFDABFE6D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Representação Discreta de Cor</a:t>
            </a:r>
          </a:p>
        </p:txBody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387BB8A7-43DF-4274-BAFC-153C86D3A47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229600" cy="4267200"/>
          </a:xfrm>
        </p:spPr>
        <p:txBody>
          <a:bodyPr/>
          <a:lstStyle/>
          <a:p>
            <a:r>
              <a:rPr lang="pt-BR" altLang="en-US" sz="2600"/>
              <a:t>O espaço de todas as distribuições espectrais possui dimensão </a:t>
            </a:r>
            <a:r>
              <a:rPr lang="pt-BR" altLang="en-US" sz="2600" b="1"/>
              <a:t>infinita</a:t>
            </a:r>
            <a:r>
              <a:rPr lang="pt-BR" altLang="en-US" sz="2600"/>
              <a:t>.</a:t>
            </a:r>
          </a:p>
          <a:p>
            <a:r>
              <a:rPr lang="pt-BR" altLang="en-US" sz="2600"/>
              <a:t>Representação </a:t>
            </a:r>
            <a:r>
              <a:rPr lang="pt-BR" altLang="en-US" sz="2600" b="1"/>
              <a:t>finita</a:t>
            </a:r>
            <a:r>
              <a:rPr lang="pt-BR" altLang="en-US" sz="2600"/>
              <a:t> requer um processo de amostragem.</a:t>
            </a:r>
          </a:p>
          <a:p>
            <a:pPr lvl="1"/>
            <a:r>
              <a:rPr lang="pt-BR" altLang="en-US" sz="2400"/>
              <a:t>Aproxima um espaço de dimensão infinita por um espaço de dimensão finita (há perda de informação).</a:t>
            </a:r>
          </a:p>
          <a:p>
            <a:r>
              <a:rPr lang="pt-BR" altLang="en-US" sz="2600"/>
              <a:t>Pode-se utilizar um vetor de dimensão finita na representação discreta de cor.</a:t>
            </a:r>
          </a:p>
          <a:p>
            <a:endParaRPr lang="pt-BR" altLang="en-US" sz="2600"/>
          </a:p>
        </p:txBody>
      </p:sp>
      <p:graphicFrame>
        <p:nvGraphicFramePr>
          <p:cNvPr id="260100" name="Object 4">
            <a:extLst>
              <a:ext uri="{FF2B5EF4-FFF2-40B4-BE49-F238E27FC236}">
                <a16:creationId xmlns:a16="http://schemas.microsoft.com/office/drawing/2014/main" id="{B54C9958-1B78-4670-AD86-76E7E8BCBA5E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914400" y="5105400"/>
          <a:ext cx="73914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15" name="Equation" r:id="rId3" imgW="2539800" imgH="241200" progId="Equation.3">
                  <p:embed/>
                </p:oleObj>
              </mc:Choice>
              <mc:Fallback>
                <p:oleObj name="Equation" r:id="rId3" imgW="253980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105400"/>
                        <a:ext cx="7391400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9" name="Rectangle 5">
            <a:extLst>
              <a:ext uri="{FF2B5EF4-FFF2-40B4-BE49-F238E27FC236}">
                <a16:creationId xmlns:a16="http://schemas.microsoft.com/office/drawing/2014/main" id="{7B020683-B66B-4BF7-A030-A4C0465FE0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Espaço Perceptual de Cor</a:t>
            </a:r>
          </a:p>
        </p:txBody>
      </p:sp>
      <p:sp>
        <p:nvSpPr>
          <p:cNvPr id="262147" name="Rectangle 3">
            <a:extLst>
              <a:ext uri="{FF2B5EF4-FFF2-40B4-BE49-F238E27FC236}">
                <a16:creationId xmlns:a16="http://schemas.microsoft.com/office/drawing/2014/main" id="{C46BAAD8-39DA-49F6-943F-C8F402CF738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48600" cy="4800600"/>
          </a:xfrm>
        </p:spPr>
        <p:txBody>
          <a:bodyPr/>
          <a:lstStyle/>
          <a:p>
            <a:r>
              <a:rPr lang="pt-BR" altLang="en-US" sz="2600"/>
              <a:t>Representação define uma transformação linear.</a:t>
            </a:r>
          </a:p>
          <a:p>
            <a:pPr lvl="1"/>
            <a:r>
              <a:rPr lang="pt-BR" altLang="en-US" sz="2400"/>
              <a:t>De acordo com os experimentos de Young em 1807.</a:t>
            </a:r>
          </a:p>
          <a:p>
            <a:pPr lvl="1"/>
            <a:endParaRPr lang="pt-BR" altLang="en-US" sz="2400"/>
          </a:p>
          <a:p>
            <a:endParaRPr lang="pt-BR" altLang="en-US" sz="2600"/>
          </a:p>
          <a:p>
            <a:r>
              <a:rPr lang="pt-BR" altLang="en-US" sz="2600"/>
              <a:t>Espaço perceptual de cor é de dimensão 3.</a:t>
            </a:r>
          </a:p>
          <a:p>
            <a:r>
              <a:rPr lang="pt-BR" altLang="en-US" sz="2600"/>
              <a:t>Representação discreta associa um conjunto de distribuições espectrais ao mesmo ponto do </a:t>
            </a:r>
            <a:r>
              <a:rPr lang="pt-BR" altLang="en-US" sz="2600" b="1" i="1"/>
              <a:t>R </a:t>
            </a:r>
            <a:r>
              <a:rPr lang="pt-BR" altLang="en-US" sz="2600" b="1" baseline="30000"/>
              <a:t>3 </a:t>
            </a:r>
            <a:r>
              <a:rPr lang="pt-BR" altLang="en-US" sz="2600" b="1"/>
              <a:t> (</a:t>
            </a:r>
            <a:r>
              <a:rPr lang="pt-BR" altLang="en-US" sz="2600"/>
              <a:t>metamerismo).</a:t>
            </a:r>
          </a:p>
        </p:txBody>
      </p:sp>
      <p:graphicFrame>
        <p:nvGraphicFramePr>
          <p:cNvPr id="262148" name="Object 4">
            <a:extLst>
              <a:ext uri="{FF2B5EF4-FFF2-40B4-BE49-F238E27FC236}">
                <a16:creationId xmlns:a16="http://schemas.microsoft.com/office/drawing/2014/main" id="{AB40471E-0D28-4D00-B3E9-B222A2A1E5DE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143000" y="2895600"/>
          <a:ext cx="6248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64" name="Equation" r:id="rId3" imgW="1866600" imgH="215640" progId="Equation.3">
                  <p:embed/>
                </p:oleObj>
              </mc:Choice>
              <mc:Fallback>
                <p:oleObj name="Equation" r:id="rId3" imgW="186660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895600"/>
                        <a:ext cx="62484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>
            <a:extLst>
              <a:ext uri="{FF2B5EF4-FFF2-40B4-BE49-F238E27FC236}">
                <a16:creationId xmlns:a16="http://schemas.microsoft.com/office/drawing/2014/main" id="{FD1A7101-869E-4871-93C7-AAFADC9B8D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Metamerismo</a:t>
            </a:r>
          </a:p>
        </p:txBody>
      </p:sp>
      <p:pic>
        <p:nvPicPr>
          <p:cNvPr id="266243" name="Picture 3">
            <a:extLst>
              <a:ext uri="{FF2B5EF4-FFF2-40B4-BE49-F238E27FC236}">
                <a16:creationId xmlns:a16="http://schemas.microsoft.com/office/drawing/2014/main" id="{DCA91B88-2232-4F36-9314-A9D05B204CCB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68FA56C7-F777-453B-B887-09628FD45E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Reconstrução de Cor</a:t>
            </a:r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E93B85C4-D454-4ED0-B8E7-B3623638CD3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5029200"/>
          </a:xfrm>
        </p:spPr>
        <p:txBody>
          <a:bodyPr/>
          <a:lstStyle/>
          <a:p>
            <a:r>
              <a:rPr lang="pt-BR" altLang="en-US" sz="2600"/>
              <a:t>Dados </a:t>
            </a:r>
          </a:p>
          <a:p>
            <a:pPr lvl="1"/>
            <a:r>
              <a:rPr lang="pt-BR" altLang="en-US" sz="2400"/>
              <a:t>Uma função de distribuição espectral </a:t>
            </a:r>
            <a:r>
              <a:rPr lang="pt-BR" altLang="en-US" sz="2400" b="1" i="1"/>
              <a:t>C</a:t>
            </a:r>
            <a:r>
              <a:rPr lang="pt-BR" altLang="en-US" sz="2400"/>
              <a:t>(</a:t>
            </a:r>
            <a:r>
              <a:rPr lang="pt-BR" altLang="en-US" sz="2400">
                <a:sym typeface="Symbol" panose="05050102010706020507" pitchFamily="18" charset="2"/>
              </a:rPr>
              <a:t>)</a:t>
            </a:r>
            <a:r>
              <a:rPr lang="pt-BR" altLang="en-US" sz="2400"/>
              <a:t>, </a:t>
            </a:r>
          </a:p>
          <a:p>
            <a:pPr lvl="1"/>
            <a:r>
              <a:rPr lang="pt-BR" altLang="en-US" sz="2400"/>
              <a:t>Um sistema emissivo com base </a:t>
            </a:r>
            <a:r>
              <a:rPr lang="pt-BR" altLang="en-US" sz="2400" b="1" i="1" noProof="1"/>
              <a:t>P</a:t>
            </a:r>
            <a:r>
              <a:rPr lang="pt-BR" altLang="en-US" sz="2400" baseline="-25000" noProof="1"/>
              <a:t>k</a:t>
            </a:r>
            <a:r>
              <a:rPr lang="pt-BR" altLang="en-US" sz="2400" baseline="-25000"/>
              <a:t> </a:t>
            </a:r>
            <a:r>
              <a:rPr lang="pt-BR" altLang="en-US" sz="2400"/>
              <a:t> </a:t>
            </a:r>
          </a:p>
          <a:p>
            <a:pPr lvl="1"/>
            <a:r>
              <a:rPr lang="pt-BR" altLang="en-US" sz="2400"/>
              <a:t>E um sistema refletivo, </a:t>
            </a:r>
          </a:p>
          <a:p>
            <a:r>
              <a:rPr lang="pt-BR" altLang="en-US" sz="2600"/>
              <a:t>Como calcular as componentes na base de primárias de forma a que a cor reconstruída seja perceptualmente equivalente a cor original?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7" name="Rectangle 5">
            <a:extLst>
              <a:ext uri="{FF2B5EF4-FFF2-40B4-BE49-F238E27FC236}">
                <a16:creationId xmlns:a16="http://schemas.microsoft.com/office/drawing/2014/main" id="{807C519D-0D76-44E7-BA4F-880EC22B06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Funções de Reconstrução de Cor</a:t>
            </a:r>
          </a:p>
        </p:txBody>
      </p:sp>
      <p:sp>
        <p:nvSpPr>
          <p:cNvPr id="269315" name="Rectangle 3">
            <a:extLst>
              <a:ext uri="{FF2B5EF4-FFF2-40B4-BE49-F238E27FC236}">
                <a16:creationId xmlns:a16="http://schemas.microsoft.com/office/drawing/2014/main" id="{BF94CE3E-73A0-4E83-AA42-D79E1226435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24800" cy="4648200"/>
          </a:xfrm>
        </p:spPr>
        <p:txBody>
          <a:bodyPr/>
          <a:lstStyle/>
          <a:p>
            <a:r>
              <a:rPr lang="pt-BR" altLang="en-US" sz="2600"/>
              <a:t>Uma vez que se conheça a resposta espectral do sistema, prova-se que:</a:t>
            </a:r>
          </a:p>
          <a:p>
            <a:endParaRPr lang="pt-BR" altLang="en-US" sz="2600"/>
          </a:p>
          <a:p>
            <a:endParaRPr lang="pt-BR" altLang="en-US" sz="2600"/>
          </a:p>
          <a:p>
            <a:endParaRPr lang="pt-BR" altLang="en-US" sz="2600"/>
          </a:p>
          <a:p>
            <a:endParaRPr lang="pt-BR" altLang="en-US" sz="2600"/>
          </a:p>
          <a:p>
            <a:pPr lvl="1">
              <a:buFont typeface="Wingdings" panose="05000000000000000000" pitchFamily="2" charset="2"/>
              <a:buNone/>
            </a:pPr>
            <a:r>
              <a:rPr lang="pt-BR" altLang="en-US" sz="2400"/>
              <a:t>	</a:t>
            </a:r>
            <a:r>
              <a:rPr lang="pt-BR" altLang="en-US" sz="2400" noProof="1"/>
              <a:t>r</a:t>
            </a:r>
            <a:r>
              <a:rPr lang="pt-BR" altLang="en-US" sz="2400" baseline="-25000" noProof="1"/>
              <a:t>k</a:t>
            </a:r>
            <a:r>
              <a:rPr lang="pt-BR" altLang="en-US" sz="2400"/>
              <a:t>(</a:t>
            </a:r>
            <a:r>
              <a:rPr lang="pt-BR" altLang="en-US" sz="2400">
                <a:sym typeface="Symbol" panose="05050102010706020507" pitchFamily="18" charset="2"/>
              </a:rPr>
              <a:t>) são as funções de reconstrução de cor.</a:t>
            </a:r>
          </a:p>
        </p:txBody>
      </p:sp>
      <p:graphicFrame>
        <p:nvGraphicFramePr>
          <p:cNvPr id="269316" name="Object 4">
            <a:extLst>
              <a:ext uri="{FF2B5EF4-FFF2-40B4-BE49-F238E27FC236}">
                <a16:creationId xmlns:a16="http://schemas.microsoft.com/office/drawing/2014/main" id="{9CBAC562-96F2-4E98-B4A5-5C86353F78C0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866775" y="2971800"/>
          <a:ext cx="649605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32" name="Equation" r:id="rId3" imgW="2387520" imgH="431640" progId="Equation.3">
                  <p:embed/>
                </p:oleObj>
              </mc:Choice>
              <mc:Fallback>
                <p:oleObj name="Equation" r:id="rId3" imgW="238752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2971800"/>
                        <a:ext cx="6496050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>
            <a:extLst>
              <a:ext uri="{FF2B5EF4-FFF2-40B4-BE49-F238E27FC236}">
                <a16:creationId xmlns:a16="http://schemas.microsoft.com/office/drawing/2014/main" id="{5D761B18-2EDF-45DB-B3A0-B157374FEC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Resposta Espectral</a:t>
            </a:r>
          </a:p>
        </p:txBody>
      </p:sp>
      <p:sp>
        <p:nvSpPr>
          <p:cNvPr id="271365" name="Rectangle 5">
            <a:extLst>
              <a:ext uri="{FF2B5EF4-FFF2-40B4-BE49-F238E27FC236}">
                <a16:creationId xmlns:a16="http://schemas.microsoft.com/office/drawing/2014/main" id="{DAA89A5E-8737-496A-8273-A61EC314D5F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8153400" cy="4800600"/>
          </a:xfrm>
        </p:spPr>
        <p:txBody>
          <a:bodyPr/>
          <a:lstStyle/>
          <a:p>
            <a:endParaRPr lang="pt-BR" altLang="en-US" sz="2600"/>
          </a:p>
          <a:p>
            <a:endParaRPr lang="pt-BR" altLang="en-US" sz="2600"/>
          </a:p>
          <a:p>
            <a:endParaRPr lang="pt-BR" altLang="en-US" sz="2600"/>
          </a:p>
          <a:p>
            <a:endParaRPr lang="pt-BR" altLang="en-US" sz="2600"/>
          </a:p>
          <a:p>
            <a:endParaRPr lang="pt-BR" altLang="en-US" sz="2600"/>
          </a:p>
          <a:p>
            <a:endParaRPr lang="pt-BR" altLang="en-US" sz="2600"/>
          </a:p>
          <a:p>
            <a:r>
              <a:rPr lang="pt-BR" altLang="en-US" sz="2600"/>
              <a:t>Cor espectral desconhecida à esquerda.</a:t>
            </a:r>
          </a:p>
          <a:p>
            <a:r>
              <a:rPr lang="pt-BR" altLang="en-US" sz="2600"/>
              <a:t>Três cores padrão de cada lado.</a:t>
            </a:r>
          </a:p>
          <a:p>
            <a:r>
              <a:rPr lang="pt-BR" altLang="en-US" sz="2600"/>
              <a:t>Intensidade de cada cor padrão varia de forma independente.</a:t>
            </a:r>
          </a:p>
        </p:txBody>
      </p:sp>
      <p:pic>
        <p:nvPicPr>
          <p:cNvPr id="271368" name="Picture 8">
            <a:extLst>
              <a:ext uri="{FF2B5EF4-FFF2-40B4-BE49-F238E27FC236}">
                <a16:creationId xmlns:a16="http://schemas.microsoft.com/office/drawing/2014/main" id="{E7601685-9D87-43F4-BF8B-0598DB03841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905000"/>
            <a:ext cx="3100388" cy="195103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graphicFrame>
        <p:nvGraphicFramePr>
          <p:cNvPr id="271370" name="Object 10">
            <a:extLst>
              <a:ext uri="{FF2B5EF4-FFF2-40B4-BE49-F238E27FC236}">
                <a16:creationId xmlns:a16="http://schemas.microsoft.com/office/drawing/2014/main" id="{8720EAD4-A493-4ED9-BC31-02C735536CD0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1295400" y="1295400"/>
          <a:ext cx="28448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86" name="Bitmap Image" r:id="rId4" imgW="3580952" imgH="3933333" progId="Paint.Picture">
                  <p:embed/>
                </p:oleObj>
              </mc:Choice>
              <mc:Fallback>
                <p:oleObj name="Bitmap Image" r:id="rId4" imgW="3580952" imgH="3933333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95400"/>
                        <a:ext cx="28448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1372" name="Text Box 12">
            <a:extLst>
              <a:ext uri="{FF2B5EF4-FFF2-40B4-BE49-F238E27FC236}">
                <a16:creationId xmlns:a16="http://schemas.microsoft.com/office/drawing/2014/main" id="{AA7C9BEF-E626-47A7-8A03-5E813DFB3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810000"/>
            <a:ext cx="149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 i="0"/>
              <a:t>cor espectral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>
            <a:extLst>
              <a:ext uri="{FF2B5EF4-FFF2-40B4-BE49-F238E27FC236}">
                <a16:creationId xmlns:a16="http://schemas.microsoft.com/office/drawing/2014/main" id="{5A989A3F-C120-4BE3-B3B7-B0D2AE3E66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Diagrama de Cromaticidade</a:t>
            </a:r>
          </a:p>
        </p:txBody>
      </p:sp>
      <p:pic>
        <p:nvPicPr>
          <p:cNvPr id="274435" name="Picture 3">
            <a:extLst>
              <a:ext uri="{FF2B5EF4-FFF2-40B4-BE49-F238E27FC236}">
                <a16:creationId xmlns:a16="http://schemas.microsoft.com/office/drawing/2014/main" id="{E6D559BF-2EB7-4DEE-8CAB-FF9E50974B6D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676400"/>
            <a:ext cx="6705600" cy="452596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>
            <a:extLst>
              <a:ext uri="{FF2B5EF4-FFF2-40B4-BE49-F238E27FC236}">
                <a16:creationId xmlns:a16="http://schemas.microsoft.com/office/drawing/2014/main" id="{1BC0A019-DD53-43CD-91EE-6B7F269A62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Intensidade Negativa?</a:t>
            </a:r>
          </a:p>
        </p:txBody>
      </p:sp>
      <p:sp>
        <p:nvSpPr>
          <p:cNvPr id="278531" name="Rectangle 3">
            <a:extLst>
              <a:ext uri="{FF2B5EF4-FFF2-40B4-BE49-F238E27FC236}">
                <a16:creationId xmlns:a16="http://schemas.microsoft.com/office/drawing/2014/main" id="{712AA0E2-2C0C-4E22-9B25-7893C5A463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 dirty="0"/>
              <a:t>Pode haver cores que não são igualadas pelas três cores padrão apenas.</a:t>
            </a:r>
          </a:p>
          <a:p>
            <a:pPr lvl="1"/>
            <a:r>
              <a:rPr lang="pt-BR" altLang="en-US" dirty="0"/>
              <a:t>Nesse caso, adiciona-se uma cor padrão ao lado esquerdo também (correspondendo, matematicamente, a uma intensidade negativa).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>
            <a:extLst>
              <a:ext uri="{FF2B5EF4-FFF2-40B4-BE49-F238E27FC236}">
                <a16:creationId xmlns:a16="http://schemas.microsoft.com/office/drawing/2014/main" id="{B1BF3071-FDE2-4923-92A7-8A98971C53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Sólido de Cor</a:t>
            </a:r>
          </a:p>
        </p:txBody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57719D19-3BB9-44D1-AADE-90C31A8A4A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/>
              <a:t>Conjunto de todas as cores visíveis forma um cone convexo, chamado de sólido de cor.</a:t>
            </a:r>
          </a:p>
          <a:p>
            <a:pPr lvl="1"/>
            <a:r>
              <a:rPr lang="pt-BR" altLang="en-US"/>
              <a:t>Combinação convexa de duas distribuições espectrais é uma distribuição espectral.</a:t>
            </a:r>
          </a:p>
          <a:p>
            <a:pPr lvl="1"/>
            <a:r>
              <a:rPr lang="pt-BR" altLang="en-US"/>
              <a:t>Cada distribuição espectral corresponde a um único ponto no espaço de cor.</a:t>
            </a:r>
          </a:p>
          <a:p>
            <a:pPr lvl="1"/>
            <a:r>
              <a:rPr lang="pt-BR" altLang="en-US"/>
              <a:t>Aplicação de representação é linear.</a:t>
            </a:r>
          </a:p>
          <a:p>
            <a:pPr lvl="1"/>
            <a:r>
              <a:rPr lang="pt-BR" altLang="en-US"/>
              <a:t>Espaço de cor é o conjunto das retas que passam pela origem.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8" name="Rectangle 4">
            <a:extLst>
              <a:ext uri="{FF2B5EF4-FFF2-40B4-BE49-F238E27FC236}">
                <a16:creationId xmlns:a16="http://schemas.microsoft.com/office/drawing/2014/main" id="{B6C5FD0F-A685-440D-9BF5-EBAC699B3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Sólido de Cor</a:t>
            </a:r>
          </a:p>
        </p:txBody>
      </p:sp>
      <p:graphicFrame>
        <p:nvGraphicFramePr>
          <p:cNvPr id="282627" name="Object 3">
            <a:extLst>
              <a:ext uri="{FF2B5EF4-FFF2-40B4-BE49-F238E27FC236}">
                <a16:creationId xmlns:a16="http://schemas.microsoft.com/office/drawing/2014/main" id="{BA3D7B30-1909-461E-B13E-035753E73F6C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609850" y="1671638"/>
          <a:ext cx="3924300" cy="43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43" name="Bitmap Image" r:id="rId3" imgW="3924848" imgH="4382112" progId="Paint.Picture">
                  <p:embed/>
                </p:oleObj>
              </mc:Choice>
              <mc:Fallback>
                <p:oleObj name="Bitmap Image" r:id="rId3" imgW="3924848" imgH="4382112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1671638"/>
                        <a:ext cx="3924300" cy="438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>
            <a:extLst>
              <a:ext uri="{FF2B5EF4-FFF2-40B4-BE49-F238E27FC236}">
                <a16:creationId xmlns:a16="http://schemas.microsoft.com/office/drawing/2014/main" id="{3D23042C-B7CE-4A36-BCB5-0313718B02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Paradigmas de Abstração</a:t>
            </a:r>
          </a:p>
        </p:txBody>
      </p:sp>
      <p:sp>
        <p:nvSpPr>
          <p:cNvPr id="265219" name="Rectangle 3">
            <a:extLst>
              <a:ext uri="{FF2B5EF4-FFF2-40B4-BE49-F238E27FC236}">
                <a16:creationId xmlns:a16="http://schemas.microsoft.com/office/drawing/2014/main" id="{7D9329EF-0D13-4D91-AE15-89617D2666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/>
              <a:t>Universos:  físico → matemático → representação → codificação.</a:t>
            </a:r>
          </a:p>
          <a:p>
            <a:r>
              <a:rPr lang="pt-BR" altLang="en-US"/>
              <a:t>Luz → modelo espectral → representação tricromática → sistemas de cor.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>
            <a:extLst>
              <a:ext uri="{FF2B5EF4-FFF2-40B4-BE49-F238E27FC236}">
                <a16:creationId xmlns:a16="http://schemas.microsoft.com/office/drawing/2014/main" id="{8E72BCF3-A6AE-4C41-9F14-80A2E97732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Propriedades</a:t>
            </a:r>
          </a:p>
        </p:txBody>
      </p:sp>
      <p:sp>
        <p:nvSpPr>
          <p:cNvPr id="280579" name="Rectangle 3">
            <a:extLst>
              <a:ext uri="{FF2B5EF4-FFF2-40B4-BE49-F238E27FC236}">
                <a16:creationId xmlns:a16="http://schemas.microsoft.com/office/drawing/2014/main" id="{6EA37D50-8BD5-4D50-A790-753B68C3A6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/>
              <a:t>C(</a:t>
            </a:r>
            <a:r>
              <a:rPr lang="pt-BR" altLang="en-US">
                <a:sym typeface="Symbol" panose="05050102010706020507" pitchFamily="18" charset="2"/>
              </a:rPr>
              <a:t>) é cor visível  t </a:t>
            </a:r>
            <a:r>
              <a:rPr lang="pt-BR" altLang="en-US"/>
              <a:t>C(</a:t>
            </a:r>
            <a:r>
              <a:rPr lang="pt-BR" altLang="en-US">
                <a:sym typeface="Symbol" panose="05050102010706020507" pitchFamily="18" charset="2"/>
              </a:rPr>
              <a:t>) é cor visível.</a:t>
            </a:r>
          </a:p>
          <a:p>
            <a:pPr lvl="1"/>
            <a:r>
              <a:rPr lang="pt-BR" altLang="en-US">
                <a:sym typeface="Symbol" panose="05050102010706020507" pitchFamily="18" charset="2"/>
              </a:rPr>
              <a:t>R(t </a:t>
            </a:r>
            <a:r>
              <a:rPr lang="pt-BR" altLang="en-US"/>
              <a:t>C(</a:t>
            </a:r>
            <a:r>
              <a:rPr lang="pt-BR" altLang="en-US">
                <a:sym typeface="Symbol" panose="05050102010706020507" pitchFamily="18" charset="2"/>
              </a:rPr>
              <a:t>) ) = t R(</a:t>
            </a:r>
            <a:r>
              <a:rPr lang="pt-BR" altLang="en-US"/>
              <a:t>C(</a:t>
            </a:r>
            <a:r>
              <a:rPr lang="pt-BR" altLang="en-US">
                <a:sym typeface="Symbol" panose="05050102010706020507" pitchFamily="18" charset="2"/>
              </a:rPr>
              <a:t>) ).</a:t>
            </a:r>
          </a:p>
          <a:p>
            <a:r>
              <a:rPr lang="pt-BR" altLang="en-US" noProof="1">
                <a:sym typeface="Symbol" panose="05050102010706020507" pitchFamily="18" charset="2"/>
              </a:rPr>
              <a:t>C</a:t>
            </a:r>
            <a:r>
              <a:rPr lang="pt-BR" altLang="en-US" baseline="-25000" noProof="1">
                <a:sym typeface="Symbol" panose="05050102010706020507" pitchFamily="18" charset="2"/>
              </a:rPr>
              <a:t>1</a:t>
            </a:r>
            <a:r>
              <a:rPr lang="pt-BR" altLang="en-US">
                <a:sym typeface="Symbol" panose="05050102010706020507" pitchFamily="18" charset="2"/>
              </a:rPr>
              <a:t>() e </a:t>
            </a:r>
            <a:r>
              <a:rPr lang="pt-BR" altLang="en-US" noProof="1">
                <a:sym typeface="Symbol" panose="05050102010706020507" pitchFamily="18" charset="2"/>
              </a:rPr>
              <a:t>C</a:t>
            </a:r>
            <a:r>
              <a:rPr lang="pt-BR" altLang="en-US" baseline="-25000" noProof="1">
                <a:sym typeface="Symbol" panose="05050102010706020507" pitchFamily="18" charset="2"/>
              </a:rPr>
              <a:t>2</a:t>
            </a:r>
            <a:r>
              <a:rPr lang="pt-BR" altLang="en-US">
                <a:sym typeface="Symbol" panose="05050102010706020507" pitchFamily="18" charset="2"/>
              </a:rPr>
              <a:t>() são cores visíveis   (1-t) </a:t>
            </a:r>
            <a:r>
              <a:rPr lang="pt-BR" altLang="en-US" noProof="1">
                <a:sym typeface="Symbol" panose="05050102010706020507" pitchFamily="18" charset="2"/>
              </a:rPr>
              <a:t>C</a:t>
            </a:r>
            <a:r>
              <a:rPr lang="pt-BR" altLang="en-US" baseline="-25000" noProof="1">
                <a:sym typeface="Symbol" panose="05050102010706020507" pitchFamily="18" charset="2"/>
              </a:rPr>
              <a:t>1</a:t>
            </a:r>
            <a:r>
              <a:rPr lang="pt-BR" altLang="en-US">
                <a:sym typeface="Symbol" panose="05050102010706020507" pitchFamily="18" charset="2"/>
              </a:rPr>
              <a:t>() + t </a:t>
            </a:r>
            <a:r>
              <a:rPr lang="pt-BR" altLang="en-US" noProof="1">
                <a:sym typeface="Symbol" panose="05050102010706020507" pitchFamily="18" charset="2"/>
              </a:rPr>
              <a:t>C</a:t>
            </a:r>
            <a:r>
              <a:rPr lang="pt-BR" altLang="en-US" baseline="-25000" noProof="1">
                <a:sym typeface="Symbol" panose="05050102010706020507" pitchFamily="18" charset="2"/>
              </a:rPr>
              <a:t>2</a:t>
            </a:r>
            <a:r>
              <a:rPr lang="pt-BR" altLang="en-US">
                <a:sym typeface="Symbol" panose="05050102010706020507" pitchFamily="18" charset="2"/>
              </a:rPr>
              <a:t>() , t  [0,1], é cor visível.</a:t>
            </a:r>
          </a:p>
          <a:p>
            <a:pPr lvl="1"/>
            <a:r>
              <a:rPr lang="pt-BR" altLang="en-US" noProof="1">
                <a:sym typeface="Symbol" panose="05050102010706020507" pitchFamily="18" charset="2"/>
              </a:rPr>
              <a:t>R((1-t) C</a:t>
            </a:r>
            <a:r>
              <a:rPr lang="pt-BR" altLang="en-US" baseline="-25000" noProof="1">
                <a:sym typeface="Symbol" panose="05050102010706020507" pitchFamily="18" charset="2"/>
              </a:rPr>
              <a:t>1</a:t>
            </a:r>
            <a:r>
              <a:rPr lang="pt-BR" altLang="en-US" noProof="1">
                <a:sym typeface="Symbol" panose="05050102010706020507" pitchFamily="18" charset="2"/>
              </a:rPr>
              <a:t>() + t C</a:t>
            </a:r>
            <a:r>
              <a:rPr lang="pt-BR" altLang="en-US" baseline="-25000" noProof="1">
                <a:sym typeface="Symbol" panose="05050102010706020507" pitchFamily="18" charset="2"/>
              </a:rPr>
              <a:t>2</a:t>
            </a:r>
            <a:r>
              <a:rPr lang="pt-BR" altLang="en-US" noProof="1">
                <a:sym typeface="Symbol" panose="05050102010706020507" pitchFamily="18" charset="2"/>
              </a:rPr>
              <a:t>())  = (1-t) R(C</a:t>
            </a:r>
            <a:r>
              <a:rPr lang="pt-BR" altLang="en-US" baseline="-25000" noProof="1">
                <a:sym typeface="Symbol" panose="05050102010706020507" pitchFamily="18" charset="2"/>
              </a:rPr>
              <a:t>1</a:t>
            </a:r>
            <a:r>
              <a:rPr lang="pt-BR" altLang="en-US" noProof="1">
                <a:sym typeface="Symbol" panose="05050102010706020507" pitchFamily="18" charset="2"/>
              </a:rPr>
              <a:t>() )+             t R(C</a:t>
            </a:r>
            <a:r>
              <a:rPr lang="pt-BR" altLang="en-US" baseline="-25000" noProof="1">
                <a:sym typeface="Symbol" panose="05050102010706020507" pitchFamily="18" charset="2"/>
              </a:rPr>
              <a:t>2</a:t>
            </a:r>
            <a:r>
              <a:rPr lang="pt-BR" altLang="en-US" noProof="1">
                <a:sym typeface="Symbol" panose="05050102010706020507" pitchFamily="18" charset="2"/>
              </a:rPr>
              <a:t>() ).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>
            <a:extLst>
              <a:ext uri="{FF2B5EF4-FFF2-40B4-BE49-F238E27FC236}">
                <a16:creationId xmlns:a16="http://schemas.microsoft.com/office/drawing/2014/main" id="{F37757F5-87EB-4C94-87A4-FB587F8A1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Diagrama de Cromaticidade</a:t>
            </a:r>
          </a:p>
        </p:txBody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A7A1664F-9FE4-43B9-AEA9-77BC7B1FE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/>
              <a:t>Projeta-se radialmente o sólido de cor no plano de Maxwell:  x + y + z = 1.</a:t>
            </a:r>
          </a:p>
          <a:p>
            <a:pPr lvl="1"/>
            <a:r>
              <a:rPr lang="pt-BR" altLang="en-US"/>
              <a:t>A interseção do sólido de cor com o plano de Maxwell é uma curva convexa.</a:t>
            </a:r>
          </a:p>
          <a:p>
            <a:pPr lvl="1"/>
            <a:r>
              <a:rPr lang="pt-BR" altLang="en-US"/>
              <a:t>Cores espectrais correspondem a pontos na fronteira do diagrama de cromaticidade.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>
            <a:extLst>
              <a:ext uri="{FF2B5EF4-FFF2-40B4-BE49-F238E27FC236}">
                <a16:creationId xmlns:a16="http://schemas.microsoft.com/office/drawing/2014/main" id="{00EE757F-12B0-4BFC-8172-495029E932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Coordenadas de Cromaticidade</a:t>
            </a:r>
          </a:p>
        </p:txBody>
      </p:sp>
      <p:sp>
        <p:nvSpPr>
          <p:cNvPr id="284675" name="Rectangle 3">
            <a:extLst>
              <a:ext uri="{FF2B5EF4-FFF2-40B4-BE49-F238E27FC236}">
                <a16:creationId xmlns:a16="http://schemas.microsoft.com/office/drawing/2014/main" id="{1F5CB0BA-CF74-4B6E-94F3-0B762F278E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876800"/>
          </a:xfrm>
        </p:spPr>
        <p:txBody>
          <a:bodyPr/>
          <a:lstStyle/>
          <a:p>
            <a:r>
              <a:rPr lang="pt-BR" altLang="en-US" dirty="0"/>
              <a:t>Reta que passa pela origem e por uma cor </a:t>
            </a:r>
            <a:r>
              <a:rPr lang="pt-BR" altLang="en-US" b="1" i="1" dirty="0"/>
              <a:t>C.</a:t>
            </a:r>
          </a:p>
          <a:p>
            <a:pPr lvl="1"/>
            <a:r>
              <a:rPr lang="pt-BR" altLang="en-US" dirty="0"/>
              <a:t>{p; p = </a:t>
            </a:r>
            <a:r>
              <a:rPr lang="pt-BR" altLang="en-US" noProof="1"/>
              <a:t>t</a:t>
            </a:r>
            <a:r>
              <a:rPr lang="pt-BR" altLang="en-US" i="1" noProof="1"/>
              <a:t>C</a:t>
            </a:r>
            <a:r>
              <a:rPr lang="pt-BR" altLang="en-US" dirty="0"/>
              <a:t>, t </a:t>
            </a:r>
            <a:r>
              <a:rPr lang="pt-BR" altLang="en-US" dirty="0">
                <a:sym typeface="Symbol" panose="05050102010706020507" pitchFamily="18" charset="2"/>
              </a:rPr>
              <a:t> </a:t>
            </a:r>
            <a:r>
              <a:rPr lang="pt-BR" altLang="en-US" i="1" dirty="0">
                <a:sym typeface="Symbol" panose="05050102010706020507" pitchFamily="18" charset="2"/>
              </a:rPr>
              <a:t>R</a:t>
            </a:r>
            <a:r>
              <a:rPr lang="pt-BR" altLang="en-US" dirty="0">
                <a:sym typeface="Symbol" panose="05050102010706020507" pitchFamily="18" charset="2"/>
              </a:rPr>
              <a:t>}.</a:t>
            </a:r>
            <a:endParaRPr lang="pt-BR" altLang="en-US" dirty="0"/>
          </a:p>
          <a:p>
            <a:r>
              <a:rPr lang="pt-BR" altLang="en-US" dirty="0">
                <a:sym typeface="Symbol" panose="05050102010706020507" pitchFamily="18" charset="2"/>
              </a:rPr>
              <a:t>Projeção c</a:t>
            </a:r>
            <a:r>
              <a:rPr lang="pt-BR" altLang="en-US" baseline="30000" dirty="0">
                <a:sym typeface="Symbol" panose="05050102010706020507" pitchFamily="18" charset="2"/>
              </a:rPr>
              <a:t> </a:t>
            </a:r>
            <a:r>
              <a:rPr lang="pt-BR" altLang="en-US" dirty="0">
                <a:sym typeface="Symbol" panose="05050102010706020507" pitchFamily="18" charset="2"/>
              </a:rPr>
              <a:t>= (</a:t>
            </a:r>
            <a:r>
              <a:rPr lang="pt-BR" altLang="en-US" dirty="0" err="1">
                <a:sym typeface="Symbol" panose="05050102010706020507" pitchFamily="18" charset="2"/>
              </a:rPr>
              <a:t>c</a:t>
            </a:r>
            <a:r>
              <a:rPr lang="pt-BR" altLang="en-US" baseline="-25000" dirty="0" err="1">
                <a:sym typeface="Symbol" panose="05050102010706020507" pitchFamily="18" charset="2"/>
              </a:rPr>
              <a:t>r</a:t>
            </a:r>
            <a:r>
              <a:rPr lang="pt-BR" altLang="en-US" dirty="0">
                <a:sym typeface="Symbol" panose="05050102010706020507" pitchFamily="18" charset="2"/>
              </a:rPr>
              <a:t>, c</a:t>
            </a:r>
            <a:r>
              <a:rPr lang="pt-BR" altLang="en-US" baseline="-25000" dirty="0">
                <a:sym typeface="Symbol" panose="05050102010706020507" pitchFamily="18" charset="2"/>
              </a:rPr>
              <a:t>g</a:t>
            </a:r>
            <a:r>
              <a:rPr lang="pt-BR" altLang="en-US" dirty="0">
                <a:sym typeface="Symbol" panose="05050102010706020507" pitchFamily="18" charset="2"/>
              </a:rPr>
              <a:t>, c</a:t>
            </a:r>
            <a:r>
              <a:rPr lang="pt-BR" altLang="en-US" baseline="30000" dirty="0">
                <a:sym typeface="Symbol" panose="05050102010706020507" pitchFamily="18" charset="2"/>
              </a:rPr>
              <a:t> </a:t>
            </a:r>
            <a:r>
              <a:rPr lang="pt-BR" altLang="en-US" baseline="-25000" dirty="0">
                <a:sym typeface="Symbol" panose="05050102010706020507" pitchFamily="18" charset="2"/>
              </a:rPr>
              <a:t>b</a:t>
            </a:r>
            <a:r>
              <a:rPr lang="pt-BR" altLang="en-US" dirty="0">
                <a:sym typeface="Symbol" panose="05050102010706020507" pitchFamily="18" charset="2"/>
              </a:rPr>
              <a:t>) no plano de Maxwell impõem </a:t>
            </a:r>
            <a:r>
              <a:rPr lang="pt-BR" altLang="en-US" dirty="0" err="1">
                <a:sym typeface="Symbol" panose="05050102010706020507" pitchFamily="18" charset="2"/>
              </a:rPr>
              <a:t>c</a:t>
            </a:r>
            <a:r>
              <a:rPr lang="pt-BR" altLang="en-US" baseline="-25000" dirty="0" err="1">
                <a:sym typeface="Symbol" panose="05050102010706020507" pitchFamily="18" charset="2"/>
              </a:rPr>
              <a:t>r</a:t>
            </a:r>
            <a:r>
              <a:rPr lang="pt-BR" altLang="en-US" baseline="-25000" dirty="0">
                <a:sym typeface="Symbol" panose="05050102010706020507" pitchFamily="18" charset="2"/>
              </a:rPr>
              <a:t> </a:t>
            </a:r>
            <a:r>
              <a:rPr lang="pt-BR" altLang="en-US" dirty="0">
                <a:sym typeface="Symbol" panose="05050102010706020507" pitchFamily="18" charset="2"/>
              </a:rPr>
              <a:t>+ c</a:t>
            </a:r>
            <a:r>
              <a:rPr lang="pt-BR" altLang="en-US" baseline="-25000" dirty="0">
                <a:sym typeface="Symbol" panose="05050102010706020507" pitchFamily="18" charset="2"/>
              </a:rPr>
              <a:t>g</a:t>
            </a:r>
            <a:r>
              <a:rPr lang="pt-BR" altLang="en-US" dirty="0">
                <a:sym typeface="Symbol" panose="05050102010706020507" pitchFamily="18" charset="2"/>
              </a:rPr>
              <a:t> + </a:t>
            </a:r>
            <a:r>
              <a:rPr lang="pt-BR" altLang="en-US" dirty="0" err="1">
                <a:sym typeface="Symbol" panose="05050102010706020507" pitchFamily="18" charset="2"/>
              </a:rPr>
              <a:t>c</a:t>
            </a:r>
            <a:r>
              <a:rPr lang="pt-BR" altLang="en-US" baseline="-25000" dirty="0" err="1">
                <a:sym typeface="Symbol" panose="05050102010706020507" pitchFamily="18" charset="2"/>
              </a:rPr>
              <a:t>b</a:t>
            </a:r>
            <a:r>
              <a:rPr lang="pt-BR" altLang="en-US" baseline="-25000" dirty="0">
                <a:sym typeface="Symbol" panose="05050102010706020507" pitchFamily="18" charset="2"/>
              </a:rPr>
              <a:t> </a:t>
            </a:r>
            <a:r>
              <a:rPr lang="pt-BR" altLang="en-US" dirty="0">
                <a:sym typeface="Symbol" panose="05050102010706020507" pitchFamily="18" charset="2"/>
              </a:rPr>
              <a:t>= 1.</a:t>
            </a:r>
            <a:endParaRPr lang="pt-BR" altLang="en-US" dirty="0"/>
          </a:p>
          <a:p>
            <a:r>
              <a:rPr lang="pt-BR" altLang="en-US" noProof="1">
                <a:sym typeface="Symbol" panose="05050102010706020507" pitchFamily="18" charset="2"/>
              </a:rPr>
              <a:t>t(</a:t>
            </a:r>
            <a:r>
              <a:rPr lang="pt-BR" altLang="en-US" i="1" noProof="1">
                <a:sym typeface="Symbol" panose="05050102010706020507" pitchFamily="18" charset="2"/>
              </a:rPr>
              <a:t>C</a:t>
            </a:r>
            <a:r>
              <a:rPr lang="pt-BR" altLang="en-US" baseline="-25000" noProof="1">
                <a:sym typeface="Symbol" panose="05050102010706020507" pitchFamily="18" charset="2"/>
              </a:rPr>
              <a:t>r</a:t>
            </a:r>
            <a:r>
              <a:rPr lang="pt-BR" altLang="en-US" noProof="1">
                <a:sym typeface="Symbol" panose="05050102010706020507" pitchFamily="18" charset="2"/>
              </a:rPr>
              <a:t>+</a:t>
            </a:r>
            <a:r>
              <a:rPr lang="pt-BR" altLang="en-US" i="1" noProof="1">
                <a:sym typeface="Symbol" panose="05050102010706020507" pitchFamily="18" charset="2"/>
              </a:rPr>
              <a:t>C</a:t>
            </a:r>
            <a:r>
              <a:rPr lang="pt-BR" altLang="en-US" baseline="-25000" noProof="1">
                <a:sym typeface="Symbol" panose="05050102010706020507" pitchFamily="18" charset="2"/>
              </a:rPr>
              <a:t>g</a:t>
            </a:r>
            <a:r>
              <a:rPr lang="pt-BR" altLang="en-US" noProof="1">
                <a:sym typeface="Symbol" panose="05050102010706020507" pitchFamily="18" charset="2"/>
              </a:rPr>
              <a:t>+</a:t>
            </a:r>
            <a:r>
              <a:rPr lang="pt-BR" altLang="en-US" i="1" noProof="1">
                <a:sym typeface="Symbol" panose="05050102010706020507" pitchFamily="18" charset="2"/>
              </a:rPr>
              <a:t>C</a:t>
            </a:r>
            <a:r>
              <a:rPr lang="pt-BR" altLang="en-US" baseline="-25000" noProof="1">
                <a:sym typeface="Symbol" panose="05050102010706020507" pitchFamily="18" charset="2"/>
              </a:rPr>
              <a:t>b</a:t>
            </a:r>
            <a:r>
              <a:rPr lang="pt-BR" altLang="en-US" noProof="1">
                <a:sym typeface="Symbol" panose="05050102010706020507" pitchFamily="18" charset="2"/>
              </a:rPr>
              <a:t>) = c</a:t>
            </a:r>
            <a:r>
              <a:rPr lang="pt-BR" altLang="en-US" baseline="-25000" noProof="1">
                <a:sym typeface="Symbol" panose="05050102010706020507" pitchFamily="18" charset="2"/>
              </a:rPr>
              <a:t>r</a:t>
            </a:r>
            <a:r>
              <a:rPr lang="pt-BR" altLang="en-US" noProof="1">
                <a:sym typeface="Symbol" panose="05050102010706020507" pitchFamily="18" charset="2"/>
              </a:rPr>
              <a:t>+ c</a:t>
            </a:r>
            <a:r>
              <a:rPr lang="pt-BR" altLang="en-US" baseline="-25000" noProof="1">
                <a:sym typeface="Symbol" panose="05050102010706020507" pitchFamily="18" charset="2"/>
              </a:rPr>
              <a:t>g</a:t>
            </a:r>
            <a:r>
              <a:rPr lang="pt-BR" altLang="en-US" noProof="1">
                <a:sym typeface="Symbol" panose="05050102010706020507" pitchFamily="18" charset="2"/>
              </a:rPr>
              <a:t>+ c</a:t>
            </a:r>
            <a:r>
              <a:rPr lang="pt-BR" altLang="en-US" baseline="-25000" noProof="1">
                <a:sym typeface="Symbol" panose="05050102010706020507" pitchFamily="18" charset="2"/>
              </a:rPr>
              <a:t>b </a:t>
            </a:r>
            <a:r>
              <a:rPr lang="pt-BR" altLang="en-US" noProof="1">
                <a:sym typeface="Symbol" panose="05050102010706020507" pitchFamily="18" charset="2"/>
              </a:rPr>
              <a:t>= 1  t = 1/(</a:t>
            </a:r>
            <a:r>
              <a:rPr lang="pt-BR" altLang="en-US" i="1" noProof="1">
                <a:sym typeface="Symbol" panose="05050102010706020507" pitchFamily="18" charset="2"/>
              </a:rPr>
              <a:t>C</a:t>
            </a:r>
            <a:r>
              <a:rPr lang="pt-BR" altLang="en-US" baseline="-25000" noProof="1">
                <a:sym typeface="Symbol" panose="05050102010706020507" pitchFamily="18" charset="2"/>
              </a:rPr>
              <a:t>r</a:t>
            </a:r>
            <a:r>
              <a:rPr lang="pt-BR" altLang="en-US" noProof="1">
                <a:sym typeface="Symbol" panose="05050102010706020507" pitchFamily="18" charset="2"/>
              </a:rPr>
              <a:t>+</a:t>
            </a:r>
            <a:r>
              <a:rPr lang="pt-BR" altLang="en-US" i="1" noProof="1">
                <a:sym typeface="Symbol" panose="05050102010706020507" pitchFamily="18" charset="2"/>
              </a:rPr>
              <a:t>C</a:t>
            </a:r>
            <a:r>
              <a:rPr lang="pt-BR" altLang="en-US" baseline="-25000" noProof="1">
                <a:sym typeface="Symbol" panose="05050102010706020507" pitchFamily="18" charset="2"/>
              </a:rPr>
              <a:t>g</a:t>
            </a:r>
            <a:r>
              <a:rPr lang="pt-BR" altLang="en-US" noProof="1">
                <a:sym typeface="Symbol" panose="05050102010706020507" pitchFamily="18" charset="2"/>
              </a:rPr>
              <a:t>+</a:t>
            </a:r>
            <a:r>
              <a:rPr lang="pt-BR" altLang="en-US" i="1" noProof="1">
                <a:sym typeface="Symbol" panose="05050102010706020507" pitchFamily="18" charset="2"/>
              </a:rPr>
              <a:t>C</a:t>
            </a:r>
            <a:r>
              <a:rPr lang="pt-BR" altLang="en-US" baseline="-25000" noProof="1">
                <a:sym typeface="Symbol" panose="05050102010706020507" pitchFamily="18" charset="2"/>
              </a:rPr>
              <a:t>b</a:t>
            </a:r>
            <a:r>
              <a:rPr lang="pt-BR" altLang="en-US" noProof="1">
                <a:sym typeface="Symbol" panose="05050102010706020507" pitchFamily="18" charset="2"/>
              </a:rPr>
              <a:t>)</a:t>
            </a:r>
            <a:endParaRPr lang="pt-BR" altLang="en-US" baseline="-25000" noProof="1">
              <a:sym typeface="Symbol" panose="05050102010706020507" pitchFamily="18" charset="2"/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pt-BR" altLang="en-US" noProof="1">
                <a:sym typeface="Symbol" panose="05050102010706020507" pitchFamily="18" charset="2"/>
              </a:rPr>
              <a:t> c</a:t>
            </a:r>
            <a:r>
              <a:rPr lang="pt-BR" altLang="en-US" baseline="-25000" noProof="1">
                <a:sym typeface="Symbol" panose="05050102010706020507" pitchFamily="18" charset="2"/>
              </a:rPr>
              <a:t>i </a:t>
            </a:r>
            <a:r>
              <a:rPr lang="pt-BR" altLang="en-US" noProof="1">
                <a:sym typeface="Symbol" panose="05050102010706020507" pitchFamily="18" charset="2"/>
              </a:rPr>
              <a:t>= </a:t>
            </a:r>
            <a:r>
              <a:rPr lang="pt-BR" altLang="en-US" i="1" noProof="1">
                <a:sym typeface="Symbol" panose="05050102010706020507" pitchFamily="18" charset="2"/>
              </a:rPr>
              <a:t>C</a:t>
            </a:r>
            <a:r>
              <a:rPr lang="pt-BR" altLang="en-US" baseline="-25000" noProof="1">
                <a:sym typeface="Symbol" panose="05050102010706020507" pitchFamily="18" charset="2"/>
              </a:rPr>
              <a:t>i</a:t>
            </a:r>
            <a:r>
              <a:rPr lang="pt-BR" altLang="en-US" noProof="1">
                <a:sym typeface="Symbol" panose="05050102010706020507" pitchFamily="18" charset="2"/>
              </a:rPr>
              <a:t>/(</a:t>
            </a:r>
            <a:r>
              <a:rPr lang="pt-BR" altLang="en-US" i="1" noProof="1">
                <a:sym typeface="Symbol" panose="05050102010706020507" pitchFamily="18" charset="2"/>
              </a:rPr>
              <a:t>C</a:t>
            </a:r>
            <a:r>
              <a:rPr lang="pt-BR" altLang="en-US" baseline="-25000" noProof="1">
                <a:sym typeface="Symbol" panose="05050102010706020507" pitchFamily="18" charset="2"/>
              </a:rPr>
              <a:t>r</a:t>
            </a:r>
            <a:r>
              <a:rPr lang="pt-BR" altLang="en-US" noProof="1">
                <a:sym typeface="Symbol" panose="05050102010706020507" pitchFamily="18" charset="2"/>
              </a:rPr>
              <a:t>+</a:t>
            </a:r>
            <a:r>
              <a:rPr lang="pt-BR" altLang="en-US" i="1" noProof="1">
                <a:sym typeface="Symbol" panose="05050102010706020507" pitchFamily="18" charset="2"/>
              </a:rPr>
              <a:t>C</a:t>
            </a:r>
            <a:r>
              <a:rPr lang="pt-BR" altLang="en-US" baseline="-25000" noProof="1">
                <a:sym typeface="Symbol" panose="05050102010706020507" pitchFamily="18" charset="2"/>
              </a:rPr>
              <a:t>g</a:t>
            </a:r>
            <a:r>
              <a:rPr lang="pt-BR" altLang="en-US" noProof="1">
                <a:sym typeface="Symbol" panose="05050102010706020507" pitchFamily="18" charset="2"/>
              </a:rPr>
              <a:t>+</a:t>
            </a:r>
            <a:r>
              <a:rPr lang="pt-BR" altLang="en-US" i="1" noProof="1">
                <a:sym typeface="Symbol" panose="05050102010706020507" pitchFamily="18" charset="2"/>
              </a:rPr>
              <a:t>C</a:t>
            </a:r>
            <a:r>
              <a:rPr lang="pt-BR" altLang="en-US" baseline="-25000" noProof="1">
                <a:sym typeface="Symbol" panose="05050102010706020507" pitchFamily="18" charset="2"/>
              </a:rPr>
              <a:t>b</a:t>
            </a:r>
            <a:r>
              <a:rPr lang="pt-BR" altLang="en-US" noProof="1">
                <a:sym typeface="Symbol" panose="05050102010706020507" pitchFamily="18" charset="2"/>
              </a:rPr>
              <a:t>).</a:t>
            </a:r>
            <a:endParaRPr lang="pt-BR" altLang="en-US" baseline="-25000" noProof="1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>
            <a:extLst>
              <a:ext uri="{FF2B5EF4-FFF2-40B4-BE49-F238E27FC236}">
                <a16:creationId xmlns:a16="http://schemas.microsoft.com/office/drawing/2014/main" id="{38802F3C-42C7-4D6A-BBCB-5839BE0D5D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Luminância</a:t>
            </a:r>
          </a:p>
        </p:txBody>
      </p:sp>
      <p:sp>
        <p:nvSpPr>
          <p:cNvPr id="285699" name="Rectangle 3">
            <a:extLst>
              <a:ext uri="{FF2B5EF4-FFF2-40B4-BE49-F238E27FC236}">
                <a16:creationId xmlns:a16="http://schemas.microsoft.com/office/drawing/2014/main" id="{D5DC2C43-A3FD-43A3-AB42-AA04B98B0C5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382000" cy="4602163"/>
          </a:xfrm>
        </p:spPr>
        <p:txBody>
          <a:bodyPr/>
          <a:lstStyle/>
          <a:p>
            <a:r>
              <a:rPr lang="pt-BR" altLang="en-US" sz="2600"/>
              <a:t>Dada uma luz monocromática com potência constante de 1W, como varia a resposta do olho a este estímulo, em função do comprimento de onda?</a:t>
            </a:r>
          </a:p>
          <a:p>
            <a:pPr lvl="1"/>
            <a:r>
              <a:rPr lang="pt-BR" altLang="en-US" sz="2400"/>
              <a:t>A resposta é </a:t>
            </a:r>
            <a:r>
              <a:rPr lang="pt-BR" altLang="en-US" sz="2400" u="sng"/>
              <a:t>máxima</a:t>
            </a:r>
            <a:r>
              <a:rPr lang="pt-BR" altLang="en-US" sz="2400"/>
              <a:t> para </a:t>
            </a:r>
            <a:r>
              <a:rPr lang="pt-BR" altLang="en-US" sz="2400">
                <a:sym typeface="Symbol" panose="05050102010706020507" pitchFamily="18" charset="2"/>
              </a:rPr>
              <a:t> = 555 </a:t>
            </a:r>
            <a:r>
              <a:rPr lang="pt-BR" altLang="en-US" sz="2400" noProof="1">
                <a:sym typeface="Symbol" panose="05050102010706020507" pitchFamily="18" charset="2"/>
              </a:rPr>
              <a:t>nm</a:t>
            </a:r>
            <a:r>
              <a:rPr lang="pt-BR" altLang="en-US" sz="2400">
                <a:sym typeface="Symbol" panose="05050102010706020507" pitchFamily="18" charset="2"/>
              </a:rPr>
              <a:t> (verde).</a:t>
            </a:r>
            <a:endParaRPr lang="pt-BR" altLang="en-US" sz="2400"/>
          </a:p>
          <a:p>
            <a:r>
              <a:rPr lang="pt-BR" altLang="en-US" sz="2600"/>
              <a:t>Luz monocromática com </a:t>
            </a:r>
            <a:r>
              <a:rPr lang="pt-BR" altLang="en-US" sz="2600">
                <a:sym typeface="Symbol" panose="05050102010706020507" pitchFamily="18" charset="2"/>
              </a:rPr>
              <a:t> = 555 </a:t>
            </a:r>
            <a:r>
              <a:rPr lang="pt-BR" altLang="en-US" sz="2600" noProof="1">
                <a:sym typeface="Symbol" panose="05050102010706020507" pitchFamily="18" charset="2"/>
              </a:rPr>
              <a:t>nm</a:t>
            </a:r>
            <a:r>
              <a:rPr lang="pt-BR" altLang="en-US" sz="2600">
                <a:sym typeface="Symbol" panose="05050102010706020507" pitchFamily="18" charset="2"/>
              </a:rPr>
              <a:t> e 1W de potência produz 680 lumens. </a:t>
            </a:r>
          </a:p>
          <a:p>
            <a:r>
              <a:rPr lang="pt-BR" altLang="en-US" sz="2600"/>
              <a:t>A constante K(</a:t>
            </a:r>
            <a:r>
              <a:rPr lang="pt-BR" altLang="en-US" sz="2600">
                <a:sym typeface="Symbol" panose="05050102010706020507" pitchFamily="18" charset="2"/>
              </a:rPr>
              <a:t>)</a:t>
            </a:r>
            <a:r>
              <a:rPr lang="pt-BR" altLang="en-US" sz="2600"/>
              <a:t> = 680 V(</a:t>
            </a:r>
            <a:r>
              <a:rPr lang="pt-BR" altLang="en-US" sz="2600">
                <a:sym typeface="Symbol" panose="05050102010706020507" pitchFamily="18" charset="2"/>
              </a:rPr>
              <a:t>) </a:t>
            </a:r>
            <a:r>
              <a:rPr lang="pt-BR" altLang="en-US" sz="2600" noProof="1">
                <a:sym typeface="Symbol" panose="05050102010706020507" pitchFamily="18" charset="2"/>
              </a:rPr>
              <a:t>lm/W</a:t>
            </a:r>
            <a:r>
              <a:rPr lang="pt-BR" altLang="en-US" sz="2600">
                <a:sym typeface="Symbol" panose="05050102010706020507" pitchFamily="18" charset="2"/>
              </a:rPr>
              <a:t> permite converter de watts para lumens.</a:t>
            </a:r>
            <a:endParaRPr lang="pt-BR" altLang="en-US" sz="2600"/>
          </a:p>
          <a:p>
            <a:endParaRPr lang="pt-BR" altLang="en-US" sz="2600"/>
          </a:p>
          <a:p>
            <a:endParaRPr lang="pt-BR" altLang="en-US" sz="2600"/>
          </a:p>
          <a:p>
            <a:pPr lvl="1">
              <a:buFont typeface="Wingdings" panose="05000000000000000000" pitchFamily="2" charset="2"/>
              <a:buNone/>
            </a:pPr>
            <a:endParaRPr lang="pt-BR" altLang="en-US" sz="2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9" name="Rectangle 5">
            <a:extLst>
              <a:ext uri="{FF2B5EF4-FFF2-40B4-BE49-F238E27FC236}">
                <a16:creationId xmlns:a16="http://schemas.microsoft.com/office/drawing/2014/main" id="{D5972E7C-8982-44C7-96EA-6FD60B571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Cálculo da Luminância</a:t>
            </a:r>
          </a:p>
        </p:txBody>
      </p:sp>
      <p:sp>
        <p:nvSpPr>
          <p:cNvPr id="287747" name="Rectangle 3">
            <a:extLst>
              <a:ext uri="{FF2B5EF4-FFF2-40B4-BE49-F238E27FC236}">
                <a16:creationId xmlns:a16="http://schemas.microsoft.com/office/drawing/2014/main" id="{D85453BE-EB34-4C2A-80F2-226A31C1806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pt-BR" altLang="en-US" sz="2600"/>
              <a:t>Luminância é uma grandeza colorimétrica que corresponde aos termos perceptuais de </a:t>
            </a:r>
            <a:r>
              <a:rPr lang="pt-BR" altLang="en-US" sz="2600" b="1"/>
              <a:t>brilho</a:t>
            </a:r>
            <a:r>
              <a:rPr lang="pt-BR" altLang="en-US" sz="2600"/>
              <a:t> (emissores) ou </a:t>
            </a:r>
            <a:r>
              <a:rPr lang="pt-BR" altLang="en-US" sz="2600" b="1"/>
              <a:t>luminosidade</a:t>
            </a:r>
            <a:r>
              <a:rPr lang="pt-BR" altLang="en-US" sz="2600"/>
              <a:t> (refletores).</a:t>
            </a:r>
          </a:p>
          <a:p>
            <a:r>
              <a:rPr lang="pt-BR" altLang="en-US" sz="2600"/>
              <a:t>Luminância é um funcional linear.</a:t>
            </a:r>
          </a:p>
          <a:p>
            <a:endParaRPr lang="pt-BR" altLang="en-US" sz="2600"/>
          </a:p>
          <a:p>
            <a:endParaRPr lang="pt-BR" altLang="en-US" sz="2600"/>
          </a:p>
        </p:txBody>
      </p:sp>
      <p:graphicFrame>
        <p:nvGraphicFramePr>
          <p:cNvPr id="287748" name="Object 4">
            <a:extLst>
              <a:ext uri="{FF2B5EF4-FFF2-40B4-BE49-F238E27FC236}">
                <a16:creationId xmlns:a16="http://schemas.microsoft.com/office/drawing/2014/main" id="{87AC7F61-3271-43FE-BC06-F75D5A0DB8CE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2209800" y="3810000"/>
          <a:ext cx="34290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93" name="Equation" r:id="rId3" imgW="965160" imgH="228600" progId="Equation.3">
                  <p:embed/>
                </p:oleObj>
              </mc:Choice>
              <mc:Fallback>
                <p:oleObj name="Equation" r:id="rId3" imgW="96516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810000"/>
                        <a:ext cx="3429000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51" name="Object 7">
            <a:extLst>
              <a:ext uri="{FF2B5EF4-FFF2-40B4-BE49-F238E27FC236}">
                <a16:creationId xmlns:a16="http://schemas.microsoft.com/office/drawing/2014/main" id="{17EC0F64-FA45-42C8-BD4C-259D1B4ED59A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1371600" y="4495800"/>
          <a:ext cx="53340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94" name="Equation" r:id="rId5" imgW="1968480" imgH="330120" progId="Equation.3">
                  <p:embed/>
                </p:oleObj>
              </mc:Choice>
              <mc:Fallback>
                <p:oleObj name="Equation" r:id="rId5" imgW="1968480" imgH="3301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495800"/>
                        <a:ext cx="533400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53" name="Object 9">
            <a:extLst>
              <a:ext uri="{FF2B5EF4-FFF2-40B4-BE49-F238E27FC236}">
                <a16:creationId xmlns:a16="http://schemas.microsoft.com/office/drawing/2014/main" id="{885C0F2F-1250-46F3-BAD7-517DF569BD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5486400"/>
          <a:ext cx="80010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95" name="Equation" r:id="rId7" imgW="3301920" imgH="241200" progId="Equation.3">
                  <p:embed/>
                </p:oleObj>
              </mc:Choice>
              <mc:Fallback>
                <p:oleObj name="Equation" r:id="rId7" imgW="330192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486400"/>
                        <a:ext cx="800100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>
            <a:extLst>
              <a:ext uri="{FF2B5EF4-FFF2-40B4-BE49-F238E27FC236}">
                <a16:creationId xmlns:a16="http://schemas.microsoft.com/office/drawing/2014/main" id="{B3B98759-815E-4CED-8581-663D4DD8A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Decomposição Crominância-Luminância</a:t>
            </a:r>
          </a:p>
        </p:txBody>
      </p:sp>
      <p:sp>
        <p:nvSpPr>
          <p:cNvPr id="290819" name="Rectangle 3">
            <a:extLst>
              <a:ext uri="{FF2B5EF4-FFF2-40B4-BE49-F238E27FC236}">
                <a16:creationId xmlns:a16="http://schemas.microsoft.com/office/drawing/2014/main" id="{0A7087E3-D165-4755-B3D5-4949C32449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/>
              <a:t>Coordenadas de cromaticidade captam a noção da </a:t>
            </a:r>
            <a:r>
              <a:rPr lang="pt-BR" altLang="en-US" b="1"/>
              <a:t>matiz </a:t>
            </a:r>
            <a:r>
              <a:rPr lang="pt-BR" altLang="en-US"/>
              <a:t>de uma cor</a:t>
            </a:r>
            <a:r>
              <a:rPr lang="pt-BR" altLang="en-US" b="1"/>
              <a:t>.</a:t>
            </a:r>
            <a:r>
              <a:rPr lang="pt-BR" altLang="en-US"/>
              <a:t>  </a:t>
            </a:r>
          </a:p>
          <a:p>
            <a:r>
              <a:rPr lang="pt-BR" altLang="en-US"/>
              <a:t>Juntamente com a informação de intensidade ou luminância determinam </a:t>
            </a:r>
            <a:r>
              <a:rPr lang="pt-BR" altLang="en-US" u="sng"/>
              <a:t>unicamente</a:t>
            </a:r>
            <a:r>
              <a:rPr lang="pt-BR" altLang="en-US"/>
              <a:t> uma cor.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>
            <a:extLst>
              <a:ext uri="{FF2B5EF4-FFF2-40B4-BE49-F238E27FC236}">
                <a16:creationId xmlns:a16="http://schemas.microsoft.com/office/drawing/2014/main" id="{AC1B7739-2368-4AE6-96C9-A451E5F9B6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Núcleo do Funcional de Luminância</a:t>
            </a:r>
          </a:p>
        </p:txBody>
      </p:sp>
      <p:sp>
        <p:nvSpPr>
          <p:cNvPr id="291843" name="Rectangle 3">
            <a:extLst>
              <a:ext uri="{FF2B5EF4-FFF2-40B4-BE49-F238E27FC236}">
                <a16:creationId xmlns:a16="http://schemas.microsoft.com/office/drawing/2014/main" id="{5C17D3A8-2E50-46AB-B81A-2AECAE54AD6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pt-BR" altLang="en-US" sz="2600"/>
              <a:t>Todo vetor de um espaço vetorial pode ser escrito, de modo único, como soma direta de um vetor do núcleo de um funcional linear e de um vetor pertencente a um espaço complementar ao núcleo.</a:t>
            </a:r>
          </a:p>
          <a:p>
            <a:endParaRPr lang="pt-BR" altLang="en-US" sz="2600"/>
          </a:p>
        </p:txBody>
      </p:sp>
      <p:graphicFrame>
        <p:nvGraphicFramePr>
          <p:cNvPr id="291844" name="Object 4">
            <a:extLst>
              <a:ext uri="{FF2B5EF4-FFF2-40B4-BE49-F238E27FC236}">
                <a16:creationId xmlns:a16="http://schemas.microsoft.com/office/drawing/2014/main" id="{21C5C4C7-0063-44B5-8C78-20EFFD978BF6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1524000" y="3581400"/>
          <a:ext cx="60960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74" name="Equation" r:id="rId3" imgW="1676160" imgH="228600" progId="Equation.3">
                  <p:embed/>
                </p:oleObj>
              </mc:Choice>
              <mc:Fallback>
                <p:oleObj name="Equation" r:id="rId3" imgW="167616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581400"/>
                        <a:ext cx="609600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46" name="Object 6">
            <a:extLst>
              <a:ext uri="{FF2B5EF4-FFF2-40B4-BE49-F238E27FC236}">
                <a16:creationId xmlns:a16="http://schemas.microsoft.com/office/drawing/2014/main" id="{A081568A-6589-44E7-AEAE-C93060291AB4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1447800" y="4572000"/>
          <a:ext cx="6096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75" name="Microsoft Equation 3.0" r:id="rId5" imgW="1523880" imgH="228600" progId="Equation.3">
                  <p:embed/>
                </p:oleObj>
              </mc:Choice>
              <mc:Fallback>
                <p:oleObj name="Microsoft Equation 3.0" r:id="rId5" imgW="152388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572000"/>
                        <a:ext cx="6096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>
            <a:extLst>
              <a:ext uri="{FF2B5EF4-FFF2-40B4-BE49-F238E27FC236}">
                <a16:creationId xmlns:a16="http://schemas.microsoft.com/office/drawing/2014/main" id="{64611E33-B645-442D-B9CA-F197EBE48A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Propriedade</a:t>
            </a:r>
          </a:p>
        </p:txBody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6237DA15-4ACE-4F82-AD9E-53CF3C5952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/>
              <a:t>Dimensão do núcleo mais a dimensão da imagem de uma transformação linear é igual a dimensão do domínio da transformação.</a:t>
            </a:r>
          </a:p>
          <a:p>
            <a:pPr lvl="1"/>
            <a:r>
              <a:rPr lang="pt-BR" altLang="en-US"/>
              <a:t>Seja </a:t>
            </a:r>
            <a:r>
              <a:rPr lang="pt-BR" altLang="en-US" i="1"/>
              <a:t>L</a:t>
            </a:r>
            <a:r>
              <a:rPr lang="pt-BR" altLang="en-US"/>
              <a:t> : </a:t>
            </a:r>
            <a:r>
              <a:rPr lang="pt-BR" altLang="en-US">
                <a:sym typeface="Symbol" panose="05050102010706020507" pitchFamily="18" charset="2"/>
              </a:rPr>
              <a:t></a:t>
            </a:r>
            <a:r>
              <a:rPr lang="pt-BR" altLang="en-US" baseline="30000"/>
              <a:t>n</a:t>
            </a:r>
            <a:r>
              <a:rPr lang="pt-BR" altLang="en-US" baseline="-25000"/>
              <a:t> </a:t>
            </a:r>
            <a:r>
              <a:rPr lang="pt-BR" altLang="en-US" baseline="30000"/>
              <a:t> </a:t>
            </a:r>
            <a:r>
              <a:rPr lang="pt-BR" altLang="en-US" baseline="-25000"/>
              <a:t> </a:t>
            </a:r>
            <a:r>
              <a:rPr lang="pt-BR" altLang="en-US"/>
              <a:t>→ </a:t>
            </a:r>
            <a:r>
              <a:rPr lang="pt-BR" altLang="en-US">
                <a:sym typeface="Symbol" panose="05050102010706020507" pitchFamily="18" charset="2"/>
              </a:rPr>
              <a:t></a:t>
            </a:r>
            <a:r>
              <a:rPr lang="pt-BR" altLang="en-US" baseline="30000"/>
              <a:t>m</a:t>
            </a:r>
            <a:r>
              <a:rPr lang="pt-BR" altLang="en-US"/>
              <a:t>. Então,</a:t>
            </a:r>
          </a:p>
          <a:p>
            <a:pPr lvl="2"/>
            <a:r>
              <a:rPr lang="pt-BR" altLang="en-US" noProof="1"/>
              <a:t>dim(ker(</a:t>
            </a:r>
            <a:r>
              <a:rPr lang="pt-BR" altLang="en-US" i="1" noProof="1"/>
              <a:t>L</a:t>
            </a:r>
            <a:r>
              <a:rPr lang="pt-BR" altLang="en-US" noProof="1"/>
              <a:t>)) + dim(Im(</a:t>
            </a:r>
            <a:r>
              <a:rPr lang="pt-BR" altLang="en-US" i="1" noProof="1"/>
              <a:t>L</a:t>
            </a:r>
            <a:r>
              <a:rPr lang="pt-BR" altLang="en-US" noProof="1"/>
              <a:t>)) = n</a:t>
            </a:r>
            <a:r>
              <a:rPr lang="pt-BR" altLang="en-US"/>
              <a:t>.</a:t>
            </a:r>
          </a:p>
          <a:p>
            <a:pPr lvl="1"/>
            <a:r>
              <a:rPr lang="pt-BR" altLang="en-US"/>
              <a:t>Logo, a dimensão do núcleo do operador de luminância é igual a 2.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41" name="Rectangle 5">
            <a:extLst>
              <a:ext uri="{FF2B5EF4-FFF2-40B4-BE49-F238E27FC236}">
                <a16:creationId xmlns:a16="http://schemas.microsoft.com/office/drawing/2014/main" id="{A1482621-5617-4E37-93F2-FFB361A964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Plano de Crominância</a:t>
            </a:r>
          </a:p>
        </p:txBody>
      </p:sp>
      <p:sp>
        <p:nvSpPr>
          <p:cNvPr id="295939" name="Rectangle 3">
            <a:extLst>
              <a:ext uri="{FF2B5EF4-FFF2-40B4-BE49-F238E27FC236}">
                <a16:creationId xmlns:a16="http://schemas.microsoft.com/office/drawing/2014/main" id="{0EC9BE11-38D3-422E-BAEA-BF3FC591DFC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58200" cy="4572000"/>
          </a:xfrm>
        </p:spPr>
        <p:txBody>
          <a:bodyPr/>
          <a:lstStyle/>
          <a:p>
            <a:r>
              <a:rPr lang="pt-BR" altLang="en-US" sz="2600"/>
              <a:t>Se duas cores tem a mesma luminância, então elas estão em um hiperplano afim, paralelo ao núcleo do operador de luminância.</a:t>
            </a:r>
          </a:p>
          <a:p>
            <a:endParaRPr lang="pt-BR" altLang="en-US" sz="2600"/>
          </a:p>
          <a:p>
            <a:endParaRPr lang="pt-BR" altLang="en-US" sz="2600"/>
          </a:p>
          <a:p>
            <a:endParaRPr lang="pt-BR" altLang="en-US" sz="2600"/>
          </a:p>
          <a:p>
            <a:r>
              <a:rPr lang="pt-BR" altLang="en-US" sz="2600"/>
              <a:t>Cada hiperplano afim paralelo ao núcleo do operador de luminância é chamado de um hiperplano de crominância (luminância constante).</a:t>
            </a:r>
          </a:p>
          <a:p>
            <a:endParaRPr lang="pt-BR" altLang="en-US" sz="2600"/>
          </a:p>
          <a:p>
            <a:endParaRPr lang="pt-BR" altLang="en-US" sz="2600"/>
          </a:p>
        </p:txBody>
      </p:sp>
      <p:graphicFrame>
        <p:nvGraphicFramePr>
          <p:cNvPr id="295940" name="Object 4">
            <a:extLst>
              <a:ext uri="{FF2B5EF4-FFF2-40B4-BE49-F238E27FC236}">
                <a16:creationId xmlns:a16="http://schemas.microsoft.com/office/drawing/2014/main" id="{99D3B172-57EC-49B9-8227-CFE42D654904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066800" y="3200400"/>
          <a:ext cx="64770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56" name="Equation" r:id="rId3" imgW="1968480" imgH="215640" progId="Equation.3">
                  <p:embed/>
                </p:oleObj>
              </mc:Choice>
              <mc:Fallback>
                <p:oleObj name="Equation" r:id="rId3" imgW="196848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200400"/>
                        <a:ext cx="6477000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>
            <a:extLst>
              <a:ext uri="{FF2B5EF4-FFF2-40B4-BE49-F238E27FC236}">
                <a16:creationId xmlns:a16="http://schemas.microsoft.com/office/drawing/2014/main" id="{E7D8F697-0A12-4B30-9210-7A146C60D4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Núcleo do Operador de Luminância</a:t>
            </a:r>
          </a:p>
        </p:txBody>
      </p:sp>
      <p:pic>
        <p:nvPicPr>
          <p:cNvPr id="297987" name="Picture 3">
            <a:extLst>
              <a:ext uri="{FF2B5EF4-FFF2-40B4-BE49-F238E27FC236}">
                <a16:creationId xmlns:a16="http://schemas.microsoft.com/office/drawing/2014/main" id="{57DB88BC-D97A-4BC9-8F05-482B323A9E3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600200"/>
            <a:ext cx="5334000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7" name="Rectangle 5">
            <a:extLst>
              <a:ext uri="{FF2B5EF4-FFF2-40B4-BE49-F238E27FC236}">
                <a16:creationId xmlns:a16="http://schemas.microsoft.com/office/drawing/2014/main" id="{DD3AF8DC-A3EC-44AE-80E9-F8F0FD49DD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Modelo Espectral de Cor</a:t>
            </a:r>
          </a:p>
        </p:txBody>
      </p:sp>
      <p:sp>
        <p:nvSpPr>
          <p:cNvPr id="228359" name="Rectangle 7">
            <a:extLst>
              <a:ext uri="{FF2B5EF4-FFF2-40B4-BE49-F238E27FC236}">
                <a16:creationId xmlns:a16="http://schemas.microsoft.com/office/drawing/2014/main" id="{6D91046F-E8F1-490F-8F20-16CB4CA6A39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81534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en-US" sz="2600" dirty="0"/>
              <a:t>Luz é uma </a:t>
            </a:r>
            <a:r>
              <a:rPr lang="pt-BR" altLang="en-US" sz="2600" b="1" dirty="0"/>
              <a:t>radiação</a:t>
            </a:r>
            <a:r>
              <a:rPr lang="pt-BR" altLang="en-US" sz="2600" dirty="0"/>
              <a:t> </a:t>
            </a:r>
            <a:r>
              <a:rPr lang="pt-BR" altLang="en-US" sz="2600" dirty="0" err="1"/>
              <a:t>eletro-magnética</a:t>
            </a:r>
            <a:r>
              <a:rPr lang="pt-BR" altLang="en-US" sz="2600" dirty="0"/>
              <a:t> que se propaga a 3x10</a:t>
            </a:r>
            <a:r>
              <a:rPr lang="pt-BR" altLang="en-US" sz="2600" baseline="30000" dirty="0"/>
              <a:t>5 </a:t>
            </a:r>
            <a:r>
              <a:rPr lang="pt-BR" altLang="en-US" sz="2600" noProof="1"/>
              <a:t>km/s</a:t>
            </a:r>
            <a:r>
              <a:rPr lang="pt-BR" altLang="en-US" sz="2600" dirty="0"/>
              <a:t>  ( </a:t>
            </a:r>
            <a:r>
              <a:rPr lang="pt-BR" altLang="en-US" sz="2600" i="1" dirty="0"/>
              <a:t>E</a:t>
            </a:r>
            <a:r>
              <a:rPr lang="pt-BR" altLang="en-US" sz="2600" dirty="0"/>
              <a:t> = </a:t>
            </a:r>
            <a:r>
              <a:rPr lang="pt-BR" altLang="en-US" sz="2600" i="1" dirty="0"/>
              <a:t>h</a:t>
            </a:r>
            <a:r>
              <a:rPr lang="pt-BR" altLang="en-US" sz="2600" dirty="0"/>
              <a:t> . </a:t>
            </a:r>
            <a:r>
              <a:rPr lang="pt-BR" altLang="en-US" sz="2600" dirty="0">
                <a:sym typeface="Symbol" panose="05050102010706020507" pitchFamily="18" charset="2"/>
              </a:rPr>
              <a:t>, </a:t>
            </a:r>
            <a:r>
              <a:rPr lang="pt-BR" altLang="en-US" sz="2600" i="1" dirty="0">
                <a:sym typeface="Symbol" panose="05050102010706020507" pitchFamily="18" charset="2"/>
              </a:rPr>
              <a:t>c</a:t>
            </a:r>
            <a:r>
              <a:rPr lang="pt-BR" altLang="en-US" sz="2600" dirty="0">
                <a:sym typeface="Symbol" panose="05050102010706020507" pitchFamily="18" charset="2"/>
              </a:rPr>
              <a:t> = </a:t>
            </a:r>
            <a:r>
              <a:rPr lang="en-US" altLang="en-US" sz="2600" i="1" dirty="0">
                <a:sym typeface="Symbol" panose="05050102010706020507" pitchFamily="18" charset="2"/>
              </a:rPr>
              <a:t> .</a:t>
            </a:r>
            <a:r>
              <a:rPr lang="pt-BR" altLang="en-US" sz="2600" dirty="0">
                <a:sym typeface="Symbol" panose="05050102010706020507" pitchFamily="18" charset="2"/>
              </a:rPr>
              <a:t>).</a:t>
            </a:r>
          </a:p>
          <a:p>
            <a:pPr lvl="1">
              <a:lnSpc>
                <a:spcPct val="80000"/>
              </a:lnSpc>
            </a:pPr>
            <a:r>
              <a:rPr lang="pt-BR" altLang="en-US" sz="2400" i="1" dirty="0">
                <a:sym typeface="Symbol" panose="05050102010706020507" pitchFamily="18" charset="2"/>
              </a:rPr>
              <a:t>h</a:t>
            </a:r>
            <a:r>
              <a:rPr lang="pt-BR" altLang="en-US" sz="2400" dirty="0">
                <a:sym typeface="Symbol" panose="05050102010706020507" pitchFamily="18" charset="2"/>
              </a:rPr>
              <a:t> é a constante de Planck (6.626 </a:t>
            </a:r>
            <a:r>
              <a:rPr lang="en-US" altLang="en-US" sz="2400" dirty="0">
                <a:sym typeface="Symbol" panose="05050102010706020507" pitchFamily="18" charset="2"/>
              </a:rPr>
              <a:t>×10</a:t>
            </a:r>
            <a:r>
              <a:rPr lang="en-US" altLang="en-US" sz="2400" baseline="30000" dirty="0">
                <a:sym typeface="Symbol" panose="05050102010706020507" pitchFamily="18" charset="2"/>
              </a:rPr>
              <a:t>-34</a:t>
            </a:r>
            <a:r>
              <a:rPr lang="en-US" altLang="en-US" sz="2400" dirty="0">
                <a:sym typeface="Symbol" panose="05050102010706020507" pitchFamily="18" charset="2"/>
              </a:rPr>
              <a:t> J· s).</a:t>
            </a: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pt-BR" altLang="en-US" sz="2600" dirty="0">
                <a:sym typeface="Symbol" panose="05050102010706020507" pitchFamily="18" charset="2"/>
              </a:rPr>
              <a:t>Luz branca é uma </a:t>
            </a:r>
            <a:r>
              <a:rPr lang="pt-BR" altLang="en-US" sz="2600" i="1" u="sng" dirty="0">
                <a:sym typeface="Symbol" panose="05050102010706020507" pitchFamily="18" charset="2"/>
              </a:rPr>
              <a:t>mistura</a:t>
            </a:r>
            <a:r>
              <a:rPr lang="pt-BR" altLang="en-US" sz="2600" dirty="0">
                <a:sym typeface="Symbol" panose="05050102010706020507" pitchFamily="18" charset="2"/>
              </a:rPr>
              <a:t> de radiações com diferentes comprimentos de onda.</a:t>
            </a:r>
            <a:endParaRPr lang="pt-BR" altLang="en-US" sz="900" dirty="0"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pt-BR" altLang="en-US" sz="900"/>
          </a:p>
          <a:p>
            <a:pPr>
              <a:lnSpc>
                <a:spcPct val="80000"/>
              </a:lnSpc>
              <a:buFontTx/>
              <a:buNone/>
            </a:pPr>
            <a:endParaRPr lang="pt-BR" altLang="en-US" sz="900"/>
          </a:p>
          <a:p>
            <a:pPr>
              <a:lnSpc>
                <a:spcPct val="80000"/>
              </a:lnSpc>
            </a:pPr>
            <a:endParaRPr lang="pt-BR" altLang="en-US" sz="900"/>
          </a:p>
          <a:p>
            <a:pPr>
              <a:lnSpc>
                <a:spcPct val="80000"/>
              </a:lnSpc>
              <a:buFontTx/>
              <a:buNone/>
            </a:pPr>
            <a:endParaRPr lang="pt-BR" altLang="en-US" sz="900"/>
          </a:p>
          <a:p>
            <a:pPr>
              <a:lnSpc>
                <a:spcPct val="80000"/>
              </a:lnSpc>
              <a:buFontTx/>
              <a:buNone/>
            </a:pPr>
            <a:endParaRPr lang="pt-BR" altLang="en-US" sz="900"/>
          </a:p>
        </p:txBody>
      </p:sp>
      <p:sp>
        <p:nvSpPr>
          <p:cNvPr id="228369" name="Freeform 17">
            <a:extLst>
              <a:ext uri="{FF2B5EF4-FFF2-40B4-BE49-F238E27FC236}">
                <a16:creationId xmlns:a16="http://schemas.microsoft.com/office/drawing/2014/main" id="{7890911C-0DF3-43F3-B16E-445ECA4EFF78}"/>
              </a:ext>
            </a:extLst>
          </p:cNvPr>
          <p:cNvSpPr>
            <a:spLocks/>
          </p:cNvSpPr>
          <p:nvPr/>
        </p:nvSpPr>
        <p:spPr bwMode="auto">
          <a:xfrm>
            <a:off x="4403725" y="3975100"/>
            <a:ext cx="1887538" cy="1057275"/>
          </a:xfrm>
          <a:custGeom>
            <a:avLst/>
            <a:gdLst>
              <a:gd name="T0" fmla="*/ 0 w 240"/>
              <a:gd name="T1" fmla="*/ 152 h 152"/>
              <a:gd name="T2" fmla="*/ 48 w 240"/>
              <a:gd name="T3" fmla="*/ 56 h 152"/>
              <a:gd name="T4" fmla="*/ 96 w 240"/>
              <a:gd name="T5" fmla="*/ 8 h 152"/>
              <a:gd name="T6" fmla="*/ 144 w 240"/>
              <a:gd name="T7" fmla="*/ 8 h 152"/>
              <a:gd name="T8" fmla="*/ 192 w 240"/>
              <a:gd name="T9" fmla="*/ 56 h 152"/>
              <a:gd name="T10" fmla="*/ 240 w 240"/>
              <a:gd name="T11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0" h="152">
                <a:moveTo>
                  <a:pt x="0" y="152"/>
                </a:moveTo>
                <a:cubicBezTo>
                  <a:pt x="16" y="116"/>
                  <a:pt x="32" y="80"/>
                  <a:pt x="48" y="56"/>
                </a:cubicBezTo>
                <a:cubicBezTo>
                  <a:pt x="64" y="32"/>
                  <a:pt x="80" y="16"/>
                  <a:pt x="96" y="8"/>
                </a:cubicBezTo>
                <a:cubicBezTo>
                  <a:pt x="112" y="0"/>
                  <a:pt x="128" y="0"/>
                  <a:pt x="144" y="8"/>
                </a:cubicBezTo>
                <a:cubicBezTo>
                  <a:pt x="160" y="16"/>
                  <a:pt x="176" y="32"/>
                  <a:pt x="192" y="56"/>
                </a:cubicBezTo>
                <a:cubicBezTo>
                  <a:pt x="208" y="80"/>
                  <a:pt x="240" y="136"/>
                  <a:pt x="240" y="1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0" name="Freeform 18">
            <a:extLst>
              <a:ext uri="{FF2B5EF4-FFF2-40B4-BE49-F238E27FC236}">
                <a16:creationId xmlns:a16="http://schemas.microsoft.com/office/drawing/2014/main" id="{56142B08-2DB5-4232-B0CC-DBF36E6E8DA6}"/>
              </a:ext>
            </a:extLst>
          </p:cNvPr>
          <p:cNvSpPr>
            <a:spLocks/>
          </p:cNvSpPr>
          <p:nvPr/>
        </p:nvSpPr>
        <p:spPr bwMode="auto">
          <a:xfrm rot="-10800000">
            <a:off x="6291263" y="4975225"/>
            <a:ext cx="1887537" cy="1057275"/>
          </a:xfrm>
          <a:custGeom>
            <a:avLst/>
            <a:gdLst>
              <a:gd name="T0" fmla="*/ 0 w 240"/>
              <a:gd name="T1" fmla="*/ 152 h 152"/>
              <a:gd name="T2" fmla="*/ 48 w 240"/>
              <a:gd name="T3" fmla="*/ 56 h 152"/>
              <a:gd name="T4" fmla="*/ 96 w 240"/>
              <a:gd name="T5" fmla="*/ 8 h 152"/>
              <a:gd name="T6" fmla="*/ 144 w 240"/>
              <a:gd name="T7" fmla="*/ 8 h 152"/>
              <a:gd name="T8" fmla="*/ 192 w 240"/>
              <a:gd name="T9" fmla="*/ 56 h 152"/>
              <a:gd name="T10" fmla="*/ 240 w 240"/>
              <a:gd name="T11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0" h="152">
                <a:moveTo>
                  <a:pt x="0" y="152"/>
                </a:moveTo>
                <a:cubicBezTo>
                  <a:pt x="16" y="116"/>
                  <a:pt x="32" y="80"/>
                  <a:pt x="48" y="56"/>
                </a:cubicBezTo>
                <a:cubicBezTo>
                  <a:pt x="64" y="32"/>
                  <a:pt x="80" y="16"/>
                  <a:pt x="96" y="8"/>
                </a:cubicBezTo>
                <a:cubicBezTo>
                  <a:pt x="112" y="0"/>
                  <a:pt x="128" y="0"/>
                  <a:pt x="144" y="8"/>
                </a:cubicBezTo>
                <a:cubicBezTo>
                  <a:pt x="160" y="16"/>
                  <a:pt x="176" y="32"/>
                  <a:pt x="192" y="56"/>
                </a:cubicBezTo>
                <a:cubicBezTo>
                  <a:pt x="208" y="80"/>
                  <a:pt x="240" y="136"/>
                  <a:pt x="240" y="1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1" name="Freeform 19">
            <a:extLst>
              <a:ext uri="{FF2B5EF4-FFF2-40B4-BE49-F238E27FC236}">
                <a16:creationId xmlns:a16="http://schemas.microsoft.com/office/drawing/2014/main" id="{7183D125-63AC-4DC8-9340-80F73DB4859E}"/>
              </a:ext>
            </a:extLst>
          </p:cNvPr>
          <p:cNvSpPr>
            <a:spLocks/>
          </p:cNvSpPr>
          <p:nvPr/>
        </p:nvSpPr>
        <p:spPr bwMode="auto">
          <a:xfrm>
            <a:off x="609600" y="4013200"/>
            <a:ext cx="1887538" cy="1057275"/>
          </a:xfrm>
          <a:custGeom>
            <a:avLst/>
            <a:gdLst>
              <a:gd name="T0" fmla="*/ 0 w 240"/>
              <a:gd name="T1" fmla="*/ 152 h 152"/>
              <a:gd name="T2" fmla="*/ 48 w 240"/>
              <a:gd name="T3" fmla="*/ 56 h 152"/>
              <a:gd name="T4" fmla="*/ 96 w 240"/>
              <a:gd name="T5" fmla="*/ 8 h 152"/>
              <a:gd name="T6" fmla="*/ 144 w 240"/>
              <a:gd name="T7" fmla="*/ 8 h 152"/>
              <a:gd name="T8" fmla="*/ 192 w 240"/>
              <a:gd name="T9" fmla="*/ 56 h 152"/>
              <a:gd name="T10" fmla="*/ 240 w 240"/>
              <a:gd name="T11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0" h="152">
                <a:moveTo>
                  <a:pt x="0" y="152"/>
                </a:moveTo>
                <a:cubicBezTo>
                  <a:pt x="16" y="116"/>
                  <a:pt x="32" y="80"/>
                  <a:pt x="48" y="56"/>
                </a:cubicBezTo>
                <a:cubicBezTo>
                  <a:pt x="64" y="32"/>
                  <a:pt x="80" y="16"/>
                  <a:pt x="96" y="8"/>
                </a:cubicBezTo>
                <a:cubicBezTo>
                  <a:pt x="112" y="0"/>
                  <a:pt x="128" y="0"/>
                  <a:pt x="144" y="8"/>
                </a:cubicBezTo>
                <a:cubicBezTo>
                  <a:pt x="160" y="16"/>
                  <a:pt x="176" y="32"/>
                  <a:pt x="192" y="56"/>
                </a:cubicBezTo>
                <a:cubicBezTo>
                  <a:pt x="208" y="80"/>
                  <a:pt x="240" y="136"/>
                  <a:pt x="240" y="1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2" name="Freeform 20">
            <a:extLst>
              <a:ext uri="{FF2B5EF4-FFF2-40B4-BE49-F238E27FC236}">
                <a16:creationId xmlns:a16="http://schemas.microsoft.com/office/drawing/2014/main" id="{D7C23CC1-5114-4E0E-A188-39B37A8BC1B4}"/>
              </a:ext>
            </a:extLst>
          </p:cNvPr>
          <p:cNvSpPr>
            <a:spLocks/>
          </p:cNvSpPr>
          <p:nvPr/>
        </p:nvSpPr>
        <p:spPr bwMode="auto">
          <a:xfrm rot="-10800000">
            <a:off x="2509838" y="5051425"/>
            <a:ext cx="1887537" cy="1057275"/>
          </a:xfrm>
          <a:custGeom>
            <a:avLst/>
            <a:gdLst>
              <a:gd name="T0" fmla="*/ 0 w 240"/>
              <a:gd name="T1" fmla="*/ 152 h 152"/>
              <a:gd name="T2" fmla="*/ 48 w 240"/>
              <a:gd name="T3" fmla="*/ 56 h 152"/>
              <a:gd name="T4" fmla="*/ 96 w 240"/>
              <a:gd name="T5" fmla="*/ 8 h 152"/>
              <a:gd name="T6" fmla="*/ 144 w 240"/>
              <a:gd name="T7" fmla="*/ 8 h 152"/>
              <a:gd name="T8" fmla="*/ 192 w 240"/>
              <a:gd name="T9" fmla="*/ 56 h 152"/>
              <a:gd name="T10" fmla="*/ 240 w 240"/>
              <a:gd name="T11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0" h="152">
                <a:moveTo>
                  <a:pt x="0" y="152"/>
                </a:moveTo>
                <a:cubicBezTo>
                  <a:pt x="16" y="116"/>
                  <a:pt x="32" y="80"/>
                  <a:pt x="48" y="56"/>
                </a:cubicBezTo>
                <a:cubicBezTo>
                  <a:pt x="64" y="32"/>
                  <a:pt x="80" y="16"/>
                  <a:pt x="96" y="8"/>
                </a:cubicBezTo>
                <a:cubicBezTo>
                  <a:pt x="112" y="0"/>
                  <a:pt x="128" y="0"/>
                  <a:pt x="144" y="8"/>
                </a:cubicBezTo>
                <a:cubicBezTo>
                  <a:pt x="160" y="16"/>
                  <a:pt x="176" y="32"/>
                  <a:pt x="192" y="56"/>
                </a:cubicBezTo>
                <a:cubicBezTo>
                  <a:pt x="208" y="80"/>
                  <a:pt x="240" y="136"/>
                  <a:pt x="240" y="1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3" name="Oval 21">
            <a:extLst>
              <a:ext uri="{FF2B5EF4-FFF2-40B4-BE49-F238E27FC236}">
                <a16:creationId xmlns:a16="http://schemas.microsoft.com/office/drawing/2014/main" id="{EECDED66-A62D-4044-A7BC-E647E146B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886200"/>
            <a:ext cx="1524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74" name="Text Box 22">
            <a:extLst>
              <a:ext uri="{FF2B5EF4-FFF2-40B4-BE49-F238E27FC236}">
                <a16:creationId xmlns:a16="http://schemas.microsoft.com/office/drawing/2014/main" id="{BCE23531-388F-4D48-A838-153466965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7338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fóton</a:t>
            </a:r>
          </a:p>
        </p:txBody>
      </p:sp>
      <p:sp>
        <p:nvSpPr>
          <p:cNvPr id="228375" name="Line 23">
            <a:extLst>
              <a:ext uri="{FF2B5EF4-FFF2-40B4-BE49-F238E27FC236}">
                <a16:creationId xmlns:a16="http://schemas.microsoft.com/office/drawing/2014/main" id="{9F99315C-1E27-411A-AD03-E33BFE32AF5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62484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76" name="Text Box 24">
            <a:extLst>
              <a:ext uri="{FF2B5EF4-FFF2-40B4-BE49-F238E27FC236}">
                <a16:creationId xmlns:a16="http://schemas.microsoft.com/office/drawing/2014/main" id="{8DA058D3-04F4-458B-B4EB-F0C8400AB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715000"/>
            <a:ext cx="752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ym typeface="Symbol" panose="05050102010706020507" pitchFamily="18" charset="2"/>
              </a:rPr>
              <a:t>=1/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87AC99D2-ED98-456B-AE49-20D16DA1C0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Cor Dominante e Complementar</a:t>
            </a:r>
          </a:p>
        </p:txBody>
      </p:sp>
      <p:pic>
        <p:nvPicPr>
          <p:cNvPr id="313347" name="Picture 3">
            <a:extLst>
              <a:ext uri="{FF2B5EF4-FFF2-40B4-BE49-F238E27FC236}">
                <a16:creationId xmlns:a16="http://schemas.microsoft.com/office/drawing/2014/main" id="{C20B6318-6D2B-4D9C-94DC-FC9E5119309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752600"/>
            <a:ext cx="5943600" cy="4525963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358" name="Group 102">
            <a:extLst>
              <a:ext uri="{FF2B5EF4-FFF2-40B4-BE49-F238E27FC236}">
                <a16:creationId xmlns:a16="http://schemas.microsoft.com/office/drawing/2014/main" id="{A17BEB63-7A12-4718-B2B0-1656CE185293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516063"/>
            <a:ext cx="5976938" cy="5341937"/>
            <a:chOff x="411" y="958"/>
            <a:chExt cx="4834" cy="3365"/>
          </a:xfrm>
        </p:grpSpPr>
        <p:sp>
          <p:nvSpPr>
            <p:cNvPr id="352258" name="Rectangle 2">
              <a:extLst>
                <a:ext uri="{FF2B5EF4-FFF2-40B4-BE49-F238E27FC236}">
                  <a16:creationId xmlns:a16="http://schemas.microsoft.com/office/drawing/2014/main" id="{7DAD03AA-FBCF-4B9C-8B4F-0DE92663B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" y="958"/>
              <a:ext cx="194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7788" tIns="39688" rIns="77788" bIns="39688">
              <a:spAutoFit/>
            </a:bodyPr>
            <a:lstStyle>
              <a:lvl1pPr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88938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77787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6522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554163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0113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685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9257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829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en-US" altLang="en-US" sz="1200" b="1"/>
                <a:t>y</a:t>
              </a:r>
            </a:p>
          </p:txBody>
        </p:sp>
        <p:sp>
          <p:nvSpPr>
            <p:cNvPr id="352259" name="Freeform 3">
              <a:extLst>
                <a:ext uri="{FF2B5EF4-FFF2-40B4-BE49-F238E27FC236}">
                  <a16:creationId xmlns:a16="http://schemas.microsoft.com/office/drawing/2014/main" id="{00BF90BB-7BBA-475B-8B1E-8BDD25B9A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" y="1329"/>
              <a:ext cx="1101" cy="1078"/>
            </a:xfrm>
            <a:custGeom>
              <a:avLst/>
              <a:gdLst>
                <a:gd name="T0" fmla="*/ 180 w 826"/>
                <a:gd name="T1" fmla="*/ 1106 h 1107"/>
                <a:gd name="T2" fmla="*/ 151 w 826"/>
                <a:gd name="T3" fmla="*/ 1057 h 1107"/>
                <a:gd name="T4" fmla="*/ 123 w 826"/>
                <a:gd name="T5" fmla="*/ 999 h 1107"/>
                <a:gd name="T6" fmla="*/ 102 w 826"/>
                <a:gd name="T7" fmla="*/ 936 h 1107"/>
                <a:gd name="T8" fmla="*/ 77 w 826"/>
                <a:gd name="T9" fmla="*/ 868 h 1107"/>
                <a:gd name="T10" fmla="*/ 60 w 826"/>
                <a:gd name="T11" fmla="*/ 780 h 1107"/>
                <a:gd name="T12" fmla="*/ 46 w 826"/>
                <a:gd name="T13" fmla="*/ 723 h 1107"/>
                <a:gd name="T14" fmla="*/ 28 w 826"/>
                <a:gd name="T15" fmla="*/ 614 h 1107"/>
                <a:gd name="T16" fmla="*/ 15 w 826"/>
                <a:gd name="T17" fmla="*/ 517 h 1107"/>
                <a:gd name="T18" fmla="*/ 11 w 826"/>
                <a:gd name="T19" fmla="*/ 429 h 1107"/>
                <a:gd name="T20" fmla="*/ 5 w 826"/>
                <a:gd name="T21" fmla="*/ 363 h 1107"/>
                <a:gd name="T22" fmla="*/ 0 w 826"/>
                <a:gd name="T23" fmla="*/ 289 h 1107"/>
                <a:gd name="T24" fmla="*/ 0 w 826"/>
                <a:gd name="T25" fmla="*/ 226 h 1107"/>
                <a:gd name="T26" fmla="*/ 11 w 826"/>
                <a:gd name="T27" fmla="*/ 154 h 1107"/>
                <a:gd name="T28" fmla="*/ 17 w 826"/>
                <a:gd name="T29" fmla="*/ 71 h 1107"/>
                <a:gd name="T30" fmla="*/ 37 w 826"/>
                <a:gd name="T31" fmla="*/ 27 h 1107"/>
                <a:gd name="T32" fmla="*/ 56 w 826"/>
                <a:gd name="T33" fmla="*/ 0 h 1107"/>
                <a:gd name="T34" fmla="*/ 85 w 826"/>
                <a:gd name="T35" fmla="*/ 1 h 1107"/>
                <a:gd name="T36" fmla="*/ 128 w 826"/>
                <a:gd name="T37" fmla="*/ 3 h 1107"/>
                <a:gd name="T38" fmla="*/ 177 w 826"/>
                <a:gd name="T39" fmla="*/ 31 h 1107"/>
                <a:gd name="T40" fmla="*/ 237 w 826"/>
                <a:gd name="T41" fmla="*/ 86 h 1107"/>
                <a:gd name="T42" fmla="*/ 288 w 826"/>
                <a:gd name="T43" fmla="*/ 141 h 1107"/>
                <a:gd name="T44" fmla="*/ 323 w 826"/>
                <a:gd name="T45" fmla="*/ 182 h 1107"/>
                <a:gd name="T46" fmla="*/ 825 w 826"/>
                <a:gd name="T47" fmla="*/ 763 h 1107"/>
                <a:gd name="T48" fmla="*/ 180 w 826"/>
                <a:gd name="T49" fmla="*/ 1106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6" h="1107">
                  <a:moveTo>
                    <a:pt x="180" y="1106"/>
                  </a:moveTo>
                  <a:lnTo>
                    <a:pt x="151" y="1057"/>
                  </a:lnTo>
                  <a:lnTo>
                    <a:pt x="123" y="999"/>
                  </a:lnTo>
                  <a:lnTo>
                    <a:pt x="102" y="936"/>
                  </a:lnTo>
                  <a:lnTo>
                    <a:pt x="77" y="868"/>
                  </a:lnTo>
                  <a:lnTo>
                    <a:pt x="60" y="780"/>
                  </a:lnTo>
                  <a:lnTo>
                    <a:pt x="46" y="723"/>
                  </a:lnTo>
                  <a:lnTo>
                    <a:pt x="28" y="614"/>
                  </a:lnTo>
                  <a:lnTo>
                    <a:pt x="15" y="517"/>
                  </a:lnTo>
                  <a:lnTo>
                    <a:pt x="11" y="429"/>
                  </a:lnTo>
                  <a:lnTo>
                    <a:pt x="5" y="363"/>
                  </a:lnTo>
                  <a:lnTo>
                    <a:pt x="0" y="289"/>
                  </a:lnTo>
                  <a:lnTo>
                    <a:pt x="0" y="226"/>
                  </a:lnTo>
                  <a:lnTo>
                    <a:pt x="11" y="154"/>
                  </a:lnTo>
                  <a:lnTo>
                    <a:pt x="17" y="71"/>
                  </a:lnTo>
                  <a:lnTo>
                    <a:pt x="37" y="27"/>
                  </a:lnTo>
                  <a:lnTo>
                    <a:pt x="56" y="0"/>
                  </a:lnTo>
                  <a:lnTo>
                    <a:pt x="85" y="1"/>
                  </a:lnTo>
                  <a:lnTo>
                    <a:pt x="128" y="3"/>
                  </a:lnTo>
                  <a:lnTo>
                    <a:pt x="177" y="31"/>
                  </a:lnTo>
                  <a:lnTo>
                    <a:pt x="237" y="86"/>
                  </a:lnTo>
                  <a:lnTo>
                    <a:pt x="288" y="141"/>
                  </a:lnTo>
                  <a:lnTo>
                    <a:pt x="323" y="182"/>
                  </a:lnTo>
                  <a:lnTo>
                    <a:pt x="825" y="763"/>
                  </a:lnTo>
                  <a:lnTo>
                    <a:pt x="180" y="1106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260" name="Rectangle 4">
              <a:extLst>
                <a:ext uri="{FF2B5EF4-FFF2-40B4-BE49-F238E27FC236}">
                  <a16:creationId xmlns:a16="http://schemas.microsoft.com/office/drawing/2014/main" id="{37C8EFD3-E257-4622-A686-03FA568DB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" y="2430"/>
              <a:ext cx="193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7788" tIns="39688" rIns="77788" bIns="39688">
              <a:spAutoFit/>
            </a:bodyPr>
            <a:lstStyle>
              <a:lvl1pPr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88938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77787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6522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554163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0113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685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9257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829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en-US" altLang="en-US" sz="1200" b="1"/>
                <a:t>x</a:t>
              </a:r>
            </a:p>
          </p:txBody>
        </p:sp>
        <p:sp>
          <p:nvSpPr>
            <p:cNvPr id="352261" name="Line 5">
              <a:extLst>
                <a:ext uri="{FF2B5EF4-FFF2-40B4-BE49-F238E27FC236}">
                  <a16:creationId xmlns:a16="http://schemas.microsoft.com/office/drawing/2014/main" id="{4CDD8429-5F34-48F7-8777-9FD2E2ECBF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1" y="2368"/>
              <a:ext cx="0" cy="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62" name="Line 6">
              <a:extLst>
                <a:ext uri="{FF2B5EF4-FFF2-40B4-BE49-F238E27FC236}">
                  <a16:creationId xmlns:a16="http://schemas.microsoft.com/office/drawing/2014/main" id="{DD44543B-925A-41B5-901C-5FC42E3B00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1" y="2368"/>
              <a:ext cx="0" cy="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63" name="Line 7">
              <a:extLst>
                <a:ext uri="{FF2B5EF4-FFF2-40B4-BE49-F238E27FC236}">
                  <a16:creationId xmlns:a16="http://schemas.microsoft.com/office/drawing/2014/main" id="{09D571D1-958E-472C-A2B6-A730940BFA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9" y="2368"/>
              <a:ext cx="0" cy="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64" name="Line 8">
              <a:extLst>
                <a:ext uri="{FF2B5EF4-FFF2-40B4-BE49-F238E27FC236}">
                  <a16:creationId xmlns:a16="http://schemas.microsoft.com/office/drawing/2014/main" id="{7CA006FB-E4F4-4CBE-9C9D-7A0214250C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64" y="2368"/>
              <a:ext cx="0" cy="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65" name="Line 9">
              <a:extLst>
                <a:ext uri="{FF2B5EF4-FFF2-40B4-BE49-F238E27FC236}">
                  <a16:creationId xmlns:a16="http://schemas.microsoft.com/office/drawing/2014/main" id="{2F0216D2-0A3F-4161-83F4-2B8C9A7643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8" y="2368"/>
              <a:ext cx="0" cy="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66" name="Line 10">
              <a:extLst>
                <a:ext uri="{FF2B5EF4-FFF2-40B4-BE49-F238E27FC236}">
                  <a16:creationId xmlns:a16="http://schemas.microsoft.com/office/drawing/2014/main" id="{D385B89B-7F0D-4480-9381-0906DBBFEA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2368"/>
              <a:ext cx="0" cy="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67" name="Line 11">
              <a:extLst>
                <a:ext uri="{FF2B5EF4-FFF2-40B4-BE49-F238E27FC236}">
                  <a16:creationId xmlns:a16="http://schemas.microsoft.com/office/drawing/2014/main" id="{4789A811-3B4E-4677-860F-87FF1E4C41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0" y="2368"/>
              <a:ext cx="0" cy="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68" name="Line 12">
              <a:extLst>
                <a:ext uri="{FF2B5EF4-FFF2-40B4-BE49-F238E27FC236}">
                  <a16:creationId xmlns:a16="http://schemas.microsoft.com/office/drawing/2014/main" id="{4E728442-062E-4514-BCAD-7BEB8680EF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95" y="2368"/>
              <a:ext cx="0" cy="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69" name="Line 13">
              <a:extLst>
                <a:ext uri="{FF2B5EF4-FFF2-40B4-BE49-F238E27FC236}">
                  <a16:creationId xmlns:a16="http://schemas.microsoft.com/office/drawing/2014/main" id="{F75B8B20-28D8-4EB3-9041-8216389B74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45" y="2368"/>
              <a:ext cx="0" cy="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70" name="Line 14">
              <a:extLst>
                <a:ext uri="{FF2B5EF4-FFF2-40B4-BE49-F238E27FC236}">
                  <a16:creationId xmlns:a16="http://schemas.microsoft.com/office/drawing/2014/main" id="{1284D07C-6511-4CC5-9D42-43CA134B78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9" y="2368"/>
              <a:ext cx="0" cy="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71" name="Line 15">
              <a:extLst>
                <a:ext uri="{FF2B5EF4-FFF2-40B4-BE49-F238E27FC236}">
                  <a16:creationId xmlns:a16="http://schemas.microsoft.com/office/drawing/2014/main" id="{627BEEAB-D334-4273-822D-53B721FCA3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" y="2411"/>
              <a:ext cx="1766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72" name="Rectangle 16">
              <a:extLst>
                <a:ext uri="{FF2B5EF4-FFF2-40B4-BE49-F238E27FC236}">
                  <a16:creationId xmlns:a16="http://schemas.microsoft.com/office/drawing/2014/main" id="{47D8FAAB-913E-45EB-AD2C-F497F3018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" y="2436"/>
              <a:ext cx="297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7788" tIns="39688" rIns="77788" bIns="39688">
              <a:spAutoFit/>
            </a:bodyPr>
            <a:lstStyle>
              <a:lvl1pPr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88938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77787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6522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554163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0113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685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9257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829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en-US" altLang="en-US" sz="1200" b="1" i="0"/>
                <a:t>0.2</a:t>
              </a:r>
            </a:p>
          </p:txBody>
        </p:sp>
        <p:sp>
          <p:nvSpPr>
            <p:cNvPr id="352273" name="Rectangle 17">
              <a:extLst>
                <a:ext uri="{FF2B5EF4-FFF2-40B4-BE49-F238E27FC236}">
                  <a16:creationId xmlns:a16="http://schemas.microsoft.com/office/drawing/2014/main" id="{7E791F98-9567-4B5E-88E0-C8B743CE1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" y="2436"/>
              <a:ext cx="297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7788" tIns="39688" rIns="77788" bIns="39688">
              <a:spAutoFit/>
            </a:bodyPr>
            <a:lstStyle>
              <a:lvl1pPr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88938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77787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6522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554163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0113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685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9257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829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en-US" altLang="en-US" sz="1200" b="1" i="0"/>
                <a:t>0.4</a:t>
              </a:r>
            </a:p>
          </p:txBody>
        </p:sp>
        <p:sp>
          <p:nvSpPr>
            <p:cNvPr id="352274" name="Rectangle 18">
              <a:extLst>
                <a:ext uri="{FF2B5EF4-FFF2-40B4-BE49-F238E27FC236}">
                  <a16:creationId xmlns:a16="http://schemas.microsoft.com/office/drawing/2014/main" id="{6FE227E0-D686-4447-A1F8-075AE6A60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" y="2436"/>
              <a:ext cx="297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7788" tIns="39688" rIns="77788" bIns="39688">
              <a:spAutoFit/>
            </a:bodyPr>
            <a:lstStyle>
              <a:lvl1pPr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88938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77787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6522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554163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0113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685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9257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829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en-US" altLang="en-US" sz="1200" b="1" i="0"/>
                <a:t>0.6</a:t>
              </a:r>
            </a:p>
          </p:txBody>
        </p:sp>
        <p:sp>
          <p:nvSpPr>
            <p:cNvPr id="352275" name="Rectangle 19">
              <a:extLst>
                <a:ext uri="{FF2B5EF4-FFF2-40B4-BE49-F238E27FC236}">
                  <a16:creationId xmlns:a16="http://schemas.microsoft.com/office/drawing/2014/main" id="{F655CF4A-361F-4DCE-B227-1AB88DA7B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9" y="2442"/>
              <a:ext cx="296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7788" tIns="39688" rIns="77788" bIns="39688">
              <a:spAutoFit/>
            </a:bodyPr>
            <a:lstStyle>
              <a:lvl1pPr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88938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77787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6522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554163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0113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685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9257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829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en-US" altLang="en-US" sz="1200" b="1" i="0"/>
                <a:t>0.8</a:t>
              </a:r>
            </a:p>
          </p:txBody>
        </p:sp>
        <p:sp>
          <p:nvSpPr>
            <p:cNvPr id="352276" name="Rectangle 20">
              <a:extLst>
                <a:ext uri="{FF2B5EF4-FFF2-40B4-BE49-F238E27FC236}">
                  <a16:creationId xmlns:a16="http://schemas.microsoft.com/office/drawing/2014/main" id="{6F5FFCAD-CB2C-4A4D-8750-810A6CD5D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9" y="2442"/>
              <a:ext cx="296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7788" tIns="39688" rIns="77788" bIns="39688">
              <a:spAutoFit/>
            </a:bodyPr>
            <a:lstStyle>
              <a:lvl1pPr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88938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77787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6522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554163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0113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685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9257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829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en-US" altLang="en-US" sz="1200" b="1" i="0"/>
                <a:t>1.0</a:t>
              </a:r>
            </a:p>
          </p:txBody>
        </p:sp>
        <p:sp>
          <p:nvSpPr>
            <p:cNvPr id="352277" name="Oval 21">
              <a:extLst>
                <a:ext uri="{FF2B5EF4-FFF2-40B4-BE49-F238E27FC236}">
                  <a16:creationId xmlns:a16="http://schemas.microsoft.com/office/drawing/2014/main" id="{C4E62D1F-F572-4B79-A546-ACA75598E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" y="1977"/>
              <a:ext cx="45" cy="4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78" name="Rectangle 22">
              <a:extLst>
                <a:ext uri="{FF2B5EF4-FFF2-40B4-BE49-F238E27FC236}">
                  <a16:creationId xmlns:a16="http://schemas.microsoft.com/office/drawing/2014/main" id="{97119307-9049-49E4-B888-A108442E1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" y="2071"/>
              <a:ext cx="549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7788" tIns="39688" rIns="77788" bIns="39688">
              <a:spAutoFit/>
            </a:bodyPr>
            <a:lstStyle>
              <a:lvl1pPr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88938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77787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6522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554163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0113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685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9257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829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pt-BR" altLang="en-US" sz="1200" b="1" i="0"/>
                <a:t>Branco</a:t>
              </a:r>
            </a:p>
          </p:txBody>
        </p:sp>
        <p:grpSp>
          <p:nvGrpSpPr>
            <p:cNvPr id="352279" name="Group 23">
              <a:extLst>
                <a:ext uri="{FF2B5EF4-FFF2-40B4-BE49-F238E27FC236}">
                  <a16:creationId xmlns:a16="http://schemas.microsoft.com/office/drawing/2014/main" id="{5B943005-4D9E-4A86-AF18-946F82B0B8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7" y="971"/>
              <a:ext cx="46" cy="1438"/>
              <a:chOff x="530" y="997"/>
              <a:chExt cx="35" cy="1476"/>
            </a:xfrm>
          </p:grpSpPr>
          <p:sp>
            <p:nvSpPr>
              <p:cNvPr id="352280" name="Line 24">
                <a:extLst>
                  <a:ext uri="{FF2B5EF4-FFF2-40B4-BE49-F238E27FC236}">
                    <a16:creationId xmlns:a16="http://schemas.microsoft.com/office/drawing/2014/main" id="{986D1CE2-5AC0-4499-BCA6-E3272D2E7B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0" y="2342"/>
                <a:ext cx="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81" name="Line 25">
                <a:extLst>
                  <a:ext uri="{FF2B5EF4-FFF2-40B4-BE49-F238E27FC236}">
                    <a16:creationId xmlns:a16="http://schemas.microsoft.com/office/drawing/2014/main" id="{0EBE551F-6E28-41F5-913F-015211AEC9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0" y="2204"/>
                <a:ext cx="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82" name="Line 26">
                <a:extLst>
                  <a:ext uri="{FF2B5EF4-FFF2-40B4-BE49-F238E27FC236}">
                    <a16:creationId xmlns:a16="http://schemas.microsoft.com/office/drawing/2014/main" id="{4857B9D4-B71E-453D-8DC4-9009D79E3D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0" y="2074"/>
                <a:ext cx="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83" name="Line 27">
                <a:extLst>
                  <a:ext uri="{FF2B5EF4-FFF2-40B4-BE49-F238E27FC236}">
                    <a16:creationId xmlns:a16="http://schemas.microsoft.com/office/drawing/2014/main" id="{28ACA098-69FC-4BE4-B400-FB840AB638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0" y="1943"/>
                <a:ext cx="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84" name="Line 28">
                <a:extLst>
                  <a:ext uri="{FF2B5EF4-FFF2-40B4-BE49-F238E27FC236}">
                    <a16:creationId xmlns:a16="http://schemas.microsoft.com/office/drawing/2014/main" id="{5ECB8379-29DA-4FDD-BE8F-232D834DA7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0" y="1802"/>
                <a:ext cx="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85" name="Line 29">
                <a:extLst>
                  <a:ext uri="{FF2B5EF4-FFF2-40B4-BE49-F238E27FC236}">
                    <a16:creationId xmlns:a16="http://schemas.microsoft.com/office/drawing/2014/main" id="{0FF4FC22-F55F-4850-86E5-C824B98993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0" y="1670"/>
                <a:ext cx="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86" name="Line 30">
                <a:extLst>
                  <a:ext uri="{FF2B5EF4-FFF2-40B4-BE49-F238E27FC236}">
                    <a16:creationId xmlns:a16="http://schemas.microsoft.com/office/drawing/2014/main" id="{F2580C44-1791-49B2-800B-CA186B4F7E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0" y="1532"/>
                <a:ext cx="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87" name="Line 31">
                <a:extLst>
                  <a:ext uri="{FF2B5EF4-FFF2-40B4-BE49-F238E27FC236}">
                    <a16:creationId xmlns:a16="http://schemas.microsoft.com/office/drawing/2014/main" id="{9080ED7D-2ECD-45D7-8CC8-292C0C09C1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0" y="1399"/>
                <a:ext cx="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88" name="Line 32">
                <a:extLst>
                  <a:ext uri="{FF2B5EF4-FFF2-40B4-BE49-F238E27FC236}">
                    <a16:creationId xmlns:a16="http://schemas.microsoft.com/office/drawing/2014/main" id="{95280EE4-5192-4247-8870-50B8D00AA3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0" y="1267"/>
                <a:ext cx="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89" name="Line 33">
                <a:extLst>
                  <a:ext uri="{FF2B5EF4-FFF2-40B4-BE49-F238E27FC236}">
                    <a16:creationId xmlns:a16="http://schemas.microsoft.com/office/drawing/2014/main" id="{B29DBA7F-DBF8-4E35-9AB2-1EA6A638D6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0" y="1135"/>
                <a:ext cx="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90" name="Line 34">
                <a:extLst>
                  <a:ext uri="{FF2B5EF4-FFF2-40B4-BE49-F238E27FC236}">
                    <a16:creationId xmlns:a16="http://schemas.microsoft.com/office/drawing/2014/main" id="{1F24CC0B-377D-4514-91FB-537A497B09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1" y="997"/>
                <a:ext cx="4" cy="14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2291" name="Group 35">
              <a:extLst>
                <a:ext uri="{FF2B5EF4-FFF2-40B4-BE49-F238E27FC236}">
                  <a16:creationId xmlns:a16="http://schemas.microsoft.com/office/drawing/2014/main" id="{102B301C-EBB3-429C-BAF6-3500B3CDFD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" y="1093"/>
              <a:ext cx="296" cy="1179"/>
              <a:chOff x="308" y="1122"/>
              <a:chExt cx="222" cy="1210"/>
            </a:xfrm>
          </p:grpSpPr>
          <p:sp>
            <p:nvSpPr>
              <p:cNvPr id="352292" name="Rectangle 36">
                <a:extLst>
                  <a:ext uri="{FF2B5EF4-FFF2-40B4-BE49-F238E27FC236}">
                    <a16:creationId xmlns:a16="http://schemas.microsoft.com/office/drawing/2014/main" id="{BE65C91B-3F09-407E-8295-5B019E2B6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" y="2163"/>
                <a:ext cx="222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7788" tIns="39688" rIns="77788" bIns="39688">
                <a:spAutoFit/>
              </a:bodyPr>
              <a:lstStyle>
                <a:lvl1pPr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388938"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777875"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165225"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554163"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011363" defTabSz="6619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468563" defTabSz="6619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2925763" defTabSz="6619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382963" defTabSz="6619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r>
                  <a:rPr lang="en-US" altLang="en-US" sz="1200" b="1" i="0"/>
                  <a:t>0.2</a:t>
                </a:r>
              </a:p>
            </p:txBody>
          </p:sp>
          <p:sp>
            <p:nvSpPr>
              <p:cNvPr id="352293" name="Rectangle 37">
                <a:extLst>
                  <a:ext uri="{FF2B5EF4-FFF2-40B4-BE49-F238E27FC236}">
                    <a16:creationId xmlns:a16="http://schemas.microsoft.com/office/drawing/2014/main" id="{9A718FD2-0560-4114-BC1D-DA7F5B06E6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" y="1907"/>
                <a:ext cx="222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7788" tIns="39688" rIns="77788" bIns="39688">
                <a:spAutoFit/>
              </a:bodyPr>
              <a:lstStyle>
                <a:lvl1pPr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388938"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777875"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165225"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554163"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011363" defTabSz="6619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468563" defTabSz="6619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2925763" defTabSz="6619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382963" defTabSz="6619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r>
                  <a:rPr lang="en-US" altLang="en-US" sz="1200" b="1" i="0"/>
                  <a:t>0.4</a:t>
                </a:r>
              </a:p>
            </p:txBody>
          </p:sp>
          <p:sp>
            <p:nvSpPr>
              <p:cNvPr id="352294" name="Rectangle 38">
                <a:extLst>
                  <a:ext uri="{FF2B5EF4-FFF2-40B4-BE49-F238E27FC236}">
                    <a16:creationId xmlns:a16="http://schemas.microsoft.com/office/drawing/2014/main" id="{54DAEC38-4DAB-466D-B652-2A92E6A219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" y="1640"/>
                <a:ext cx="222" cy="1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7788" tIns="39688" rIns="77788" bIns="39688">
                <a:spAutoFit/>
              </a:bodyPr>
              <a:lstStyle>
                <a:lvl1pPr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388938"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777875"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165225"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554163"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011363" defTabSz="6619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468563" defTabSz="6619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2925763" defTabSz="6619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382963" defTabSz="6619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r>
                  <a:rPr lang="en-US" altLang="en-US" sz="1200" b="1" i="0"/>
                  <a:t>0.6</a:t>
                </a:r>
              </a:p>
            </p:txBody>
          </p:sp>
          <p:sp>
            <p:nvSpPr>
              <p:cNvPr id="352295" name="Rectangle 39">
                <a:extLst>
                  <a:ext uri="{FF2B5EF4-FFF2-40B4-BE49-F238E27FC236}">
                    <a16:creationId xmlns:a16="http://schemas.microsoft.com/office/drawing/2014/main" id="{4BBFD3B5-27D7-463E-9A0F-6746CDA669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" y="1378"/>
                <a:ext cx="222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7788" tIns="39688" rIns="77788" bIns="39688">
                <a:spAutoFit/>
              </a:bodyPr>
              <a:lstStyle>
                <a:lvl1pPr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388938"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777875"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165225"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554163"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011363" defTabSz="6619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468563" defTabSz="6619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2925763" defTabSz="6619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382963" defTabSz="6619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r>
                  <a:rPr lang="en-US" altLang="en-US" sz="1200" b="1" i="0"/>
                  <a:t>0.8</a:t>
                </a:r>
              </a:p>
            </p:txBody>
          </p:sp>
          <p:sp>
            <p:nvSpPr>
              <p:cNvPr id="352296" name="Rectangle 40">
                <a:extLst>
                  <a:ext uri="{FF2B5EF4-FFF2-40B4-BE49-F238E27FC236}">
                    <a16:creationId xmlns:a16="http://schemas.microsoft.com/office/drawing/2014/main" id="{287BA660-7A92-4FAC-9BC3-52CADE0DB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" y="1122"/>
                <a:ext cx="222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7788" tIns="39688" rIns="77788" bIns="39688">
                <a:spAutoFit/>
              </a:bodyPr>
              <a:lstStyle>
                <a:lvl1pPr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388938"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777875"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165225"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554163"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011363" defTabSz="6619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468563" defTabSz="6619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2925763" defTabSz="6619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382963" defTabSz="6619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r>
                  <a:rPr lang="en-US" altLang="en-US" sz="1200" b="1" i="0"/>
                  <a:t>1.0</a:t>
                </a:r>
              </a:p>
            </p:txBody>
          </p:sp>
        </p:grpSp>
        <p:sp>
          <p:nvSpPr>
            <p:cNvPr id="352297" name="Line 41">
              <a:extLst>
                <a:ext uri="{FF2B5EF4-FFF2-40B4-BE49-F238E27FC236}">
                  <a16:creationId xmlns:a16="http://schemas.microsoft.com/office/drawing/2014/main" id="{29E4F25B-CDAE-4034-84DF-A8D20A80A4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77" y="1358"/>
              <a:ext cx="272" cy="6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98" name="Oval 42">
              <a:extLst>
                <a:ext uri="{FF2B5EF4-FFF2-40B4-BE49-F238E27FC236}">
                  <a16:creationId xmlns:a16="http://schemas.microsoft.com/office/drawing/2014/main" id="{13620BB5-C6A6-4572-BDD4-8B3383B7F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" y="1332"/>
              <a:ext cx="46" cy="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99" name="Oval 43">
              <a:extLst>
                <a:ext uri="{FF2B5EF4-FFF2-40B4-BE49-F238E27FC236}">
                  <a16:creationId xmlns:a16="http://schemas.microsoft.com/office/drawing/2014/main" id="{FE6AA0A5-7BA6-4369-9610-1F47D74DB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" y="1744"/>
              <a:ext cx="45" cy="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00" name="Rectangle 44">
              <a:extLst>
                <a:ext uri="{FF2B5EF4-FFF2-40B4-BE49-F238E27FC236}">
                  <a16:creationId xmlns:a16="http://schemas.microsoft.com/office/drawing/2014/main" id="{A609CD44-64CA-4FE0-A38D-55834BA0E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" y="1214"/>
              <a:ext cx="261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7788" tIns="39688" rIns="77788" bIns="39688">
              <a:spAutoFit/>
            </a:bodyPr>
            <a:lstStyle>
              <a:lvl1pPr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88938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77787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6522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554163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0113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685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9257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829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en-US" altLang="en-US" sz="1200" b="1" i="0"/>
                <a:t>C</a:t>
              </a:r>
              <a:r>
                <a:rPr lang="en-US" altLang="en-US" sz="1200" b="1" i="0" baseline="-25000"/>
                <a:t>2</a:t>
              </a:r>
            </a:p>
          </p:txBody>
        </p:sp>
        <p:sp>
          <p:nvSpPr>
            <p:cNvPr id="352301" name="Rectangle 45">
              <a:extLst>
                <a:ext uri="{FF2B5EF4-FFF2-40B4-BE49-F238E27FC236}">
                  <a16:creationId xmlns:a16="http://schemas.microsoft.com/office/drawing/2014/main" id="{98E17073-A38F-4780-ABB8-49F88FEE0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" y="1760"/>
              <a:ext cx="261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7788" tIns="39688" rIns="77788" bIns="39688">
              <a:spAutoFit/>
            </a:bodyPr>
            <a:lstStyle>
              <a:lvl1pPr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88938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77787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6522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554163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0113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685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9257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829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en-US" altLang="en-US" sz="1200" b="1" i="0"/>
                <a:t>C</a:t>
              </a:r>
              <a:r>
                <a:rPr lang="en-US" altLang="en-US" sz="1200" b="1" i="0" baseline="-25000"/>
                <a:t>1</a:t>
              </a:r>
            </a:p>
          </p:txBody>
        </p:sp>
        <p:sp>
          <p:nvSpPr>
            <p:cNvPr id="352302" name="Rectangle 46">
              <a:extLst>
                <a:ext uri="{FF2B5EF4-FFF2-40B4-BE49-F238E27FC236}">
                  <a16:creationId xmlns:a16="http://schemas.microsoft.com/office/drawing/2014/main" id="{F599EC42-CCDC-43FC-B5DA-A6AD7439C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7" y="1580"/>
              <a:ext cx="706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7788" tIns="39688" rIns="77788" bIns="39688">
              <a:spAutoFit/>
            </a:bodyPr>
            <a:lstStyle>
              <a:lvl1pPr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88938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77787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6522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554163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0113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685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9257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829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lnSpc>
                  <a:spcPct val="80000"/>
                </a:lnSpc>
              </a:pPr>
              <a:r>
                <a:rPr lang="pt-BR" altLang="en-US" sz="1200" b="1" i="0"/>
                <a:t>cores 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pt-BR" altLang="en-US" sz="1200" b="1" i="0"/>
                <a:t>saturadas</a:t>
              </a:r>
            </a:p>
          </p:txBody>
        </p:sp>
        <p:sp>
          <p:nvSpPr>
            <p:cNvPr id="352303" name="Line 47">
              <a:extLst>
                <a:ext uri="{FF2B5EF4-FFF2-40B4-BE49-F238E27FC236}">
                  <a16:creationId xmlns:a16="http://schemas.microsoft.com/office/drawing/2014/main" id="{5C2C9262-E490-4138-BB71-1414945A41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13" y="1675"/>
              <a:ext cx="204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04" name="Rectangle 48">
              <a:extLst>
                <a:ext uri="{FF2B5EF4-FFF2-40B4-BE49-F238E27FC236}">
                  <a16:creationId xmlns:a16="http://schemas.microsoft.com/office/drawing/2014/main" id="{23E260A5-2D89-4730-9C5F-523DB86AB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" y="1864"/>
              <a:ext cx="194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7788" tIns="39688" rIns="77788" bIns="39688">
              <a:spAutoFit/>
            </a:bodyPr>
            <a:lstStyle>
              <a:lvl1pPr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88938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77787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6522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554163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0113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685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9257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829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en-US" altLang="en-US" sz="1200" b="1" i="0"/>
                <a:t>a</a:t>
              </a:r>
            </a:p>
          </p:txBody>
        </p:sp>
        <p:sp>
          <p:nvSpPr>
            <p:cNvPr id="352305" name="Rectangle 49">
              <a:extLst>
                <a:ext uri="{FF2B5EF4-FFF2-40B4-BE49-F238E27FC236}">
                  <a16:creationId xmlns:a16="http://schemas.microsoft.com/office/drawing/2014/main" id="{1328CE27-CEE6-4D86-9340-4902A9318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" y="1557"/>
              <a:ext cx="201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7788" tIns="39688" rIns="77788" bIns="39688">
              <a:spAutoFit/>
            </a:bodyPr>
            <a:lstStyle>
              <a:lvl1pPr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88938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77787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6522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554163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0113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685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9257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829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en-US" altLang="en-US" sz="1200" b="1" i="0"/>
                <a:t>b</a:t>
              </a:r>
            </a:p>
          </p:txBody>
        </p:sp>
        <p:grpSp>
          <p:nvGrpSpPr>
            <p:cNvPr id="352306" name="Group 50">
              <a:extLst>
                <a:ext uri="{FF2B5EF4-FFF2-40B4-BE49-F238E27FC236}">
                  <a16:creationId xmlns:a16="http://schemas.microsoft.com/office/drawing/2014/main" id="{9DFAE392-B0A9-40DA-8A35-9F1A873A6C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9" y="1553"/>
              <a:ext cx="2176" cy="375"/>
              <a:chOff x="2302" y="1594"/>
              <a:chExt cx="1632" cy="385"/>
            </a:xfrm>
          </p:grpSpPr>
          <p:sp>
            <p:nvSpPr>
              <p:cNvPr id="352307" name="Rectangle 51">
                <a:extLst>
                  <a:ext uri="{FF2B5EF4-FFF2-40B4-BE49-F238E27FC236}">
                    <a16:creationId xmlns:a16="http://schemas.microsoft.com/office/drawing/2014/main" id="{D25BB6E2-1CCE-4477-B8E5-80DC3A3E9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2" y="1668"/>
                <a:ext cx="1230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01600" tIns="52388" rIns="101600" bIns="52388">
                <a:spAutoFit/>
              </a:bodyPr>
              <a:lstStyle>
                <a:lvl1pPr algn="l" defTabSz="11191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06413" algn="l" defTabSz="11191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011238" algn="l" defTabSz="11191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514475" algn="l" defTabSz="11191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20888" algn="l" defTabSz="11191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478088" defTabSz="11191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35288" defTabSz="11191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392488" defTabSz="11191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49688" defTabSz="11191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r>
                  <a:rPr lang="pt-BR" altLang="en-US" sz="1600" b="1" i="0"/>
                  <a:t>saturação de </a:t>
                </a:r>
                <a:r>
                  <a:rPr lang="pt-BR" altLang="en-US" sz="1600" b="1" i="0" noProof="1"/>
                  <a:t>C</a:t>
                </a:r>
                <a:r>
                  <a:rPr lang="pt-BR" altLang="en-US" sz="1600" b="1" i="0" baseline="-25000" noProof="1"/>
                  <a:t>1</a:t>
                </a:r>
                <a:r>
                  <a:rPr lang="pt-BR" altLang="en-US" sz="1600" b="1" i="0"/>
                  <a:t> =  </a:t>
                </a:r>
              </a:p>
            </p:txBody>
          </p:sp>
          <p:grpSp>
            <p:nvGrpSpPr>
              <p:cNvPr id="352308" name="Group 52">
                <a:extLst>
                  <a:ext uri="{FF2B5EF4-FFF2-40B4-BE49-F238E27FC236}">
                    <a16:creationId xmlns:a16="http://schemas.microsoft.com/office/drawing/2014/main" id="{C68E2BCD-70D0-45FB-B5A7-8A5E204A32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63" y="1594"/>
                <a:ext cx="471" cy="385"/>
                <a:chOff x="3463" y="1594"/>
                <a:chExt cx="471" cy="385"/>
              </a:xfrm>
            </p:grpSpPr>
            <p:sp>
              <p:nvSpPr>
                <p:cNvPr id="352309" name="Rectangle 53">
                  <a:extLst>
                    <a:ext uri="{FF2B5EF4-FFF2-40B4-BE49-F238E27FC236}">
                      <a16:creationId xmlns:a16="http://schemas.microsoft.com/office/drawing/2014/main" id="{013D6ED1-0703-47A5-902D-A8FD56C077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84" y="1594"/>
                  <a:ext cx="192" cy="2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01600" tIns="52388" rIns="101600" bIns="52388">
                  <a:spAutoFit/>
                </a:bodyPr>
                <a:lstStyle>
                  <a:lvl1pPr algn="l" defTabSz="1119188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506413" algn="l" defTabSz="1119188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011238" algn="l" defTabSz="1119188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514475" algn="l" defTabSz="1119188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20888" algn="l" defTabSz="1119188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478088" defTabSz="1119188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35288" defTabSz="1119188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392488" defTabSz="1119188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49688" defTabSz="1119188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0" hangingPunct="0"/>
                  <a:r>
                    <a:rPr lang="en-US" altLang="en-US" sz="1600" b="1" i="0"/>
                    <a:t>a</a:t>
                  </a:r>
                </a:p>
              </p:txBody>
            </p:sp>
            <p:sp>
              <p:nvSpPr>
                <p:cNvPr id="352310" name="Rectangle 54">
                  <a:extLst>
                    <a:ext uri="{FF2B5EF4-FFF2-40B4-BE49-F238E27FC236}">
                      <a16:creationId xmlns:a16="http://schemas.microsoft.com/office/drawing/2014/main" id="{3CCA200C-AD4D-40BD-BB6F-16FD1F5387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78" y="1753"/>
                  <a:ext cx="409" cy="2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01600" tIns="52388" rIns="101600" bIns="52388">
                  <a:spAutoFit/>
                </a:bodyPr>
                <a:lstStyle>
                  <a:lvl1pPr algn="l" defTabSz="1119188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506413" algn="l" defTabSz="1119188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011238" algn="l" defTabSz="1119188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514475" algn="l" defTabSz="1119188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20888" algn="l" defTabSz="1119188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478088" defTabSz="1119188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35288" defTabSz="1119188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392488" defTabSz="1119188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49688" defTabSz="1119188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0" hangingPunct="0"/>
                  <a:r>
                    <a:rPr lang="en-US" altLang="en-US" sz="1600" b="1" i="0"/>
                    <a:t>a + b</a:t>
                  </a:r>
                </a:p>
              </p:txBody>
            </p:sp>
            <p:sp>
              <p:nvSpPr>
                <p:cNvPr id="352311" name="Line 55">
                  <a:extLst>
                    <a:ext uri="{FF2B5EF4-FFF2-40B4-BE49-F238E27FC236}">
                      <a16:creationId xmlns:a16="http://schemas.microsoft.com/office/drawing/2014/main" id="{3973E334-7647-42D1-BC81-EC6C313C95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63" y="1760"/>
                  <a:ext cx="471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52312" name="Rectangle 56">
              <a:extLst>
                <a:ext uri="{FF2B5EF4-FFF2-40B4-BE49-F238E27FC236}">
                  <a16:creationId xmlns:a16="http://schemas.microsoft.com/office/drawing/2014/main" id="{251E9859-B27F-4148-A0F4-75CB66163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" y="2646"/>
              <a:ext cx="194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7788" tIns="39688" rIns="77788" bIns="39688">
              <a:spAutoFit/>
            </a:bodyPr>
            <a:lstStyle>
              <a:lvl1pPr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88938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77787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6522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554163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0113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685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9257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829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en-US" altLang="en-US" sz="1200" b="1"/>
                <a:t>y</a:t>
              </a:r>
            </a:p>
          </p:txBody>
        </p:sp>
        <p:sp>
          <p:nvSpPr>
            <p:cNvPr id="352313" name="Freeform 57">
              <a:extLst>
                <a:ext uri="{FF2B5EF4-FFF2-40B4-BE49-F238E27FC236}">
                  <a16:creationId xmlns:a16="http://schemas.microsoft.com/office/drawing/2014/main" id="{EBECF631-1BAF-454A-A51C-C47709C0E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" y="3016"/>
              <a:ext cx="1101" cy="1078"/>
            </a:xfrm>
            <a:custGeom>
              <a:avLst/>
              <a:gdLst>
                <a:gd name="T0" fmla="*/ 180 w 826"/>
                <a:gd name="T1" fmla="*/ 1106 h 1107"/>
                <a:gd name="T2" fmla="*/ 151 w 826"/>
                <a:gd name="T3" fmla="*/ 1057 h 1107"/>
                <a:gd name="T4" fmla="*/ 123 w 826"/>
                <a:gd name="T5" fmla="*/ 999 h 1107"/>
                <a:gd name="T6" fmla="*/ 102 w 826"/>
                <a:gd name="T7" fmla="*/ 936 h 1107"/>
                <a:gd name="T8" fmla="*/ 77 w 826"/>
                <a:gd name="T9" fmla="*/ 868 h 1107"/>
                <a:gd name="T10" fmla="*/ 60 w 826"/>
                <a:gd name="T11" fmla="*/ 780 h 1107"/>
                <a:gd name="T12" fmla="*/ 46 w 826"/>
                <a:gd name="T13" fmla="*/ 723 h 1107"/>
                <a:gd name="T14" fmla="*/ 28 w 826"/>
                <a:gd name="T15" fmla="*/ 614 h 1107"/>
                <a:gd name="T16" fmla="*/ 15 w 826"/>
                <a:gd name="T17" fmla="*/ 517 h 1107"/>
                <a:gd name="T18" fmla="*/ 11 w 826"/>
                <a:gd name="T19" fmla="*/ 429 h 1107"/>
                <a:gd name="T20" fmla="*/ 5 w 826"/>
                <a:gd name="T21" fmla="*/ 363 h 1107"/>
                <a:gd name="T22" fmla="*/ 0 w 826"/>
                <a:gd name="T23" fmla="*/ 289 h 1107"/>
                <a:gd name="T24" fmla="*/ 0 w 826"/>
                <a:gd name="T25" fmla="*/ 226 h 1107"/>
                <a:gd name="T26" fmla="*/ 11 w 826"/>
                <a:gd name="T27" fmla="*/ 154 h 1107"/>
                <a:gd name="T28" fmla="*/ 17 w 826"/>
                <a:gd name="T29" fmla="*/ 71 h 1107"/>
                <a:gd name="T30" fmla="*/ 37 w 826"/>
                <a:gd name="T31" fmla="*/ 27 h 1107"/>
                <a:gd name="T32" fmla="*/ 56 w 826"/>
                <a:gd name="T33" fmla="*/ 0 h 1107"/>
                <a:gd name="T34" fmla="*/ 85 w 826"/>
                <a:gd name="T35" fmla="*/ 1 h 1107"/>
                <a:gd name="T36" fmla="*/ 128 w 826"/>
                <a:gd name="T37" fmla="*/ 3 h 1107"/>
                <a:gd name="T38" fmla="*/ 177 w 826"/>
                <a:gd name="T39" fmla="*/ 31 h 1107"/>
                <a:gd name="T40" fmla="*/ 237 w 826"/>
                <a:gd name="T41" fmla="*/ 86 h 1107"/>
                <a:gd name="T42" fmla="*/ 288 w 826"/>
                <a:gd name="T43" fmla="*/ 141 h 1107"/>
                <a:gd name="T44" fmla="*/ 323 w 826"/>
                <a:gd name="T45" fmla="*/ 182 h 1107"/>
                <a:gd name="T46" fmla="*/ 825 w 826"/>
                <a:gd name="T47" fmla="*/ 763 h 1107"/>
                <a:gd name="T48" fmla="*/ 180 w 826"/>
                <a:gd name="T49" fmla="*/ 1106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6" h="1107">
                  <a:moveTo>
                    <a:pt x="180" y="1106"/>
                  </a:moveTo>
                  <a:lnTo>
                    <a:pt x="151" y="1057"/>
                  </a:lnTo>
                  <a:lnTo>
                    <a:pt x="123" y="999"/>
                  </a:lnTo>
                  <a:lnTo>
                    <a:pt x="102" y="936"/>
                  </a:lnTo>
                  <a:lnTo>
                    <a:pt x="77" y="868"/>
                  </a:lnTo>
                  <a:lnTo>
                    <a:pt x="60" y="780"/>
                  </a:lnTo>
                  <a:lnTo>
                    <a:pt x="46" y="723"/>
                  </a:lnTo>
                  <a:lnTo>
                    <a:pt x="28" y="614"/>
                  </a:lnTo>
                  <a:lnTo>
                    <a:pt x="15" y="517"/>
                  </a:lnTo>
                  <a:lnTo>
                    <a:pt x="11" y="429"/>
                  </a:lnTo>
                  <a:lnTo>
                    <a:pt x="5" y="363"/>
                  </a:lnTo>
                  <a:lnTo>
                    <a:pt x="0" y="289"/>
                  </a:lnTo>
                  <a:lnTo>
                    <a:pt x="0" y="226"/>
                  </a:lnTo>
                  <a:lnTo>
                    <a:pt x="11" y="154"/>
                  </a:lnTo>
                  <a:lnTo>
                    <a:pt x="17" y="71"/>
                  </a:lnTo>
                  <a:lnTo>
                    <a:pt x="37" y="27"/>
                  </a:lnTo>
                  <a:lnTo>
                    <a:pt x="56" y="0"/>
                  </a:lnTo>
                  <a:lnTo>
                    <a:pt x="85" y="1"/>
                  </a:lnTo>
                  <a:lnTo>
                    <a:pt x="128" y="3"/>
                  </a:lnTo>
                  <a:lnTo>
                    <a:pt x="177" y="31"/>
                  </a:lnTo>
                  <a:lnTo>
                    <a:pt x="237" y="86"/>
                  </a:lnTo>
                  <a:lnTo>
                    <a:pt x="288" y="141"/>
                  </a:lnTo>
                  <a:lnTo>
                    <a:pt x="323" y="182"/>
                  </a:lnTo>
                  <a:lnTo>
                    <a:pt x="825" y="763"/>
                  </a:lnTo>
                  <a:lnTo>
                    <a:pt x="180" y="1106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314" name="Rectangle 58">
              <a:extLst>
                <a:ext uri="{FF2B5EF4-FFF2-40B4-BE49-F238E27FC236}">
                  <a16:creationId xmlns:a16="http://schemas.microsoft.com/office/drawing/2014/main" id="{A1BA8A10-3E81-47F5-A4C4-49528A068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2" y="4158"/>
              <a:ext cx="194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7788" tIns="39688" rIns="77788" bIns="39688">
              <a:spAutoFit/>
            </a:bodyPr>
            <a:lstStyle>
              <a:lvl1pPr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88938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77787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6522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554163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0113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685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9257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829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en-US" altLang="en-US" sz="1200" b="1"/>
                <a:t>x</a:t>
              </a:r>
            </a:p>
          </p:txBody>
        </p:sp>
        <p:sp>
          <p:nvSpPr>
            <p:cNvPr id="352315" name="Line 59">
              <a:extLst>
                <a:ext uri="{FF2B5EF4-FFF2-40B4-BE49-F238E27FC236}">
                  <a16:creationId xmlns:a16="http://schemas.microsoft.com/office/drawing/2014/main" id="{936FBDD1-B0C9-469C-94AD-8FB256296D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1" y="4055"/>
              <a:ext cx="0" cy="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16" name="Line 60">
              <a:extLst>
                <a:ext uri="{FF2B5EF4-FFF2-40B4-BE49-F238E27FC236}">
                  <a16:creationId xmlns:a16="http://schemas.microsoft.com/office/drawing/2014/main" id="{3F976D79-3F43-4E5D-9620-98EB8455F8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1" y="4055"/>
              <a:ext cx="0" cy="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17" name="Line 61">
              <a:extLst>
                <a:ext uri="{FF2B5EF4-FFF2-40B4-BE49-F238E27FC236}">
                  <a16:creationId xmlns:a16="http://schemas.microsoft.com/office/drawing/2014/main" id="{B70E555E-35CA-47AA-8023-C44961D5DE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9" y="4055"/>
              <a:ext cx="0" cy="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18" name="Line 62">
              <a:extLst>
                <a:ext uri="{FF2B5EF4-FFF2-40B4-BE49-F238E27FC236}">
                  <a16:creationId xmlns:a16="http://schemas.microsoft.com/office/drawing/2014/main" id="{10E52E6E-509E-4911-BB09-2D2C05375E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64" y="4055"/>
              <a:ext cx="0" cy="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19" name="Line 63">
              <a:extLst>
                <a:ext uri="{FF2B5EF4-FFF2-40B4-BE49-F238E27FC236}">
                  <a16:creationId xmlns:a16="http://schemas.microsoft.com/office/drawing/2014/main" id="{4DC8343F-8AD7-40AF-97AB-9994E72760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8" y="4055"/>
              <a:ext cx="0" cy="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20" name="Line 64">
              <a:extLst>
                <a:ext uri="{FF2B5EF4-FFF2-40B4-BE49-F238E27FC236}">
                  <a16:creationId xmlns:a16="http://schemas.microsoft.com/office/drawing/2014/main" id="{51C4FFDC-FF3C-43B6-AB84-C402362E8C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4055"/>
              <a:ext cx="0" cy="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21" name="Line 65">
              <a:extLst>
                <a:ext uri="{FF2B5EF4-FFF2-40B4-BE49-F238E27FC236}">
                  <a16:creationId xmlns:a16="http://schemas.microsoft.com/office/drawing/2014/main" id="{2F6248C3-BF74-4890-96B5-2ADFB9B621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0" y="4055"/>
              <a:ext cx="0" cy="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22" name="Line 66">
              <a:extLst>
                <a:ext uri="{FF2B5EF4-FFF2-40B4-BE49-F238E27FC236}">
                  <a16:creationId xmlns:a16="http://schemas.microsoft.com/office/drawing/2014/main" id="{ADAF668D-FD18-49EE-B853-EE82B281D4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95" y="4055"/>
              <a:ext cx="0" cy="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23" name="Line 67">
              <a:extLst>
                <a:ext uri="{FF2B5EF4-FFF2-40B4-BE49-F238E27FC236}">
                  <a16:creationId xmlns:a16="http://schemas.microsoft.com/office/drawing/2014/main" id="{65C43DAC-A878-4491-9576-7DF6B7A1E5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45" y="4055"/>
              <a:ext cx="0" cy="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24" name="Line 68">
              <a:extLst>
                <a:ext uri="{FF2B5EF4-FFF2-40B4-BE49-F238E27FC236}">
                  <a16:creationId xmlns:a16="http://schemas.microsoft.com/office/drawing/2014/main" id="{60379FED-A624-48D5-9AD5-1796A342F1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9" y="4055"/>
              <a:ext cx="0" cy="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25" name="Line 69">
              <a:extLst>
                <a:ext uri="{FF2B5EF4-FFF2-40B4-BE49-F238E27FC236}">
                  <a16:creationId xmlns:a16="http://schemas.microsoft.com/office/drawing/2014/main" id="{EA5A1BAB-AE6A-494F-95F9-974A83A071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" y="4098"/>
              <a:ext cx="1766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26" name="Rectangle 70">
              <a:extLst>
                <a:ext uri="{FF2B5EF4-FFF2-40B4-BE49-F238E27FC236}">
                  <a16:creationId xmlns:a16="http://schemas.microsoft.com/office/drawing/2014/main" id="{89EBB81A-9564-4CC3-99FC-05E7CB1CE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" y="4135"/>
              <a:ext cx="297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7788" tIns="39688" rIns="77788" bIns="39688">
              <a:spAutoFit/>
            </a:bodyPr>
            <a:lstStyle>
              <a:lvl1pPr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88938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77787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6522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554163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0113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685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9257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829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en-US" altLang="en-US" sz="1200" b="1" i="0"/>
                <a:t>0.2</a:t>
              </a:r>
            </a:p>
          </p:txBody>
        </p:sp>
        <p:sp>
          <p:nvSpPr>
            <p:cNvPr id="352327" name="Rectangle 71">
              <a:extLst>
                <a:ext uri="{FF2B5EF4-FFF2-40B4-BE49-F238E27FC236}">
                  <a16:creationId xmlns:a16="http://schemas.microsoft.com/office/drawing/2014/main" id="{F7590255-853D-48A1-A72E-6C95AFE6E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" y="4135"/>
              <a:ext cx="297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7788" tIns="39688" rIns="77788" bIns="39688">
              <a:spAutoFit/>
            </a:bodyPr>
            <a:lstStyle>
              <a:lvl1pPr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88938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77787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6522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554163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0113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685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9257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829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en-US" altLang="en-US" sz="1200" b="1" i="0"/>
                <a:t>0.4</a:t>
              </a:r>
            </a:p>
          </p:txBody>
        </p:sp>
        <p:sp>
          <p:nvSpPr>
            <p:cNvPr id="352328" name="Rectangle 72">
              <a:extLst>
                <a:ext uri="{FF2B5EF4-FFF2-40B4-BE49-F238E27FC236}">
                  <a16:creationId xmlns:a16="http://schemas.microsoft.com/office/drawing/2014/main" id="{77C071A2-FFEE-42AE-9D08-32F913AB2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4" y="4135"/>
              <a:ext cx="297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7788" tIns="39688" rIns="77788" bIns="39688">
              <a:spAutoFit/>
            </a:bodyPr>
            <a:lstStyle>
              <a:lvl1pPr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88938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77787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6522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554163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0113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685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9257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829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en-US" altLang="en-US" sz="1200" b="1" i="0"/>
                <a:t>0.6</a:t>
              </a:r>
            </a:p>
          </p:txBody>
        </p:sp>
        <p:sp>
          <p:nvSpPr>
            <p:cNvPr id="352329" name="Rectangle 73">
              <a:extLst>
                <a:ext uri="{FF2B5EF4-FFF2-40B4-BE49-F238E27FC236}">
                  <a16:creationId xmlns:a16="http://schemas.microsoft.com/office/drawing/2014/main" id="{0DF44AFE-B3D7-4CB7-84A4-5488B2CD6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4135"/>
              <a:ext cx="297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7788" tIns="39688" rIns="77788" bIns="39688">
              <a:spAutoFit/>
            </a:bodyPr>
            <a:lstStyle>
              <a:lvl1pPr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88938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77787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6522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554163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0113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685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9257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829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en-US" altLang="en-US" sz="1200" b="1" i="0"/>
                <a:t>0.8</a:t>
              </a:r>
            </a:p>
          </p:txBody>
        </p:sp>
        <p:sp>
          <p:nvSpPr>
            <p:cNvPr id="352330" name="Rectangle 74">
              <a:extLst>
                <a:ext uri="{FF2B5EF4-FFF2-40B4-BE49-F238E27FC236}">
                  <a16:creationId xmlns:a16="http://schemas.microsoft.com/office/drawing/2014/main" id="{8DC502DC-8DCD-4CB8-AD36-18F505EDC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9" y="4135"/>
              <a:ext cx="296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7788" tIns="39688" rIns="77788" bIns="39688">
              <a:spAutoFit/>
            </a:bodyPr>
            <a:lstStyle>
              <a:lvl1pPr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88938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77787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6522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554163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0113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685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9257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829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en-US" altLang="en-US" sz="1200" b="1" i="0"/>
                <a:t>1.0</a:t>
              </a:r>
            </a:p>
          </p:txBody>
        </p:sp>
        <p:sp>
          <p:nvSpPr>
            <p:cNvPr id="352331" name="Oval 75">
              <a:extLst>
                <a:ext uri="{FF2B5EF4-FFF2-40B4-BE49-F238E27FC236}">
                  <a16:creationId xmlns:a16="http://schemas.microsoft.com/office/drawing/2014/main" id="{12038AC2-96DF-4332-BD83-EBE098789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" y="3664"/>
              <a:ext cx="45" cy="4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32" name="Rectangle 76">
              <a:extLst>
                <a:ext uri="{FF2B5EF4-FFF2-40B4-BE49-F238E27FC236}">
                  <a16:creationId xmlns:a16="http://schemas.microsoft.com/office/drawing/2014/main" id="{83D64A03-504A-4723-BC56-BD4887B69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" y="3735"/>
              <a:ext cx="55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7788" tIns="39688" rIns="77788" bIns="39688">
              <a:spAutoFit/>
            </a:bodyPr>
            <a:lstStyle>
              <a:lvl1pPr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88938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77787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6522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554163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0113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685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9257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829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pt-BR" altLang="en-US" sz="1200" b="1" i="0"/>
                <a:t>Branco</a:t>
              </a:r>
            </a:p>
          </p:txBody>
        </p:sp>
        <p:grpSp>
          <p:nvGrpSpPr>
            <p:cNvPr id="352333" name="Group 77">
              <a:extLst>
                <a:ext uri="{FF2B5EF4-FFF2-40B4-BE49-F238E27FC236}">
                  <a16:creationId xmlns:a16="http://schemas.microsoft.com/office/drawing/2014/main" id="{5A06AC99-50AF-41F1-AE39-FBC88227A2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7" y="2658"/>
              <a:ext cx="46" cy="1438"/>
              <a:chOff x="530" y="2729"/>
              <a:chExt cx="35" cy="1476"/>
            </a:xfrm>
          </p:grpSpPr>
          <p:sp>
            <p:nvSpPr>
              <p:cNvPr id="352334" name="Line 78">
                <a:extLst>
                  <a:ext uri="{FF2B5EF4-FFF2-40B4-BE49-F238E27FC236}">
                    <a16:creationId xmlns:a16="http://schemas.microsoft.com/office/drawing/2014/main" id="{438D587B-9760-482D-AE2A-EC8BF8BFF8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0" y="4074"/>
                <a:ext cx="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335" name="Line 79">
                <a:extLst>
                  <a:ext uri="{FF2B5EF4-FFF2-40B4-BE49-F238E27FC236}">
                    <a16:creationId xmlns:a16="http://schemas.microsoft.com/office/drawing/2014/main" id="{536ABEE4-E127-408C-9806-EB47BE9203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0" y="3936"/>
                <a:ext cx="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336" name="Line 80">
                <a:extLst>
                  <a:ext uri="{FF2B5EF4-FFF2-40B4-BE49-F238E27FC236}">
                    <a16:creationId xmlns:a16="http://schemas.microsoft.com/office/drawing/2014/main" id="{75F342A8-5750-43F5-A802-31F75E3F23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0" y="3806"/>
                <a:ext cx="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337" name="Line 81">
                <a:extLst>
                  <a:ext uri="{FF2B5EF4-FFF2-40B4-BE49-F238E27FC236}">
                    <a16:creationId xmlns:a16="http://schemas.microsoft.com/office/drawing/2014/main" id="{7BD958F9-BC2B-40CE-955A-F52ABF05E3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0" y="3675"/>
                <a:ext cx="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338" name="Line 82">
                <a:extLst>
                  <a:ext uri="{FF2B5EF4-FFF2-40B4-BE49-F238E27FC236}">
                    <a16:creationId xmlns:a16="http://schemas.microsoft.com/office/drawing/2014/main" id="{576E10B6-6F52-4E67-85B2-14F5F470B9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0" y="3534"/>
                <a:ext cx="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339" name="Line 83">
                <a:extLst>
                  <a:ext uri="{FF2B5EF4-FFF2-40B4-BE49-F238E27FC236}">
                    <a16:creationId xmlns:a16="http://schemas.microsoft.com/office/drawing/2014/main" id="{0892C29A-B00C-4723-8307-B62E872DFB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0" y="3402"/>
                <a:ext cx="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340" name="Line 84">
                <a:extLst>
                  <a:ext uri="{FF2B5EF4-FFF2-40B4-BE49-F238E27FC236}">
                    <a16:creationId xmlns:a16="http://schemas.microsoft.com/office/drawing/2014/main" id="{C183207F-20AF-404D-B5AB-2AF0B65E6C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0" y="3264"/>
                <a:ext cx="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341" name="Line 85">
                <a:extLst>
                  <a:ext uri="{FF2B5EF4-FFF2-40B4-BE49-F238E27FC236}">
                    <a16:creationId xmlns:a16="http://schemas.microsoft.com/office/drawing/2014/main" id="{7D133BCD-C9AD-4ECB-82D2-88854528F5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0" y="3131"/>
                <a:ext cx="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342" name="Line 86">
                <a:extLst>
                  <a:ext uri="{FF2B5EF4-FFF2-40B4-BE49-F238E27FC236}">
                    <a16:creationId xmlns:a16="http://schemas.microsoft.com/office/drawing/2014/main" id="{0F63041E-7794-4C37-AAE5-7D0774A031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0" y="2999"/>
                <a:ext cx="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343" name="Line 87">
                <a:extLst>
                  <a:ext uri="{FF2B5EF4-FFF2-40B4-BE49-F238E27FC236}">
                    <a16:creationId xmlns:a16="http://schemas.microsoft.com/office/drawing/2014/main" id="{6EE70C79-13F1-47A9-B24B-4344FAD7DA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0" y="2867"/>
                <a:ext cx="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344" name="Line 88">
                <a:extLst>
                  <a:ext uri="{FF2B5EF4-FFF2-40B4-BE49-F238E27FC236}">
                    <a16:creationId xmlns:a16="http://schemas.microsoft.com/office/drawing/2014/main" id="{36F99408-0EBD-402B-B65A-7801612790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1" y="2729"/>
                <a:ext cx="4" cy="14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2345" name="Group 89">
              <a:extLst>
                <a:ext uri="{FF2B5EF4-FFF2-40B4-BE49-F238E27FC236}">
                  <a16:creationId xmlns:a16="http://schemas.microsoft.com/office/drawing/2014/main" id="{14723DC4-4E54-4324-8A80-35C3BA341A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" y="2780"/>
              <a:ext cx="296" cy="1179"/>
              <a:chOff x="308" y="2854"/>
              <a:chExt cx="222" cy="1210"/>
            </a:xfrm>
          </p:grpSpPr>
          <p:sp>
            <p:nvSpPr>
              <p:cNvPr id="352346" name="Rectangle 90">
                <a:extLst>
                  <a:ext uri="{FF2B5EF4-FFF2-40B4-BE49-F238E27FC236}">
                    <a16:creationId xmlns:a16="http://schemas.microsoft.com/office/drawing/2014/main" id="{3AC1FCEC-07FD-404A-A254-9A7D1C0D72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" y="3895"/>
                <a:ext cx="222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7788" tIns="39688" rIns="77788" bIns="39688">
                <a:spAutoFit/>
              </a:bodyPr>
              <a:lstStyle>
                <a:lvl1pPr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388938"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777875"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165225"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554163"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011363" defTabSz="6619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468563" defTabSz="6619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2925763" defTabSz="6619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382963" defTabSz="6619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r>
                  <a:rPr lang="en-US" altLang="en-US" sz="1200" b="1" i="0"/>
                  <a:t>0.2</a:t>
                </a:r>
              </a:p>
            </p:txBody>
          </p:sp>
          <p:sp>
            <p:nvSpPr>
              <p:cNvPr id="352347" name="Rectangle 91">
                <a:extLst>
                  <a:ext uri="{FF2B5EF4-FFF2-40B4-BE49-F238E27FC236}">
                    <a16:creationId xmlns:a16="http://schemas.microsoft.com/office/drawing/2014/main" id="{BBB50AA9-0BAD-4DC5-AB16-A34623A943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" y="3639"/>
                <a:ext cx="222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7788" tIns="39688" rIns="77788" bIns="39688">
                <a:spAutoFit/>
              </a:bodyPr>
              <a:lstStyle>
                <a:lvl1pPr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388938"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777875"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165225"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554163"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011363" defTabSz="6619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468563" defTabSz="6619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2925763" defTabSz="6619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382963" defTabSz="6619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r>
                  <a:rPr lang="en-US" altLang="en-US" sz="1200" b="1" i="0"/>
                  <a:t>0.4</a:t>
                </a:r>
              </a:p>
            </p:txBody>
          </p:sp>
          <p:sp>
            <p:nvSpPr>
              <p:cNvPr id="352348" name="Rectangle 92">
                <a:extLst>
                  <a:ext uri="{FF2B5EF4-FFF2-40B4-BE49-F238E27FC236}">
                    <a16:creationId xmlns:a16="http://schemas.microsoft.com/office/drawing/2014/main" id="{F9FD58C7-C87A-455F-BFC3-F3BED58815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" y="3372"/>
                <a:ext cx="222" cy="1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7788" tIns="39688" rIns="77788" bIns="39688">
                <a:spAutoFit/>
              </a:bodyPr>
              <a:lstStyle>
                <a:lvl1pPr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388938"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777875"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165225"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554163"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011363" defTabSz="6619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468563" defTabSz="6619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2925763" defTabSz="6619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382963" defTabSz="6619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r>
                  <a:rPr lang="en-US" altLang="en-US" sz="1200" b="1" i="0"/>
                  <a:t>0.6</a:t>
                </a:r>
              </a:p>
            </p:txBody>
          </p:sp>
          <p:sp>
            <p:nvSpPr>
              <p:cNvPr id="352349" name="Rectangle 93">
                <a:extLst>
                  <a:ext uri="{FF2B5EF4-FFF2-40B4-BE49-F238E27FC236}">
                    <a16:creationId xmlns:a16="http://schemas.microsoft.com/office/drawing/2014/main" id="{F457C2D8-4D13-4C94-9436-F5F3B82AC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" y="3110"/>
                <a:ext cx="222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7788" tIns="39688" rIns="77788" bIns="39688">
                <a:spAutoFit/>
              </a:bodyPr>
              <a:lstStyle>
                <a:lvl1pPr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388938"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777875"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165225"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554163"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011363" defTabSz="6619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468563" defTabSz="6619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2925763" defTabSz="6619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382963" defTabSz="6619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r>
                  <a:rPr lang="en-US" altLang="en-US" sz="1200" b="1" i="0"/>
                  <a:t>0.8</a:t>
                </a:r>
              </a:p>
            </p:txBody>
          </p:sp>
          <p:sp>
            <p:nvSpPr>
              <p:cNvPr id="352350" name="Rectangle 94">
                <a:extLst>
                  <a:ext uri="{FF2B5EF4-FFF2-40B4-BE49-F238E27FC236}">
                    <a16:creationId xmlns:a16="http://schemas.microsoft.com/office/drawing/2014/main" id="{A4AEB78B-1606-48BF-94D6-225127E65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" y="2854"/>
                <a:ext cx="222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7788" tIns="39688" rIns="77788" bIns="39688">
                <a:spAutoFit/>
              </a:bodyPr>
              <a:lstStyle>
                <a:lvl1pPr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388938"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777875"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165225"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554163" algn="l" defTabSz="6619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011363" defTabSz="6619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468563" defTabSz="6619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2925763" defTabSz="6619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382963" defTabSz="6619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r>
                  <a:rPr lang="en-US" altLang="en-US" sz="1200" b="1" i="0"/>
                  <a:t>1.0</a:t>
                </a:r>
              </a:p>
            </p:txBody>
          </p:sp>
        </p:grpSp>
        <p:sp>
          <p:nvSpPr>
            <p:cNvPr id="352351" name="Line 95">
              <a:extLst>
                <a:ext uri="{FF2B5EF4-FFF2-40B4-BE49-F238E27FC236}">
                  <a16:creationId xmlns:a16="http://schemas.microsoft.com/office/drawing/2014/main" id="{7F1637DF-C3BB-4B20-B22D-613860DCDF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28" y="3638"/>
              <a:ext cx="736" cy="1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52" name="Oval 96">
              <a:extLst>
                <a:ext uri="{FF2B5EF4-FFF2-40B4-BE49-F238E27FC236}">
                  <a16:creationId xmlns:a16="http://schemas.microsoft.com/office/drawing/2014/main" id="{BFF688AD-5DAD-45A4-AA13-55713E5BE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9" y="3732"/>
              <a:ext cx="46" cy="4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53" name="Oval 97">
              <a:extLst>
                <a:ext uri="{FF2B5EF4-FFF2-40B4-BE49-F238E27FC236}">
                  <a16:creationId xmlns:a16="http://schemas.microsoft.com/office/drawing/2014/main" id="{54892B48-F66F-41AD-8A2C-AF7C688F9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" y="3606"/>
              <a:ext cx="45" cy="4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354" name="Rectangle 98">
              <a:extLst>
                <a:ext uri="{FF2B5EF4-FFF2-40B4-BE49-F238E27FC236}">
                  <a16:creationId xmlns:a16="http://schemas.microsoft.com/office/drawing/2014/main" id="{5E2B3816-4052-412F-825F-297B6F2C5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" y="3579"/>
              <a:ext cx="214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7788" tIns="39688" rIns="77788" bIns="39688">
              <a:spAutoFit/>
            </a:bodyPr>
            <a:lstStyle>
              <a:lvl1pPr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88938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77787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6522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554163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0113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685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9257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829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en-US" altLang="en-US" sz="1200" b="1" i="0" u="sng"/>
                <a:t>C</a:t>
              </a:r>
            </a:p>
          </p:txBody>
        </p:sp>
        <p:sp>
          <p:nvSpPr>
            <p:cNvPr id="352355" name="Rectangle 99">
              <a:extLst>
                <a:ext uri="{FF2B5EF4-FFF2-40B4-BE49-F238E27FC236}">
                  <a16:creationId xmlns:a16="http://schemas.microsoft.com/office/drawing/2014/main" id="{F45FEE43-4B60-4D6D-A401-767FDEA8C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" y="3436"/>
              <a:ext cx="21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7788" tIns="39688" rIns="77788" bIns="39688">
              <a:spAutoFit/>
            </a:bodyPr>
            <a:lstStyle>
              <a:lvl1pPr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88938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77787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65225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554163" algn="l" defTabSz="661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0113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4685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9257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82963" defTabSz="661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en-US" altLang="en-US" sz="1200" b="1" i="0"/>
                <a:t>C</a:t>
              </a:r>
            </a:p>
          </p:txBody>
        </p:sp>
        <p:sp>
          <p:nvSpPr>
            <p:cNvPr id="352356" name="Rectangle 100">
              <a:extLst>
                <a:ext uri="{FF2B5EF4-FFF2-40B4-BE49-F238E27FC236}">
                  <a16:creationId xmlns:a16="http://schemas.microsoft.com/office/drawing/2014/main" id="{7029E0A7-BB7A-40AD-B520-842544C34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6" y="3100"/>
              <a:ext cx="1920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19062" tIns="60325" rIns="119062" bIns="60325">
              <a:spAutoFit/>
            </a:bodyPr>
            <a:lstStyle>
              <a:lvl1pPr algn="l" defTabSz="15462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93725" algn="l" defTabSz="15462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89038" algn="l" defTabSz="15462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82763" algn="l" defTabSz="15462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378075" algn="l" defTabSz="15462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835275" defTabSz="1546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92475" defTabSz="1546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749675" defTabSz="1546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206875" defTabSz="15462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pt-BR" altLang="en-US" sz="1600" b="1" i="0" u="sng"/>
                <a:t>C</a:t>
              </a:r>
              <a:r>
                <a:rPr lang="pt-BR" altLang="en-US" sz="1600" b="1" i="0"/>
                <a:t> é complementar a C</a:t>
              </a:r>
            </a:p>
            <a:p>
              <a:pPr algn="ctr" eaLnBrk="0" hangingPunct="0"/>
              <a:r>
                <a:rPr lang="pt-BR" altLang="en-US" sz="1600" b="1" i="0"/>
                <a:t> </a:t>
              </a:r>
              <a:r>
                <a:rPr lang="pt-BR" altLang="en-US" sz="1600" b="1" i="0">
                  <a:latin typeface="Symbol" panose="05050102010706020507" pitchFamily="18" charset="2"/>
                </a:rPr>
                <a:t>Û</a:t>
              </a:r>
              <a:r>
                <a:rPr lang="pt-BR" altLang="en-US" sz="1600" b="1" i="0"/>
                <a:t> </a:t>
              </a:r>
            </a:p>
            <a:p>
              <a:pPr algn="ctr" eaLnBrk="0" hangingPunct="0"/>
              <a:r>
                <a:rPr lang="pt-BR" altLang="en-US" sz="1600" b="1" i="0">
                  <a:latin typeface="Symbol" panose="05050102010706020507" pitchFamily="18" charset="2"/>
                </a:rPr>
                <a:t>a</a:t>
              </a:r>
              <a:r>
                <a:rPr lang="pt-BR" altLang="en-US" sz="1600" b="1" i="0"/>
                <a:t> </a:t>
              </a:r>
              <a:r>
                <a:rPr lang="pt-BR" altLang="en-US" sz="1600" b="1" i="0" u="sng"/>
                <a:t>C</a:t>
              </a:r>
              <a:r>
                <a:rPr lang="pt-BR" altLang="en-US" sz="1600" b="1" i="0"/>
                <a:t> + </a:t>
              </a:r>
              <a:r>
                <a:rPr lang="pt-BR" altLang="en-US" sz="1600" b="1" i="0">
                  <a:latin typeface="Symbol" panose="05050102010706020507" pitchFamily="18" charset="2"/>
                </a:rPr>
                <a:t>b</a:t>
              </a:r>
              <a:r>
                <a:rPr lang="pt-BR" altLang="en-US" sz="1600" b="1" i="0"/>
                <a:t> C = Branco</a:t>
              </a:r>
            </a:p>
          </p:txBody>
        </p:sp>
      </p:grpSp>
      <p:sp>
        <p:nvSpPr>
          <p:cNvPr id="352357" name="Rectangle 101">
            <a:extLst>
              <a:ext uri="{FF2B5EF4-FFF2-40B4-BE49-F238E27FC236}">
                <a16:creationId xmlns:a16="http://schemas.microsoft.com/office/drawing/2014/main" id="{D06C775B-7F49-4D6A-B218-F1B27BFF9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69850" tIns="33338" rIns="69850" bIns="33338" anchor="b"/>
          <a:lstStyle/>
          <a:p>
            <a:pPr defTabSz="684213"/>
            <a:r>
              <a:rPr lang="pt-BR" altLang="en-US" sz="3600"/>
              <a:t>Saturação e Cor Complementar no Diagrama de Cromaticidade </a:t>
            </a:r>
            <a:r>
              <a:rPr lang="pt-BR" altLang="en-US" sz="3600" noProof="1"/>
              <a:t>xy</a:t>
            </a:r>
            <a:r>
              <a:rPr lang="en-US" altLang="en-US" sz="3600"/>
              <a:t> 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3" name="Rectangle 1029">
            <a:extLst>
              <a:ext uri="{FF2B5EF4-FFF2-40B4-BE49-F238E27FC236}">
                <a16:creationId xmlns:a16="http://schemas.microsoft.com/office/drawing/2014/main" id="{64F71843-83D4-421D-A884-88D3FF3EA8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Diagrama de Cromaticidade XYZ</a:t>
            </a:r>
          </a:p>
        </p:txBody>
      </p:sp>
      <p:pic>
        <p:nvPicPr>
          <p:cNvPr id="314372" name="Picture 1028" descr="diag_cores">
            <a:extLst>
              <a:ext uri="{FF2B5EF4-FFF2-40B4-BE49-F238E27FC236}">
                <a16:creationId xmlns:a16="http://schemas.microsoft.com/office/drawing/2014/main" id="{54147614-B8E2-46BF-8E1A-586695E06FD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90700"/>
            <a:ext cx="4038600" cy="414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75" name="Picture 1031" descr="CIE1931">
            <a:extLst>
              <a:ext uri="{FF2B5EF4-FFF2-40B4-BE49-F238E27FC236}">
                <a16:creationId xmlns:a16="http://schemas.microsoft.com/office/drawing/2014/main" id="{0363DF4A-9469-4780-8E22-AA05E8DF55F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43088"/>
            <a:ext cx="4038600" cy="403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>
            <a:extLst>
              <a:ext uri="{FF2B5EF4-FFF2-40B4-BE49-F238E27FC236}">
                <a16:creationId xmlns:a16="http://schemas.microsoft.com/office/drawing/2014/main" id="{C5FA84AA-58CA-4D01-9EE1-DE3B1C56B6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Padrão  CIE</a:t>
            </a:r>
          </a:p>
        </p:txBody>
      </p:sp>
      <p:sp>
        <p:nvSpPr>
          <p:cNvPr id="299012" name="Rectangle 4">
            <a:extLst>
              <a:ext uri="{FF2B5EF4-FFF2-40B4-BE49-F238E27FC236}">
                <a16:creationId xmlns:a16="http://schemas.microsoft.com/office/drawing/2014/main" id="{4AFDB6D5-5B3C-4649-A225-58FC12FECC8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8458200" cy="4648200"/>
          </a:xfrm>
        </p:spPr>
        <p:txBody>
          <a:bodyPr/>
          <a:lstStyle/>
          <a:p>
            <a:r>
              <a:rPr lang="pt-BR" altLang="en-US" sz="2600"/>
              <a:t>CIE – </a:t>
            </a:r>
            <a:r>
              <a:rPr lang="fr-FR" altLang="en-US" sz="2600"/>
              <a:t>Comission Internationale de L’Eclairage</a:t>
            </a:r>
            <a:r>
              <a:rPr lang="pt-BR" altLang="en-US" sz="2600"/>
              <a:t> (criada em 1913).</a:t>
            </a:r>
          </a:p>
          <a:p>
            <a:r>
              <a:rPr lang="pt-BR" altLang="en-US" sz="2600"/>
              <a:t>Padrão CIE-RGB (1931) apresenta coordenadas negativas.</a:t>
            </a:r>
          </a:p>
          <a:p>
            <a:pPr>
              <a:lnSpc>
                <a:spcPct val="125000"/>
              </a:lnSpc>
            </a:pPr>
            <a:r>
              <a:rPr lang="pt-BR" altLang="en-US" sz="2600"/>
              <a:t>Padrão CIE-XYZ foi criado para evitar coordenadas negativas.</a:t>
            </a:r>
          </a:p>
          <a:p>
            <a:pPr lvl="1"/>
            <a:r>
              <a:rPr lang="pt-BR" altLang="en-US" sz="2400"/>
              <a:t>Primárias não estão contidas no sólido de cor.</a:t>
            </a:r>
          </a:p>
          <a:p>
            <a:r>
              <a:rPr lang="pt-BR" altLang="en-US" sz="2600"/>
              <a:t>Conversão CIE-RGB para CIE-XYZ é uma mera mudança de sistema de coordenadas.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21" name="Rectangle 1029">
            <a:extLst>
              <a:ext uri="{FF2B5EF4-FFF2-40B4-BE49-F238E27FC236}">
                <a16:creationId xmlns:a16="http://schemas.microsoft.com/office/drawing/2014/main" id="{3B69D38E-D134-4344-99F1-4580416F7C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Bases CIE</a:t>
            </a:r>
          </a:p>
        </p:txBody>
      </p:sp>
      <p:sp>
        <p:nvSpPr>
          <p:cNvPr id="316429" name="Rectangle 1037">
            <a:extLst>
              <a:ext uri="{FF2B5EF4-FFF2-40B4-BE49-F238E27FC236}">
                <a16:creationId xmlns:a16="http://schemas.microsoft.com/office/drawing/2014/main" id="{3F4AF73D-FD62-4A53-854C-5A939653A86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2438400"/>
          </a:xfrm>
        </p:spPr>
        <p:txBody>
          <a:bodyPr/>
          <a:lstStyle/>
          <a:p>
            <a:r>
              <a:rPr lang="pt-BR" altLang="en-US" sz="2600"/>
              <a:t>Bases CIE  (vetores coluna).</a:t>
            </a:r>
          </a:p>
        </p:txBody>
      </p:sp>
      <p:pic>
        <p:nvPicPr>
          <p:cNvPr id="316430" name="Picture 1038">
            <a:extLst>
              <a:ext uri="{FF2B5EF4-FFF2-40B4-BE49-F238E27FC236}">
                <a16:creationId xmlns:a16="http://schemas.microsoft.com/office/drawing/2014/main" id="{B0E4B353-0546-45D6-A08E-89066C73478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819400"/>
            <a:ext cx="7239000" cy="146526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>
            <a:extLst>
              <a:ext uri="{FF2B5EF4-FFF2-40B4-BE49-F238E27FC236}">
                <a16:creationId xmlns:a16="http://schemas.microsoft.com/office/drawing/2014/main" id="{53288982-FFC9-485B-B334-DC02BDFA0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Criação do Sistema XYZ</a:t>
            </a:r>
          </a:p>
        </p:txBody>
      </p:sp>
      <p:sp>
        <p:nvSpPr>
          <p:cNvPr id="301059" name="Rectangle 3">
            <a:extLst>
              <a:ext uri="{FF2B5EF4-FFF2-40B4-BE49-F238E27FC236}">
                <a16:creationId xmlns:a16="http://schemas.microsoft.com/office/drawing/2014/main" id="{B3F0BD4E-8E74-4AF5-A935-C8539C1461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r>
              <a:rPr lang="pt-BR" altLang="en-US" sz="2600"/>
              <a:t>Duas cores primárias têm </a:t>
            </a:r>
            <a:r>
              <a:rPr lang="pt-BR" altLang="en-US" sz="2600" u="sng"/>
              <a:t>luminância zero</a:t>
            </a:r>
            <a:r>
              <a:rPr lang="pt-BR" altLang="en-US" sz="2600"/>
              <a:t>.</a:t>
            </a:r>
          </a:p>
          <a:p>
            <a:r>
              <a:rPr lang="pt-BR" altLang="en-US" sz="2600"/>
              <a:t>Informação de </a:t>
            </a:r>
            <a:r>
              <a:rPr lang="pt-BR" altLang="en-US" sz="2600" u="sng"/>
              <a:t>luminância</a:t>
            </a:r>
            <a:r>
              <a:rPr lang="pt-BR" altLang="en-US" sz="2600"/>
              <a:t> na componente Y.</a:t>
            </a:r>
          </a:p>
          <a:p>
            <a:r>
              <a:rPr lang="pt-BR" altLang="en-US" sz="2600"/>
              <a:t>Traça-se uma reta coincidente com o segmento quase retilíneo do diagrama de cromaticidade.</a:t>
            </a:r>
          </a:p>
          <a:p>
            <a:pPr lvl="1"/>
            <a:r>
              <a:rPr lang="pt-BR" altLang="en-US" sz="2400"/>
              <a:t>Interseção desta reta com a reta de luminância zero define a primária X.</a:t>
            </a:r>
          </a:p>
          <a:p>
            <a:pPr>
              <a:buFontTx/>
              <a:buNone/>
            </a:pPr>
            <a:endParaRPr lang="pt-BR" altLang="en-US" sz="2600"/>
          </a:p>
          <a:p>
            <a:endParaRPr lang="pt-BR" altLang="en-US" sz="2600"/>
          </a:p>
        </p:txBody>
      </p:sp>
      <p:pic>
        <p:nvPicPr>
          <p:cNvPr id="301060" name="Picture 4">
            <a:extLst>
              <a:ext uri="{FF2B5EF4-FFF2-40B4-BE49-F238E27FC236}">
                <a16:creationId xmlns:a16="http://schemas.microsoft.com/office/drawing/2014/main" id="{CBD6F554-7A26-40D6-AFF6-72AF2E36F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3162300" cy="313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>
            <a:extLst>
              <a:ext uri="{FF2B5EF4-FFF2-40B4-BE49-F238E27FC236}">
                <a16:creationId xmlns:a16="http://schemas.microsoft.com/office/drawing/2014/main" id="{48895DCF-CE98-47A5-AE12-D01296ED89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Construção Geométrica</a:t>
            </a:r>
          </a:p>
        </p:txBody>
      </p:sp>
      <p:sp>
        <p:nvSpPr>
          <p:cNvPr id="302083" name="Rectangle 3">
            <a:extLst>
              <a:ext uri="{FF2B5EF4-FFF2-40B4-BE49-F238E27FC236}">
                <a16:creationId xmlns:a16="http://schemas.microsoft.com/office/drawing/2014/main" id="{112B95F1-E6E7-4757-9AF1-DE751ABF1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86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en-US"/>
              <a:t>As duas outras primárias ficam definidas traçando-se uma outra reta tangente ao diagrama de cromaticidade.</a:t>
            </a:r>
          </a:p>
          <a:p>
            <a:pPr lvl="1">
              <a:lnSpc>
                <a:spcPct val="90000"/>
              </a:lnSpc>
            </a:pPr>
            <a:r>
              <a:rPr lang="pt-BR" altLang="en-US"/>
              <a:t>Esta reta minimiza a área do triângulo formado pela reta de luminância zero, a reta anterior e esta reta.</a:t>
            </a:r>
          </a:p>
          <a:p>
            <a:pPr lvl="1">
              <a:lnSpc>
                <a:spcPct val="90000"/>
              </a:lnSpc>
            </a:pPr>
            <a:r>
              <a:rPr lang="pt-BR" altLang="en-US"/>
              <a:t>Z está sobre a reta de luminância zero.</a:t>
            </a:r>
          </a:p>
        </p:txBody>
      </p:sp>
      <p:pic>
        <p:nvPicPr>
          <p:cNvPr id="302084" name="Picture 4">
            <a:extLst>
              <a:ext uri="{FF2B5EF4-FFF2-40B4-BE49-F238E27FC236}">
                <a16:creationId xmlns:a16="http://schemas.microsoft.com/office/drawing/2014/main" id="{5923A104-7C65-46BA-9AC9-A39A71443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05000"/>
            <a:ext cx="3162300" cy="313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>
            <a:extLst>
              <a:ext uri="{FF2B5EF4-FFF2-40B4-BE49-F238E27FC236}">
                <a16:creationId xmlns:a16="http://schemas.microsoft.com/office/drawing/2014/main" id="{B2E08067-5CEC-4119-9ED9-E530F8FD8C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Sistema xyY</a:t>
            </a:r>
          </a:p>
        </p:txBody>
      </p:sp>
      <p:sp>
        <p:nvSpPr>
          <p:cNvPr id="303107" name="Rectangle 3">
            <a:extLst>
              <a:ext uri="{FF2B5EF4-FFF2-40B4-BE49-F238E27FC236}">
                <a16:creationId xmlns:a16="http://schemas.microsoft.com/office/drawing/2014/main" id="{07B7F29F-59C4-4758-89FC-7893F37CF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/>
              <a:t>O diagrama de cromaticidade retira a luminância.</a:t>
            </a:r>
          </a:p>
          <a:p>
            <a:pPr lvl="1"/>
            <a:r>
              <a:rPr lang="pt-BR" altLang="en-US"/>
              <a:t>Cores relacionadas com luminância não aparecem (marrom = vermelho-alaranjado com luminância muito baixa).</a:t>
            </a:r>
          </a:p>
          <a:p>
            <a:r>
              <a:rPr lang="pt-BR" altLang="en-US"/>
              <a:t>Coordenadas xyY permitem que se faça uso do diagrama de cromaticidade na especificação de cores.</a:t>
            </a:r>
          </a:p>
          <a:p>
            <a:pPr lvl="1"/>
            <a:endParaRPr lang="pt-BR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40" name="Rectangle 12">
            <a:extLst>
              <a:ext uri="{FF2B5EF4-FFF2-40B4-BE49-F238E27FC236}">
                <a16:creationId xmlns:a16="http://schemas.microsoft.com/office/drawing/2014/main" id="{6998BC5A-50DF-4044-9B8F-D94EB73E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Sistema xyY</a:t>
            </a:r>
          </a:p>
        </p:txBody>
      </p:sp>
      <p:graphicFrame>
        <p:nvGraphicFramePr>
          <p:cNvPr id="304132" name="Object 4">
            <a:extLst>
              <a:ext uri="{FF2B5EF4-FFF2-40B4-BE49-F238E27FC236}">
                <a16:creationId xmlns:a16="http://schemas.microsoft.com/office/drawing/2014/main" id="{7B066A36-9FA3-43D7-8C78-1FA2BA0303FB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219200" y="2362200"/>
          <a:ext cx="5715000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98" name="Equation" r:id="rId3" imgW="2768400" imgH="634680" progId="Equation.3">
                  <p:embed/>
                </p:oleObj>
              </mc:Choice>
              <mc:Fallback>
                <p:oleObj name="Equation" r:id="rId3" imgW="2768400" imgH="634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362200"/>
                        <a:ext cx="5715000" cy="131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39" name="Object 11">
            <a:extLst>
              <a:ext uri="{FF2B5EF4-FFF2-40B4-BE49-F238E27FC236}">
                <a16:creationId xmlns:a16="http://schemas.microsoft.com/office/drawing/2014/main" id="{E4221FF1-D89E-4FA8-B846-B4787214FB04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09600" y="4191000"/>
          <a:ext cx="800100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99" name="Equation" r:id="rId5" imgW="3403440" imgH="457200" progId="Equation.3">
                  <p:embed/>
                </p:oleObj>
              </mc:Choice>
              <mc:Fallback>
                <p:oleObj name="Equation" r:id="rId5" imgW="3403440" imgH="457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191000"/>
                        <a:ext cx="800100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>
            <a:extLst>
              <a:ext uri="{FF2B5EF4-FFF2-40B4-BE49-F238E27FC236}">
                <a16:creationId xmlns:a16="http://schemas.microsoft.com/office/drawing/2014/main" id="{2A5292F3-3634-4E2B-A116-B3BA2FC575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Conversão RGB-XYZ</a:t>
            </a:r>
          </a:p>
        </p:txBody>
      </p:sp>
      <p:sp>
        <p:nvSpPr>
          <p:cNvPr id="308228" name="Rectangle 4">
            <a:extLst>
              <a:ext uri="{FF2B5EF4-FFF2-40B4-BE49-F238E27FC236}">
                <a16:creationId xmlns:a16="http://schemas.microsoft.com/office/drawing/2014/main" id="{E38A740C-3D38-4782-8B00-156076B40B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en-US" sz="2600"/>
          </a:p>
          <a:p>
            <a:endParaRPr lang="pt-BR" altLang="en-US" sz="2600"/>
          </a:p>
          <a:p>
            <a:endParaRPr lang="pt-BR" altLang="en-US" sz="2600"/>
          </a:p>
          <a:p>
            <a:endParaRPr lang="pt-BR" altLang="en-US" sz="2600"/>
          </a:p>
          <a:p>
            <a:r>
              <a:rPr lang="pt-BR" altLang="en-US" sz="2600"/>
              <a:t>Dispõem-se das coordenadas de cromaticidade xyz.</a:t>
            </a:r>
          </a:p>
          <a:p>
            <a:pPr lvl="1"/>
            <a:r>
              <a:rPr lang="pt-BR" altLang="en-US" sz="2400" i="1"/>
              <a:t>C</a:t>
            </a:r>
            <a:r>
              <a:rPr lang="pt-BR" altLang="en-US" sz="2400" i="1" baseline="-25000"/>
              <a:t>r </a:t>
            </a:r>
            <a:r>
              <a:rPr lang="pt-BR" altLang="en-US" sz="2400"/>
              <a:t>,</a:t>
            </a:r>
            <a:r>
              <a:rPr lang="pt-BR" altLang="en-US" sz="2400" i="1"/>
              <a:t> C</a:t>
            </a:r>
            <a:r>
              <a:rPr lang="pt-BR" altLang="en-US" sz="2400" i="1" baseline="-25000"/>
              <a:t>g </a:t>
            </a:r>
            <a:r>
              <a:rPr lang="pt-BR" altLang="en-US" sz="2400"/>
              <a:t>,</a:t>
            </a:r>
            <a:r>
              <a:rPr lang="pt-BR" altLang="en-US" sz="2400" i="1"/>
              <a:t> C</a:t>
            </a:r>
            <a:r>
              <a:rPr lang="pt-BR" altLang="en-US" sz="2400" i="1" baseline="-25000"/>
              <a:t>b</a:t>
            </a:r>
            <a:r>
              <a:rPr lang="pt-BR" altLang="en-US" sz="2400" baseline="-25000"/>
              <a:t> </a:t>
            </a:r>
            <a:r>
              <a:rPr lang="pt-BR" altLang="en-US" sz="2400"/>
              <a:t>escalam apropriadamente os vetores da base.</a:t>
            </a:r>
          </a:p>
          <a:p>
            <a:r>
              <a:rPr lang="pt-BR" altLang="en-US" sz="2600"/>
              <a:t>É necessário que se conheçam as coordenadas tricromáticas de um ponto.</a:t>
            </a:r>
          </a:p>
        </p:txBody>
      </p:sp>
      <p:pic>
        <p:nvPicPr>
          <p:cNvPr id="308229" name="Picture 5">
            <a:extLst>
              <a:ext uri="{FF2B5EF4-FFF2-40B4-BE49-F238E27FC236}">
                <a16:creationId xmlns:a16="http://schemas.microsoft.com/office/drawing/2014/main" id="{A22EB048-9AF7-40CE-8F45-0705768EC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229600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230" name="Text Box 6">
            <a:extLst>
              <a:ext uri="{FF2B5EF4-FFF2-40B4-BE49-F238E27FC236}">
                <a16:creationId xmlns:a16="http://schemas.microsoft.com/office/drawing/2014/main" id="{81F23B8C-F68C-4123-89D8-12C4885EE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971800"/>
            <a:ext cx="632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en-US" i="0"/>
              <a:t>onde, </a:t>
            </a:r>
            <a:r>
              <a:rPr lang="pt-BR" altLang="en-US" noProof="1"/>
              <a:t>C</a:t>
            </a:r>
            <a:r>
              <a:rPr lang="pt-BR" altLang="en-US" baseline="-25000" noProof="1"/>
              <a:t>r</a:t>
            </a:r>
            <a:r>
              <a:rPr lang="pt-BR" altLang="en-US" noProof="1"/>
              <a:t>=X</a:t>
            </a:r>
            <a:r>
              <a:rPr lang="pt-BR" altLang="en-US" baseline="-25000" noProof="1"/>
              <a:t>r</a:t>
            </a:r>
            <a:r>
              <a:rPr lang="pt-BR" altLang="en-US" noProof="1"/>
              <a:t>+Y</a:t>
            </a:r>
            <a:r>
              <a:rPr lang="pt-BR" altLang="en-US" baseline="-25000" noProof="1"/>
              <a:t>r</a:t>
            </a:r>
            <a:r>
              <a:rPr lang="pt-BR" altLang="en-US" noProof="1"/>
              <a:t>+Z</a:t>
            </a:r>
            <a:r>
              <a:rPr lang="pt-BR" altLang="en-US" baseline="-25000" noProof="1"/>
              <a:t>r </a:t>
            </a:r>
            <a:r>
              <a:rPr lang="pt-BR" altLang="en-US" noProof="1"/>
              <a:t>;</a:t>
            </a:r>
            <a:r>
              <a:rPr lang="pt-BR" altLang="en-US" baseline="-25000" noProof="1"/>
              <a:t> </a:t>
            </a:r>
            <a:r>
              <a:rPr lang="pt-BR" altLang="en-US" noProof="1"/>
              <a:t>C</a:t>
            </a:r>
            <a:r>
              <a:rPr lang="pt-BR" altLang="en-US" baseline="-25000" noProof="1"/>
              <a:t>g</a:t>
            </a:r>
            <a:r>
              <a:rPr lang="pt-BR" altLang="en-US" noProof="1"/>
              <a:t>=X</a:t>
            </a:r>
            <a:r>
              <a:rPr lang="pt-BR" altLang="en-US" baseline="-25000" noProof="1"/>
              <a:t>g</a:t>
            </a:r>
            <a:r>
              <a:rPr lang="pt-BR" altLang="en-US" noProof="1"/>
              <a:t>+Y</a:t>
            </a:r>
            <a:r>
              <a:rPr lang="pt-BR" altLang="en-US" baseline="-25000" noProof="1"/>
              <a:t>g</a:t>
            </a:r>
            <a:r>
              <a:rPr lang="pt-BR" altLang="en-US" noProof="1"/>
              <a:t>+Y</a:t>
            </a:r>
            <a:r>
              <a:rPr lang="pt-BR" altLang="en-US" baseline="-25000" noProof="1"/>
              <a:t>b </a:t>
            </a:r>
            <a:r>
              <a:rPr lang="pt-BR" altLang="en-US" noProof="1"/>
              <a:t>; C</a:t>
            </a:r>
            <a:r>
              <a:rPr lang="pt-BR" altLang="en-US" baseline="-25000" noProof="1"/>
              <a:t>b</a:t>
            </a:r>
            <a:r>
              <a:rPr lang="pt-BR" altLang="en-US" noProof="1"/>
              <a:t>=X</a:t>
            </a:r>
            <a:r>
              <a:rPr lang="pt-BR" altLang="en-US" baseline="-25000" noProof="1"/>
              <a:t>b</a:t>
            </a:r>
            <a:r>
              <a:rPr lang="pt-BR" altLang="en-US" noProof="1"/>
              <a:t>+Y</a:t>
            </a:r>
            <a:r>
              <a:rPr lang="pt-BR" altLang="en-US" baseline="-25000" noProof="1"/>
              <a:t>b</a:t>
            </a:r>
            <a:r>
              <a:rPr lang="pt-BR" altLang="en-US" noProof="1"/>
              <a:t>+Z</a:t>
            </a:r>
            <a:r>
              <a:rPr lang="pt-BR" altLang="en-US" baseline="-25000" noProof="1"/>
              <a:t>b</a:t>
            </a:r>
            <a:endParaRPr lang="pt-BR" altLang="en-US" noProof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>
            <a:extLst>
              <a:ext uri="{FF2B5EF4-FFF2-40B4-BE49-F238E27FC236}">
                <a16:creationId xmlns:a16="http://schemas.microsoft.com/office/drawing/2014/main" id="{4C385B90-9F7B-4633-85D0-D6DF1C27A8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69850" tIns="33338" rIns="69850" bIns="33338" anchor="b"/>
          <a:lstStyle/>
          <a:p>
            <a:pPr defTabSz="684213"/>
            <a:r>
              <a:rPr lang="pt-BR" altLang="en-US" sz="3600"/>
              <a:t>Reflexão e Refração</a:t>
            </a:r>
          </a:p>
        </p:txBody>
      </p:sp>
      <p:grpSp>
        <p:nvGrpSpPr>
          <p:cNvPr id="350263" name="Group 55">
            <a:extLst>
              <a:ext uri="{FF2B5EF4-FFF2-40B4-BE49-F238E27FC236}">
                <a16:creationId xmlns:a16="http://schemas.microsoft.com/office/drawing/2014/main" id="{6AA31F28-3258-4155-8427-B21CA3433EA2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1676400"/>
            <a:ext cx="6300788" cy="4987925"/>
            <a:chOff x="248" y="1109"/>
            <a:chExt cx="5497" cy="3142"/>
          </a:xfrm>
        </p:grpSpPr>
        <p:grpSp>
          <p:nvGrpSpPr>
            <p:cNvPr id="350211" name="Group 3">
              <a:extLst>
                <a:ext uri="{FF2B5EF4-FFF2-40B4-BE49-F238E27FC236}">
                  <a16:creationId xmlns:a16="http://schemas.microsoft.com/office/drawing/2014/main" id="{B05ACCBE-B088-456D-BEAF-E147830197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" y="1109"/>
              <a:ext cx="2580" cy="1073"/>
              <a:chOff x="276" y="1139"/>
              <a:chExt cx="1935" cy="1101"/>
            </a:xfrm>
          </p:grpSpPr>
          <p:sp>
            <p:nvSpPr>
              <p:cNvPr id="350212" name="Line 4">
                <a:extLst>
                  <a:ext uri="{FF2B5EF4-FFF2-40B4-BE49-F238E27FC236}">
                    <a16:creationId xmlns:a16="http://schemas.microsoft.com/office/drawing/2014/main" id="{D00DBBA5-7F72-40A7-A0E8-19526FC486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" y="1818"/>
                <a:ext cx="177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13" name="Line 5">
                <a:extLst>
                  <a:ext uri="{FF2B5EF4-FFF2-40B4-BE49-F238E27FC236}">
                    <a16:creationId xmlns:a16="http://schemas.microsoft.com/office/drawing/2014/main" id="{D06CAB46-E056-4C94-AC3F-8DF101843B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52" y="1456"/>
                <a:ext cx="0" cy="3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14" name="Line 6">
                <a:extLst>
                  <a:ext uri="{FF2B5EF4-FFF2-40B4-BE49-F238E27FC236}">
                    <a16:creationId xmlns:a16="http://schemas.microsoft.com/office/drawing/2014/main" id="{87658E45-710C-4CFE-8730-21F69D5C69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1" y="1288"/>
                <a:ext cx="517" cy="5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15" name="Line 7">
                <a:extLst>
                  <a:ext uri="{FF2B5EF4-FFF2-40B4-BE49-F238E27FC236}">
                    <a16:creationId xmlns:a16="http://schemas.microsoft.com/office/drawing/2014/main" id="{93AE074B-981D-4451-A382-6F12EB80F6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54" y="1285"/>
                <a:ext cx="518" cy="53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16" name="Line 8">
                <a:extLst>
                  <a:ext uri="{FF2B5EF4-FFF2-40B4-BE49-F238E27FC236}">
                    <a16:creationId xmlns:a16="http://schemas.microsoft.com/office/drawing/2014/main" id="{75BEBFFE-62F9-4B0D-AFA3-47FDE25A6B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821"/>
                <a:ext cx="210" cy="4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17" name="Arc 9">
                <a:extLst>
                  <a:ext uri="{FF2B5EF4-FFF2-40B4-BE49-F238E27FC236}">
                    <a16:creationId xmlns:a16="http://schemas.microsoft.com/office/drawing/2014/main" id="{41955ACD-3199-4420-8E4F-577829F34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0" y="1704"/>
                <a:ext cx="72" cy="97"/>
              </a:xfrm>
              <a:custGeom>
                <a:avLst/>
                <a:gdLst>
                  <a:gd name="G0" fmla="+- 16749 0 0"/>
                  <a:gd name="G1" fmla="+- 21589 0 0"/>
                  <a:gd name="G2" fmla="+- 21600 0 0"/>
                  <a:gd name="T0" fmla="*/ 0 w 16749"/>
                  <a:gd name="T1" fmla="*/ 7950 h 21589"/>
                  <a:gd name="T2" fmla="*/ 16053 w 16749"/>
                  <a:gd name="T3" fmla="*/ 0 h 21589"/>
                  <a:gd name="T4" fmla="*/ 16749 w 16749"/>
                  <a:gd name="T5" fmla="*/ 21589 h 21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749" h="21589" fill="none" extrusionOk="0">
                    <a:moveTo>
                      <a:pt x="-1" y="7949"/>
                    </a:moveTo>
                    <a:cubicBezTo>
                      <a:pt x="3948" y="3101"/>
                      <a:pt x="9803" y="201"/>
                      <a:pt x="16053" y="0"/>
                    </a:cubicBezTo>
                  </a:path>
                  <a:path w="16749" h="21589" stroke="0" extrusionOk="0">
                    <a:moveTo>
                      <a:pt x="-1" y="7949"/>
                    </a:moveTo>
                    <a:cubicBezTo>
                      <a:pt x="3948" y="3101"/>
                      <a:pt x="9803" y="201"/>
                      <a:pt x="16053" y="0"/>
                    </a:cubicBezTo>
                    <a:lnTo>
                      <a:pt x="16749" y="21589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18" name="Line 10">
                <a:extLst>
                  <a:ext uri="{FF2B5EF4-FFF2-40B4-BE49-F238E27FC236}">
                    <a16:creationId xmlns:a16="http://schemas.microsoft.com/office/drawing/2014/main" id="{33CF7E69-10B0-4AE7-9B8C-068FC07557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6" y="1826"/>
                <a:ext cx="0" cy="2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19" name="Arc 11">
                <a:extLst>
                  <a:ext uri="{FF2B5EF4-FFF2-40B4-BE49-F238E27FC236}">
                    <a16:creationId xmlns:a16="http://schemas.microsoft.com/office/drawing/2014/main" id="{76D374C4-42D8-4187-933D-822A90A7E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0" y="1704"/>
                <a:ext cx="72" cy="97"/>
              </a:xfrm>
              <a:custGeom>
                <a:avLst/>
                <a:gdLst>
                  <a:gd name="G0" fmla="+- 0 0 0"/>
                  <a:gd name="G1" fmla="+- 21595 0 0"/>
                  <a:gd name="G2" fmla="+- 21600 0 0"/>
                  <a:gd name="T0" fmla="*/ 464 w 16657"/>
                  <a:gd name="T1" fmla="*/ 0 h 21595"/>
                  <a:gd name="T2" fmla="*/ 16657 w 16657"/>
                  <a:gd name="T3" fmla="*/ 7843 h 21595"/>
                  <a:gd name="T4" fmla="*/ 0 w 16657"/>
                  <a:gd name="T5" fmla="*/ 21595 h 21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657" h="21595" fill="none" extrusionOk="0">
                    <a:moveTo>
                      <a:pt x="464" y="-1"/>
                    </a:moveTo>
                    <a:cubicBezTo>
                      <a:pt x="6745" y="134"/>
                      <a:pt x="12656" y="2998"/>
                      <a:pt x="16656" y="7843"/>
                    </a:cubicBezTo>
                  </a:path>
                  <a:path w="16657" h="21595" stroke="0" extrusionOk="0">
                    <a:moveTo>
                      <a:pt x="464" y="-1"/>
                    </a:moveTo>
                    <a:cubicBezTo>
                      <a:pt x="6745" y="134"/>
                      <a:pt x="12656" y="2998"/>
                      <a:pt x="16656" y="7843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20" name="Arc 12">
                <a:extLst>
                  <a:ext uri="{FF2B5EF4-FFF2-40B4-BE49-F238E27FC236}">
                    <a16:creationId xmlns:a16="http://schemas.microsoft.com/office/drawing/2014/main" id="{ACABD708-8A3F-4769-B819-2AA06F059C48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1258" y="1877"/>
                <a:ext cx="52" cy="96"/>
              </a:xfrm>
              <a:custGeom>
                <a:avLst/>
                <a:gdLst>
                  <a:gd name="G0" fmla="+- 12133 0 0"/>
                  <a:gd name="G1" fmla="+- 21589 0 0"/>
                  <a:gd name="G2" fmla="+- 21600 0 0"/>
                  <a:gd name="T0" fmla="*/ 0 w 12133"/>
                  <a:gd name="T1" fmla="*/ 3719 h 21589"/>
                  <a:gd name="T2" fmla="*/ 11440 w 12133"/>
                  <a:gd name="T3" fmla="*/ 0 h 21589"/>
                  <a:gd name="T4" fmla="*/ 12133 w 12133"/>
                  <a:gd name="T5" fmla="*/ 21589 h 21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133" h="21589" fill="none" extrusionOk="0">
                    <a:moveTo>
                      <a:pt x="-1" y="3718"/>
                    </a:moveTo>
                    <a:cubicBezTo>
                      <a:pt x="3384" y="1420"/>
                      <a:pt x="7351" y="131"/>
                      <a:pt x="11440" y="0"/>
                    </a:cubicBezTo>
                  </a:path>
                  <a:path w="12133" h="21589" stroke="0" extrusionOk="0">
                    <a:moveTo>
                      <a:pt x="-1" y="3718"/>
                    </a:moveTo>
                    <a:cubicBezTo>
                      <a:pt x="3384" y="1420"/>
                      <a:pt x="7351" y="131"/>
                      <a:pt x="11440" y="0"/>
                    </a:cubicBezTo>
                    <a:lnTo>
                      <a:pt x="12133" y="21589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21" name="Rectangle 13">
                <a:extLst>
                  <a:ext uri="{FF2B5EF4-FFF2-40B4-BE49-F238E27FC236}">
                    <a16:creationId xmlns:a16="http://schemas.microsoft.com/office/drawing/2014/main" id="{527A5383-0497-4AC7-AF4C-80067D5CC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4" y="1560"/>
                <a:ext cx="201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eaLnBrk="0" hangingPunct="0"/>
                <a:r>
                  <a:rPr lang="en-US" altLang="en-US" sz="1400" b="1">
                    <a:latin typeface="Symbol" panose="05050102010706020507" pitchFamily="18" charset="2"/>
                  </a:rPr>
                  <a:t>q</a:t>
                </a:r>
                <a:r>
                  <a:rPr lang="en-US" altLang="en-US" sz="1400" b="1" baseline="-25000">
                    <a:latin typeface="Times New Roman" panose="02020603050405020304" pitchFamily="18" charset="0"/>
                  </a:rPr>
                  <a:t>i</a:t>
                </a:r>
              </a:p>
            </p:txBody>
          </p:sp>
          <p:sp>
            <p:nvSpPr>
              <p:cNvPr id="350222" name="Rectangle 14">
                <a:extLst>
                  <a:ext uri="{FF2B5EF4-FFF2-40B4-BE49-F238E27FC236}">
                    <a16:creationId xmlns:a16="http://schemas.microsoft.com/office/drawing/2014/main" id="{8F459BD2-9406-4838-84C1-AB1C1EAF1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5" y="1989"/>
                <a:ext cx="210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eaLnBrk="0" hangingPunct="0"/>
                <a:r>
                  <a:rPr lang="en-US" altLang="en-US" sz="1400" b="1">
                    <a:latin typeface="Symbol" panose="05050102010706020507" pitchFamily="18" charset="2"/>
                  </a:rPr>
                  <a:t>q</a:t>
                </a:r>
                <a:r>
                  <a:rPr lang="en-US" altLang="en-US" sz="1400" b="1" baseline="-25000">
                    <a:latin typeface="Times New Roman" panose="02020603050405020304" pitchFamily="18" charset="0"/>
                  </a:rPr>
                  <a:t>r</a:t>
                </a:r>
              </a:p>
            </p:txBody>
          </p:sp>
          <p:sp>
            <p:nvSpPr>
              <p:cNvPr id="350223" name="Rectangle 15">
                <a:extLst>
                  <a:ext uri="{FF2B5EF4-FFF2-40B4-BE49-F238E27FC236}">
                    <a16:creationId xmlns:a16="http://schemas.microsoft.com/office/drawing/2014/main" id="{1EC2A0A8-8E33-49E1-A20C-136F400177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" y="1139"/>
                <a:ext cx="62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eaLnBrk="0" hangingPunct="0"/>
                <a:r>
                  <a:rPr lang="pt-BR" altLang="en-US" sz="1400" b="1" i="0"/>
                  <a:t>incidente</a:t>
                </a:r>
              </a:p>
            </p:txBody>
          </p:sp>
          <p:sp>
            <p:nvSpPr>
              <p:cNvPr id="350224" name="Rectangle 16">
                <a:extLst>
                  <a:ext uri="{FF2B5EF4-FFF2-40B4-BE49-F238E27FC236}">
                    <a16:creationId xmlns:a16="http://schemas.microsoft.com/office/drawing/2014/main" id="{CA97CF0E-9E60-4B86-A23E-905B77E40A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3" y="1139"/>
                <a:ext cx="57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eaLnBrk="0" hangingPunct="0"/>
                <a:r>
                  <a:rPr lang="pt-BR" altLang="en-US" sz="1400" b="1" i="0"/>
                  <a:t>refletido</a:t>
                </a:r>
              </a:p>
            </p:txBody>
          </p:sp>
          <p:sp>
            <p:nvSpPr>
              <p:cNvPr id="350225" name="Rectangle 17">
                <a:extLst>
                  <a:ext uri="{FF2B5EF4-FFF2-40B4-BE49-F238E27FC236}">
                    <a16:creationId xmlns:a16="http://schemas.microsoft.com/office/drawing/2014/main" id="{B81BF6BC-6E6A-447E-B55F-14472DE0B9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7" y="2043"/>
                <a:ext cx="623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eaLnBrk="0" hangingPunct="0"/>
                <a:r>
                  <a:rPr lang="pt-BR" altLang="en-US" sz="1400" b="1" i="0"/>
                  <a:t>refratado</a:t>
                </a:r>
              </a:p>
            </p:txBody>
          </p:sp>
          <p:sp>
            <p:nvSpPr>
              <p:cNvPr id="350226" name="Rectangle 18">
                <a:extLst>
                  <a:ext uri="{FF2B5EF4-FFF2-40B4-BE49-F238E27FC236}">
                    <a16:creationId xmlns:a16="http://schemas.microsoft.com/office/drawing/2014/main" id="{45D3F984-4304-49CC-ACB4-7A05C73F3B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" y="1661"/>
                <a:ext cx="663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eaLnBrk="0" hangingPunct="0"/>
                <a:r>
                  <a:rPr lang="en-US" altLang="en-US" sz="1400" b="1" i="0"/>
                  <a:t>material 1</a:t>
                </a:r>
              </a:p>
            </p:txBody>
          </p:sp>
          <p:sp>
            <p:nvSpPr>
              <p:cNvPr id="350227" name="Rectangle 19">
                <a:extLst>
                  <a:ext uri="{FF2B5EF4-FFF2-40B4-BE49-F238E27FC236}">
                    <a16:creationId xmlns:a16="http://schemas.microsoft.com/office/drawing/2014/main" id="{CF2BC594-A8CB-4EAF-A878-8F862A25A4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0" y="1560"/>
                <a:ext cx="202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eaLnBrk="0" hangingPunct="0"/>
                <a:r>
                  <a:rPr lang="en-US" altLang="en-US" sz="1400" b="1">
                    <a:latin typeface="Symbol" panose="05050102010706020507" pitchFamily="18" charset="2"/>
                  </a:rPr>
                  <a:t>q</a:t>
                </a:r>
                <a:r>
                  <a:rPr lang="en-US" altLang="en-US" sz="1400" b="1" baseline="-25000">
                    <a:latin typeface="Times New Roman" panose="02020603050405020304" pitchFamily="18" charset="0"/>
                  </a:rPr>
                  <a:t>i</a:t>
                </a:r>
              </a:p>
            </p:txBody>
          </p:sp>
          <p:sp>
            <p:nvSpPr>
              <p:cNvPr id="350228" name="Oval 20">
                <a:extLst>
                  <a:ext uri="{FF2B5EF4-FFF2-40B4-BE49-F238E27FC236}">
                    <a16:creationId xmlns:a16="http://schemas.microsoft.com/office/drawing/2014/main" id="{36A1AE7F-9742-4EA7-94E0-FEFBDE4C7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0" y="1812"/>
                <a:ext cx="12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29" name="Rectangle 21">
                <a:extLst>
                  <a:ext uri="{FF2B5EF4-FFF2-40B4-BE49-F238E27FC236}">
                    <a16:creationId xmlns:a16="http://schemas.microsoft.com/office/drawing/2014/main" id="{9FAD9CD7-6774-4491-A4CA-0793A632F5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" y="1854"/>
                <a:ext cx="663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eaLnBrk="0" hangingPunct="0"/>
                <a:r>
                  <a:rPr lang="en-US" altLang="en-US" sz="1400" b="1" i="0"/>
                  <a:t>material 2</a:t>
                </a:r>
              </a:p>
            </p:txBody>
          </p:sp>
        </p:grpSp>
        <p:grpSp>
          <p:nvGrpSpPr>
            <p:cNvPr id="350230" name="Group 22">
              <a:extLst>
                <a:ext uri="{FF2B5EF4-FFF2-40B4-BE49-F238E27FC236}">
                  <a16:creationId xmlns:a16="http://schemas.microsoft.com/office/drawing/2014/main" id="{273F0549-F5A5-4B31-BB13-1E1906D91C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1" y="1844"/>
              <a:ext cx="2349" cy="344"/>
              <a:chOff x="2243" y="1893"/>
              <a:chExt cx="1762" cy="353"/>
            </a:xfrm>
          </p:grpSpPr>
          <p:sp>
            <p:nvSpPr>
              <p:cNvPr id="350231" name="Rectangle 23">
                <a:extLst>
                  <a:ext uri="{FF2B5EF4-FFF2-40B4-BE49-F238E27FC236}">
                    <a16:creationId xmlns:a16="http://schemas.microsoft.com/office/drawing/2014/main" id="{8F6A3380-977B-43BD-94E6-1CB2177590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3" y="1964"/>
                <a:ext cx="296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eaLnBrk="0" hangingPunct="0"/>
                <a:r>
                  <a:rPr lang="en-US" altLang="en-US" sz="1400" b="1">
                    <a:latin typeface="Symbol" panose="05050102010706020507" pitchFamily="18" charset="2"/>
                  </a:rPr>
                  <a:t>h</a:t>
                </a:r>
                <a:r>
                  <a:rPr lang="en-US" altLang="en-US" sz="1400" b="1" i="0" baseline="-25000">
                    <a:latin typeface="Times New Roman" panose="02020603050405020304" pitchFamily="18" charset="0"/>
                  </a:rPr>
                  <a:t>i</a:t>
                </a:r>
                <a:r>
                  <a:rPr lang="en-US" altLang="en-US" sz="1400" i="0" baseline="-2500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400" i="0"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350232" name="Rectangle 24">
                <a:extLst>
                  <a:ext uri="{FF2B5EF4-FFF2-40B4-BE49-F238E27FC236}">
                    <a16:creationId xmlns:a16="http://schemas.microsoft.com/office/drawing/2014/main" id="{FC6CCBC1-EEFE-4D21-8BF2-2F52BD596E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2" y="2049"/>
                <a:ext cx="1553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eaLnBrk="0" hangingPunct="0"/>
                <a:r>
                  <a:rPr lang="pt-BR" altLang="en-US" sz="1400" i="0">
                    <a:latin typeface="Times New Roman" panose="02020603050405020304" pitchFamily="18" charset="0"/>
                  </a:rPr>
                  <a:t>velocidade da luz no material i</a:t>
                </a:r>
              </a:p>
            </p:txBody>
          </p:sp>
          <p:sp>
            <p:nvSpPr>
              <p:cNvPr id="350233" name="Rectangle 25">
                <a:extLst>
                  <a:ext uri="{FF2B5EF4-FFF2-40B4-BE49-F238E27FC236}">
                    <a16:creationId xmlns:a16="http://schemas.microsoft.com/office/drawing/2014/main" id="{0EB3996A-4DBE-4346-84B7-D5DA045AA9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4" y="1893"/>
                <a:ext cx="1390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eaLnBrk="0" hangingPunct="0"/>
                <a:r>
                  <a:rPr lang="pt-BR" altLang="en-US" sz="1400" i="0">
                    <a:latin typeface="Times New Roman" panose="02020603050405020304" pitchFamily="18" charset="0"/>
                  </a:rPr>
                  <a:t>velocidade da luz no vácuo</a:t>
                </a:r>
              </a:p>
            </p:txBody>
          </p:sp>
          <p:sp>
            <p:nvSpPr>
              <p:cNvPr id="350234" name="Line 26">
                <a:extLst>
                  <a:ext uri="{FF2B5EF4-FFF2-40B4-BE49-F238E27FC236}">
                    <a16:creationId xmlns:a16="http://schemas.microsoft.com/office/drawing/2014/main" id="{5C7CB63D-CF9E-4072-9179-355C8E4B5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8" y="2067"/>
                <a:ext cx="13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0235" name="Group 27">
              <a:extLst>
                <a:ext uri="{FF2B5EF4-FFF2-40B4-BE49-F238E27FC236}">
                  <a16:creationId xmlns:a16="http://schemas.microsoft.com/office/drawing/2014/main" id="{41566599-3269-4898-B1D2-E3DE8DA051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9" y="1197"/>
              <a:ext cx="2340" cy="340"/>
              <a:chOff x="2362" y="1229"/>
              <a:chExt cx="1754" cy="349"/>
            </a:xfrm>
          </p:grpSpPr>
          <p:sp>
            <p:nvSpPr>
              <p:cNvPr id="350236" name="Rectangle 28">
                <a:extLst>
                  <a:ext uri="{FF2B5EF4-FFF2-40B4-BE49-F238E27FC236}">
                    <a16:creationId xmlns:a16="http://schemas.microsoft.com/office/drawing/2014/main" id="{1BF5FD0E-8A60-43A4-89FD-8FF308F1C3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2" y="1261"/>
                <a:ext cx="1030" cy="28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0237" name="Group 29">
                <a:extLst>
                  <a:ext uri="{FF2B5EF4-FFF2-40B4-BE49-F238E27FC236}">
                    <a16:creationId xmlns:a16="http://schemas.microsoft.com/office/drawing/2014/main" id="{38A70124-C8A1-4239-9511-44614D1935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66" y="1229"/>
                <a:ext cx="1059" cy="317"/>
                <a:chOff x="2366" y="1229"/>
                <a:chExt cx="1059" cy="317"/>
              </a:xfrm>
            </p:grpSpPr>
            <p:sp>
              <p:nvSpPr>
                <p:cNvPr id="350238" name="Rectangle 30">
                  <a:extLst>
                    <a:ext uri="{FF2B5EF4-FFF2-40B4-BE49-F238E27FC236}">
                      <a16:creationId xmlns:a16="http://schemas.microsoft.com/office/drawing/2014/main" id="{21CBF984-5129-4703-BB81-E956818414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66" y="1304"/>
                  <a:ext cx="1059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l" eaLnBrk="0" hangingPunct="0"/>
                  <a:r>
                    <a:rPr lang="en-US" altLang="en-US" sz="1400" b="1" noProof="1">
                      <a:latin typeface="Times New Roman" panose="02020603050405020304" pitchFamily="18" charset="0"/>
                    </a:rPr>
                    <a:t>sen</a:t>
                  </a:r>
                  <a:r>
                    <a:rPr lang="pt-BR" altLang="en-US" sz="1400" b="1">
                      <a:latin typeface="Times New Roman" panose="02020603050405020304" pitchFamily="18" charset="0"/>
                    </a:rPr>
                    <a:t> </a:t>
                  </a:r>
                  <a:r>
                    <a:rPr lang="pt-BR" altLang="en-US" sz="1400" b="1">
                      <a:latin typeface="Symbol" panose="05050102010706020507" pitchFamily="18" charset="2"/>
                    </a:rPr>
                    <a:t>q</a:t>
                  </a:r>
                  <a:r>
                    <a:rPr lang="pt-BR" altLang="en-US" sz="1400" b="1" baseline="-25000">
                      <a:latin typeface="Times New Roman" panose="02020603050405020304" pitchFamily="18" charset="0"/>
                    </a:rPr>
                    <a:t>r</a:t>
                  </a:r>
                  <a:r>
                    <a:rPr lang="pt-BR" altLang="en-US" sz="1400" b="1">
                      <a:latin typeface="Times New Roman" panose="02020603050405020304" pitchFamily="18" charset="0"/>
                    </a:rPr>
                    <a:t>  = </a:t>
                  </a:r>
                  <a:r>
                    <a:rPr lang="pt-BR" altLang="en-US" sz="1400" b="1">
                      <a:latin typeface="Symbol" panose="05050102010706020507" pitchFamily="18" charset="2"/>
                    </a:rPr>
                    <a:t>     </a:t>
                  </a:r>
                  <a:r>
                    <a:rPr lang="pt-BR" altLang="en-US" sz="1400" i="0">
                      <a:latin typeface="Symbol" panose="05050102010706020507" pitchFamily="18" charset="2"/>
                    </a:rPr>
                    <a:t>   </a:t>
                  </a:r>
                  <a:r>
                    <a:rPr lang="pt-BR" altLang="en-US" sz="1400" b="1" i="0" noProof="1">
                      <a:latin typeface="Times New Roman" panose="02020603050405020304" pitchFamily="18" charset="0"/>
                    </a:rPr>
                    <a:t>sen</a:t>
                  </a:r>
                  <a:r>
                    <a:rPr lang="pt-BR" altLang="en-US" sz="1400" b="1" i="0">
                      <a:latin typeface="Times New Roman" panose="02020603050405020304" pitchFamily="18" charset="0"/>
                    </a:rPr>
                    <a:t> </a:t>
                  </a:r>
                  <a:r>
                    <a:rPr lang="pt-BR" altLang="en-US" sz="1400" b="1">
                      <a:latin typeface="Symbol" panose="05050102010706020507" pitchFamily="18" charset="2"/>
                    </a:rPr>
                    <a:t>q</a:t>
                  </a:r>
                  <a:r>
                    <a:rPr lang="pt-BR" altLang="en-US" sz="1400" b="1" baseline="-25000">
                      <a:latin typeface="Times New Roman" panose="02020603050405020304" pitchFamily="18" charset="0"/>
                    </a:rPr>
                    <a:t>i</a:t>
                  </a:r>
                </a:p>
              </p:txBody>
            </p:sp>
            <p:grpSp>
              <p:nvGrpSpPr>
                <p:cNvPr id="350239" name="Group 31">
                  <a:extLst>
                    <a:ext uri="{FF2B5EF4-FFF2-40B4-BE49-F238E27FC236}">
                      <a16:creationId xmlns:a16="http://schemas.microsoft.com/office/drawing/2014/main" id="{4BD27C4E-F98B-4F10-8638-CB5FD64DC1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07" y="1229"/>
                  <a:ext cx="242" cy="317"/>
                  <a:chOff x="2807" y="1229"/>
                  <a:chExt cx="242" cy="317"/>
                </a:xfrm>
              </p:grpSpPr>
              <p:sp>
                <p:nvSpPr>
                  <p:cNvPr id="350240" name="Rectangle 32">
                    <a:extLst>
                      <a:ext uri="{FF2B5EF4-FFF2-40B4-BE49-F238E27FC236}">
                        <a16:creationId xmlns:a16="http://schemas.microsoft.com/office/drawing/2014/main" id="{A293FB79-BCA7-477D-AA33-6D1E4B6E90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7" y="1349"/>
                    <a:ext cx="228" cy="19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algn="l" eaLnBrk="0" hangingPunct="0"/>
                    <a:r>
                      <a:rPr lang="en-US" altLang="en-US" sz="1400" b="1">
                        <a:latin typeface="Symbol" panose="05050102010706020507" pitchFamily="18" charset="2"/>
                      </a:rPr>
                      <a:t>h</a:t>
                    </a:r>
                    <a:r>
                      <a:rPr lang="en-US" altLang="en-US" sz="1400" b="1" i="0" baseline="-25000">
                        <a:latin typeface="Symbol" panose="05050102010706020507" pitchFamily="18" charset="2"/>
                      </a:rPr>
                      <a:t>1</a:t>
                    </a:r>
                  </a:p>
                </p:txBody>
              </p:sp>
              <p:sp>
                <p:nvSpPr>
                  <p:cNvPr id="350241" name="Rectangle 33">
                    <a:extLst>
                      <a:ext uri="{FF2B5EF4-FFF2-40B4-BE49-F238E27FC236}">
                        <a16:creationId xmlns:a16="http://schemas.microsoft.com/office/drawing/2014/main" id="{EF995F38-F326-4C17-AD35-B4CC378E01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19" y="1229"/>
                    <a:ext cx="230" cy="19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algn="l" eaLnBrk="0" hangingPunct="0"/>
                    <a:r>
                      <a:rPr lang="en-US" altLang="en-US" sz="1400" b="1">
                        <a:latin typeface="Symbol" panose="05050102010706020507" pitchFamily="18" charset="2"/>
                      </a:rPr>
                      <a:t>h</a:t>
                    </a:r>
                    <a:r>
                      <a:rPr lang="en-US" altLang="en-US" sz="1400" b="1" i="0" baseline="-25000">
                        <a:latin typeface="Symbol" panose="05050102010706020507" pitchFamily="18" charset="2"/>
                      </a:rPr>
                      <a:t>2</a:t>
                    </a:r>
                  </a:p>
                </p:txBody>
              </p:sp>
              <p:sp>
                <p:nvSpPr>
                  <p:cNvPr id="350242" name="Line 34">
                    <a:extLst>
                      <a:ext uri="{FF2B5EF4-FFF2-40B4-BE49-F238E27FC236}">
                        <a16:creationId xmlns:a16="http://schemas.microsoft.com/office/drawing/2014/main" id="{34F278C7-8D47-4520-8939-8310953779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50" y="1398"/>
                    <a:ext cx="14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50243" name="Rectangle 35">
                <a:extLst>
                  <a:ext uri="{FF2B5EF4-FFF2-40B4-BE49-F238E27FC236}">
                    <a16:creationId xmlns:a16="http://schemas.microsoft.com/office/drawing/2014/main" id="{1D9451FA-810D-4169-BC4A-6D3260B5B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8" y="1311"/>
                <a:ext cx="638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>
                  <a:lnSpc>
                    <a:spcPct val="75000"/>
                  </a:lnSpc>
                </a:pPr>
                <a:r>
                  <a:rPr lang="en-US" altLang="en-US" sz="1400">
                    <a:latin typeface="Times New Roman" panose="02020603050405020304" pitchFamily="18" charset="0"/>
                  </a:rPr>
                  <a:t>lei de Snell</a:t>
                </a:r>
              </a:p>
              <a:p>
                <a:pPr eaLnBrk="0" hangingPunct="0">
                  <a:lnSpc>
                    <a:spcPct val="75000"/>
                  </a:lnSpc>
                </a:pPr>
                <a:r>
                  <a:rPr lang="en-US" altLang="en-US" sz="1400">
                    <a:latin typeface="Times New Roman" panose="02020603050405020304" pitchFamily="18" charset="0"/>
                  </a:rPr>
                  <a:t>(1621)</a:t>
                </a:r>
              </a:p>
            </p:txBody>
          </p:sp>
        </p:grpSp>
        <p:pic>
          <p:nvPicPr>
            <p:cNvPr id="350244" name="Picture 36">
              <a:extLst>
                <a:ext uri="{FF2B5EF4-FFF2-40B4-BE49-F238E27FC236}">
                  <a16:creationId xmlns:a16="http://schemas.microsoft.com/office/drawing/2014/main" id="{D7333FE1-50C3-437D-92C3-34FEEE3934E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" y="2543"/>
              <a:ext cx="1834" cy="1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0245" name="Rectangle 37">
              <a:extLst>
                <a:ext uri="{FF2B5EF4-FFF2-40B4-BE49-F238E27FC236}">
                  <a16:creationId xmlns:a16="http://schemas.microsoft.com/office/drawing/2014/main" id="{2716FD2D-4A42-4EFA-A0C3-E5DCB3AB9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" y="3030"/>
              <a:ext cx="28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altLang="en-US" sz="1400" b="1">
                  <a:latin typeface="Symbol" panose="05050102010706020507" pitchFamily="18" charset="2"/>
                </a:rPr>
                <a:t>h</a:t>
              </a:r>
              <a:r>
                <a:rPr lang="en-US" altLang="en-US" sz="1400" b="1" i="0" baseline="-25000">
                  <a:latin typeface="Times New Roman" panose="02020603050405020304" pitchFamily="18" charset="0"/>
                </a:rPr>
                <a:t>i</a:t>
              </a:r>
            </a:p>
          </p:txBody>
        </p:sp>
        <p:grpSp>
          <p:nvGrpSpPr>
            <p:cNvPr id="350246" name="Group 38">
              <a:extLst>
                <a:ext uri="{FF2B5EF4-FFF2-40B4-BE49-F238E27FC236}">
                  <a16:creationId xmlns:a16="http://schemas.microsoft.com/office/drawing/2014/main" id="{50F4A0C2-7E7B-4F48-8338-52EE1EF8F0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8" y="2645"/>
              <a:ext cx="2270" cy="920"/>
              <a:chOff x="2009" y="2715"/>
              <a:chExt cx="1702" cy="945"/>
            </a:xfrm>
          </p:grpSpPr>
          <p:sp>
            <p:nvSpPr>
              <p:cNvPr id="350247" name="AutoShape 39">
                <a:extLst>
                  <a:ext uri="{FF2B5EF4-FFF2-40B4-BE49-F238E27FC236}">
                    <a16:creationId xmlns:a16="http://schemas.microsoft.com/office/drawing/2014/main" id="{E74E72B3-3FEC-4789-9A26-D60AA0C61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2758"/>
                <a:ext cx="760" cy="772"/>
              </a:xfrm>
              <a:prstGeom prst="triangle">
                <a:avLst>
                  <a:gd name="adj" fmla="val 49995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48" name="Line 40">
                <a:extLst>
                  <a:ext uri="{FF2B5EF4-FFF2-40B4-BE49-F238E27FC236}">
                    <a16:creationId xmlns:a16="http://schemas.microsoft.com/office/drawing/2014/main" id="{B22AB262-E10F-460D-97DC-A93225F677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72" y="3084"/>
                <a:ext cx="414" cy="18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49" name="Line 41">
                <a:extLst>
                  <a:ext uri="{FF2B5EF4-FFF2-40B4-BE49-F238E27FC236}">
                    <a16:creationId xmlns:a16="http://schemas.microsoft.com/office/drawing/2014/main" id="{76B42BFA-6D47-434A-A2E6-25BD474D1C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0" y="3006"/>
                <a:ext cx="270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50" name="Rectangle 42">
                <a:extLst>
                  <a:ext uri="{FF2B5EF4-FFF2-40B4-BE49-F238E27FC236}">
                    <a16:creationId xmlns:a16="http://schemas.microsoft.com/office/drawing/2014/main" id="{A636590F-454A-44F3-9413-88AC298CAE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040000">
                <a:off x="2009" y="2995"/>
                <a:ext cx="500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eaLnBrk="0" hangingPunct="0">
                  <a:lnSpc>
                    <a:spcPct val="75000"/>
                  </a:lnSpc>
                </a:pPr>
                <a:r>
                  <a:rPr lang="pt-BR" altLang="en-US" sz="1400" b="1" i="0"/>
                  <a:t>luz</a:t>
                </a:r>
              </a:p>
              <a:p>
                <a:pPr algn="l" eaLnBrk="0" hangingPunct="0">
                  <a:lnSpc>
                    <a:spcPct val="75000"/>
                  </a:lnSpc>
                </a:pPr>
                <a:r>
                  <a:rPr lang="pt-BR" altLang="en-US" sz="1400" b="1" i="0"/>
                  <a:t>branca</a:t>
                </a:r>
              </a:p>
            </p:txBody>
          </p:sp>
          <p:sp>
            <p:nvSpPr>
              <p:cNvPr id="350251" name="Line 43">
                <a:extLst>
                  <a:ext uri="{FF2B5EF4-FFF2-40B4-BE49-F238E27FC236}">
                    <a16:creationId xmlns:a16="http://schemas.microsoft.com/office/drawing/2014/main" id="{1711712E-81D8-4014-BAC7-33BC9B823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1" y="2715"/>
                <a:ext cx="0" cy="94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52" name="Line 44">
                <a:extLst>
                  <a:ext uri="{FF2B5EF4-FFF2-40B4-BE49-F238E27FC236}">
                    <a16:creationId xmlns:a16="http://schemas.microsoft.com/office/drawing/2014/main" id="{4E3C9C70-2B27-4BC0-9A6E-5140B5BB25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62" y="2871"/>
                <a:ext cx="843" cy="13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53" name="Line 45">
                <a:extLst>
                  <a:ext uri="{FF2B5EF4-FFF2-40B4-BE49-F238E27FC236}">
                    <a16:creationId xmlns:a16="http://schemas.microsoft.com/office/drawing/2014/main" id="{867A9053-787D-4E4B-895E-08FB242840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6" y="3054"/>
                <a:ext cx="288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54" name="Line 46">
                <a:extLst>
                  <a:ext uri="{FF2B5EF4-FFF2-40B4-BE49-F238E27FC236}">
                    <a16:creationId xmlns:a16="http://schemas.microsoft.com/office/drawing/2014/main" id="{062E9F31-4A1C-4A22-B7C9-46953F5F70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0" y="2970"/>
                <a:ext cx="822" cy="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55" name="Freeform 47">
                <a:extLst>
                  <a:ext uri="{FF2B5EF4-FFF2-40B4-BE49-F238E27FC236}">
                    <a16:creationId xmlns:a16="http://schemas.microsoft.com/office/drawing/2014/main" id="{3C79437D-4B41-4D99-8641-724A315F5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93"/>
                <a:ext cx="1126" cy="220"/>
              </a:xfrm>
              <a:custGeom>
                <a:avLst/>
                <a:gdLst>
                  <a:gd name="T0" fmla="*/ 0 w 1126"/>
                  <a:gd name="T1" fmla="*/ 0 h 220"/>
                  <a:gd name="T2" fmla="*/ 336 w 1126"/>
                  <a:gd name="T3" fmla="*/ 33 h 220"/>
                  <a:gd name="T4" fmla="*/ 1125 w 1126"/>
                  <a:gd name="T5" fmla="*/ 219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6" h="220">
                    <a:moveTo>
                      <a:pt x="0" y="0"/>
                    </a:moveTo>
                    <a:lnTo>
                      <a:pt x="336" y="33"/>
                    </a:lnTo>
                    <a:lnTo>
                      <a:pt x="1125" y="219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56" name="Freeform 48">
                <a:extLst>
                  <a:ext uri="{FF2B5EF4-FFF2-40B4-BE49-F238E27FC236}">
                    <a16:creationId xmlns:a16="http://schemas.microsoft.com/office/drawing/2014/main" id="{D284233B-B576-4605-ACA9-254FB66610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0" y="3093"/>
                <a:ext cx="1129" cy="124"/>
              </a:xfrm>
              <a:custGeom>
                <a:avLst/>
                <a:gdLst>
                  <a:gd name="T0" fmla="*/ 0 w 1129"/>
                  <a:gd name="T1" fmla="*/ 0 h 124"/>
                  <a:gd name="T2" fmla="*/ 315 w 1129"/>
                  <a:gd name="T3" fmla="*/ 0 h 124"/>
                  <a:gd name="T4" fmla="*/ 1128 w 1129"/>
                  <a:gd name="T5" fmla="*/ 12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9" h="124">
                    <a:moveTo>
                      <a:pt x="0" y="0"/>
                    </a:moveTo>
                    <a:lnTo>
                      <a:pt x="315" y="0"/>
                    </a:lnTo>
                    <a:lnTo>
                      <a:pt x="1128" y="123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57" name="Freeform 49">
                <a:extLst>
                  <a:ext uri="{FF2B5EF4-FFF2-40B4-BE49-F238E27FC236}">
                    <a16:creationId xmlns:a16="http://schemas.microsoft.com/office/drawing/2014/main" id="{11658511-59A4-4F9A-A7B7-2CA03C3A8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0" y="3078"/>
                <a:ext cx="1123" cy="37"/>
              </a:xfrm>
              <a:custGeom>
                <a:avLst/>
                <a:gdLst>
                  <a:gd name="T0" fmla="*/ 0 w 1123"/>
                  <a:gd name="T1" fmla="*/ 21 h 37"/>
                  <a:gd name="T2" fmla="*/ 306 w 1123"/>
                  <a:gd name="T3" fmla="*/ 0 h 37"/>
                  <a:gd name="T4" fmla="*/ 1122 w 1123"/>
                  <a:gd name="T5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3" h="37">
                    <a:moveTo>
                      <a:pt x="0" y="21"/>
                    </a:moveTo>
                    <a:lnTo>
                      <a:pt x="306" y="0"/>
                    </a:lnTo>
                    <a:lnTo>
                      <a:pt x="1122" y="36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58" name="Rectangle 50">
                <a:extLst>
                  <a:ext uri="{FF2B5EF4-FFF2-40B4-BE49-F238E27FC236}">
                    <a16:creationId xmlns:a16="http://schemas.microsoft.com/office/drawing/2014/main" id="{2D3CFBA5-23AD-43E1-B84A-3E7809757B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5" y="3350"/>
                <a:ext cx="501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eaLnBrk="0" hangingPunct="0"/>
                <a:r>
                  <a:rPr lang="pt-BR" altLang="en-US" sz="1400" b="1" i="0"/>
                  <a:t>prisma</a:t>
                </a:r>
              </a:p>
            </p:txBody>
          </p:sp>
        </p:grpSp>
        <p:sp>
          <p:nvSpPr>
            <p:cNvPr id="350259" name="Rectangle 51">
              <a:extLst>
                <a:ext uri="{FF2B5EF4-FFF2-40B4-BE49-F238E27FC236}">
                  <a16:creationId xmlns:a16="http://schemas.microsoft.com/office/drawing/2014/main" id="{23CAFFE1-58F9-423D-B23E-0690053E2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9" y="2685"/>
              <a:ext cx="826" cy="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pt-BR" altLang="en-US" sz="1200" b="1" i="0"/>
                <a:t>vermelho</a:t>
              </a:r>
            </a:p>
            <a:p>
              <a:pPr algn="l" eaLnBrk="0" hangingPunct="0">
                <a:lnSpc>
                  <a:spcPct val="85000"/>
                </a:lnSpc>
              </a:pPr>
              <a:r>
                <a:rPr lang="pt-BR" altLang="en-US" sz="1200" b="1" i="0"/>
                <a:t>alaranjado</a:t>
              </a:r>
            </a:p>
            <a:p>
              <a:pPr algn="l" eaLnBrk="0" hangingPunct="0">
                <a:lnSpc>
                  <a:spcPct val="85000"/>
                </a:lnSpc>
              </a:pPr>
              <a:r>
                <a:rPr lang="pt-BR" altLang="en-US" sz="1200" b="1" i="0"/>
                <a:t>amarelo</a:t>
              </a:r>
            </a:p>
            <a:p>
              <a:pPr algn="l" eaLnBrk="0" hangingPunct="0">
                <a:lnSpc>
                  <a:spcPct val="85000"/>
                </a:lnSpc>
              </a:pPr>
              <a:r>
                <a:rPr lang="pt-BR" altLang="en-US" sz="1200" b="1" i="0"/>
                <a:t>verde</a:t>
              </a:r>
            </a:p>
            <a:p>
              <a:pPr algn="l" eaLnBrk="0" hangingPunct="0">
                <a:lnSpc>
                  <a:spcPct val="85000"/>
                </a:lnSpc>
              </a:pPr>
              <a:r>
                <a:rPr lang="pt-BR" altLang="en-US" sz="1200" b="1" i="0"/>
                <a:t>azul</a:t>
              </a:r>
            </a:p>
            <a:p>
              <a:pPr algn="l" eaLnBrk="0" hangingPunct="0">
                <a:lnSpc>
                  <a:spcPct val="85000"/>
                </a:lnSpc>
              </a:pPr>
              <a:r>
                <a:rPr lang="pt-BR" altLang="en-US" sz="1200" b="1" i="0"/>
                <a:t>violeta</a:t>
              </a:r>
            </a:p>
          </p:txBody>
        </p:sp>
        <p:sp>
          <p:nvSpPr>
            <p:cNvPr id="350260" name="Rectangle 52">
              <a:extLst>
                <a:ext uri="{FF2B5EF4-FFF2-40B4-BE49-F238E27FC236}">
                  <a16:creationId xmlns:a16="http://schemas.microsoft.com/office/drawing/2014/main" id="{020AA5E9-8006-46C3-88F9-34E4709E3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3658"/>
              <a:ext cx="2558" cy="33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pt-BR" altLang="en-US" sz="1400" b="1" i="0"/>
                <a:t>luz branca (acromática) tem </a:t>
              </a:r>
            </a:p>
            <a:p>
              <a:pPr algn="l" eaLnBrk="0" hangingPunct="0"/>
              <a:r>
                <a:rPr lang="pt-BR" altLang="en-US" sz="1400" b="1" i="0"/>
                <a:t>todos os comprimentos de onda</a:t>
              </a:r>
            </a:p>
          </p:txBody>
        </p:sp>
        <p:sp>
          <p:nvSpPr>
            <p:cNvPr id="350261" name="Rectangle 53">
              <a:extLst>
                <a:ext uri="{FF2B5EF4-FFF2-40B4-BE49-F238E27FC236}">
                  <a16:creationId xmlns:a16="http://schemas.microsoft.com/office/drawing/2014/main" id="{5E9FC593-E4DE-4D1D-91C1-2B583F3C2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" y="4059"/>
              <a:ext cx="68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altLang="en-US" sz="1400"/>
                <a:t>Newton</a:t>
              </a: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4" name="Rectangle 6">
            <a:extLst>
              <a:ext uri="{FF2B5EF4-FFF2-40B4-BE49-F238E27FC236}">
                <a16:creationId xmlns:a16="http://schemas.microsoft.com/office/drawing/2014/main" id="{20D09024-F0D6-4E8E-A1E1-61E0121E0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Branco Padrão</a:t>
            </a:r>
          </a:p>
        </p:txBody>
      </p:sp>
      <p:sp>
        <p:nvSpPr>
          <p:cNvPr id="309251" name="Rectangle 3">
            <a:extLst>
              <a:ext uri="{FF2B5EF4-FFF2-40B4-BE49-F238E27FC236}">
                <a16:creationId xmlns:a16="http://schemas.microsoft.com/office/drawing/2014/main" id="{EF0D0CDB-238E-40C1-90C7-1188C1D5BD5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267200" cy="4525963"/>
          </a:xfrm>
        </p:spPr>
        <p:txBody>
          <a:bodyPr/>
          <a:lstStyle/>
          <a:p>
            <a:r>
              <a:rPr lang="pt-BR" altLang="en-US" sz="2600"/>
              <a:t>Normalmente, usam-se as coordenadas tricromáticas (</a:t>
            </a:r>
            <a:r>
              <a:rPr lang="pt-BR" altLang="en-US" sz="2600" i="1" noProof="1"/>
              <a:t>X</a:t>
            </a:r>
            <a:r>
              <a:rPr lang="pt-BR" altLang="en-US" sz="2600" i="1" baseline="-25000" noProof="1"/>
              <a:t>w </a:t>
            </a:r>
            <a:r>
              <a:rPr lang="pt-BR" altLang="en-US" sz="2600" noProof="1"/>
              <a:t>,</a:t>
            </a:r>
            <a:r>
              <a:rPr lang="pt-BR" altLang="en-US" sz="2600" i="1" noProof="1"/>
              <a:t>Y</a:t>
            </a:r>
            <a:r>
              <a:rPr lang="pt-BR" altLang="en-US" sz="2600" i="1" baseline="-25000" noProof="1"/>
              <a:t>w </a:t>
            </a:r>
            <a:r>
              <a:rPr lang="pt-BR" altLang="en-US" sz="2600" noProof="1"/>
              <a:t>,</a:t>
            </a:r>
            <a:r>
              <a:rPr lang="pt-BR" altLang="en-US" sz="2600" i="1" noProof="1"/>
              <a:t>Z</a:t>
            </a:r>
            <a:r>
              <a:rPr lang="pt-BR" altLang="en-US" sz="2600" i="1" baseline="-25000" noProof="1"/>
              <a:t>w</a:t>
            </a:r>
            <a:r>
              <a:rPr lang="pt-BR" altLang="en-US" sz="2600"/>
              <a:t>) do branco padrão de referência: (</a:t>
            </a:r>
            <a:r>
              <a:rPr lang="pt-BR" altLang="en-US" sz="2600" i="1" noProof="1"/>
              <a:t>R</a:t>
            </a:r>
            <a:r>
              <a:rPr lang="pt-BR" altLang="en-US" sz="2600" i="1" baseline="-25000" noProof="1"/>
              <a:t>w </a:t>
            </a:r>
            <a:r>
              <a:rPr lang="pt-BR" altLang="en-US" sz="2600" noProof="1"/>
              <a:t>,</a:t>
            </a:r>
            <a:r>
              <a:rPr lang="pt-BR" altLang="en-US" sz="2600" i="1" noProof="1"/>
              <a:t> G</a:t>
            </a:r>
            <a:r>
              <a:rPr lang="pt-BR" altLang="en-US" sz="2600" i="1" baseline="-25000" noProof="1"/>
              <a:t>w </a:t>
            </a:r>
            <a:r>
              <a:rPr lang="pt-BR" altLang="en-US" sz="2600" noProof="1"/>
              <a:t>,</a:t>
            </a:r>
            <a:r>
              <a:rPr lang="pt-BR" altLang="en-US" sz="2600" i="1" noProof="1"/>
              <a:t> B</a:t>
            </a:r>
            <a:r>
              <a:rPr lang="pt-BR" altLang="en-US" sz="2600" i="1" baseline="-25000" noProof="1"/>
              <a:t>w</a:t>
            </a:r>
            <a:r>
              <a:rPr lang="pt-BR" altLang="en-US" sz="2600"/>
              <a:t>) = (1, 1, 1).</a:t>
            </a:r>
          </a:p>
        </p:txBody>
      </p:sp>
      <p:pic>
        <p:nvPicPr>
          <p:cNvPr id="309253" name="Picture 5">
            <a:extLst>
              <a:ext uri="{FF2B5EF4-FFF2-40B4-BE49-F238E27FC236}">
                <a16:creationId xmlns:a16="http://schemas.microsoft.com/office/drawing/2014/main" id="{B7E7C2BA-20C5-4F86-971C-BA907B19DA8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4648200"/>
            <a:ext cx="7543800" cy="15811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309256" name="Picture 8">
            <a:extLst>
              <a:ext uri="{FF2B5EF4-FFF2-40B4-BE49-F238E27FC236}">
                <a16:creationId xmlns:a16="http://schemas.microsoft.com/office/drawing/2014/main" id="{3E2A5B2B-1695-4E5E-BCA9-2BF0CA09F53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828800"/>
            <a:ext cx="3627438" cy="269716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41003A89-151B-479A-9EE3-326C24476C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Matriz de Conversão</a:t>
            </a:r>
          </a:p>
        </p:txBody>
      </p:sp>
      <p:sp>
        <p:nvSpPr>
          <p:cNvPr id="311300" name="Rectangle 4">
            <a:extLst>
              <a:ext uri="{FF2B5EF4-FFF2-40B4-BE49-F238E27FC236}">
                <a16:creationId xmlns:a16="http://schemas.microsoft.com/office/drawing/2014/main" id="{A082A5CB-E188-4A65-8B16-56E187574A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7010400" cy="2133600"/>
          </a:xfrm>
        </p:spPr>
        <p:txBody>
          <a:bodyPr/>
          <a:lstStyle/>
          <a:p>
            <a:r>
              <a:rPr lang="pt-BR" altLang="en-US"/>
              <a:t>Fazendo as contas usando (</a:t>
            </a:r>
            <a:r>
              <a:rPr lang="pt-BR" altLang="en-US" i="1" noProof="1"/>
              <a:t>X</a:t>
            </a:r>
            <a:r>
              <a:rPr lang="pt-BR" altLang="en-US" i="1" baseline="-25000" noProof="1"/>
              <a:t>w </a:t>
            </a:r>
            <a:r>
              <a:rPr lang="pt-BR" altLang="en-US" noProof="1"/>
              <a:t>,</a:t>
            </a:r>
            <a:r>
              <a:rPr lang="pt-BR" altLang="en-US" i="1" noProof="1"/>
              <a:t>Y</a:t>
            </a:r>
            <a:r>
              <a:rPr lang="pt-BR" altLang="en-US" i="1" baseline="-25000" noProof="1"/>
              <a:t>w </a:t>
            </a:r>
            <a:r>
              <a:rPr lang="pt-BR" altLang="en-US" noProof="1"/>
              <a:t>,</a:t>
            </a:r>
            <a:r>
              <a:rPr lang="pt-BR" altLang="en-US" i="1" noProof="1"/>
              <a:t>Z</a:t>
            </a:r>
            <a:r>
              <a:rPr lang="pt-BR" altLang="en-US" i="1" baseline="-25000" noProof="1"/>
              <a:t>w</a:t>
            </a:r>
            <a:r>
              <a:rPr lang="pt-BR" altLang="en-US"/>
              <a:t>) = (</a:t>
            </a:r>
            <a:r>
              <a:rPr lang="pt-BR" altLang="en-US" i="1" noProof="1"/>
              <a:t>R</a:t>
            </a:r>
            <a:r>
              <a:rPr lang="pt-BR" altLang="en-US" i="1" baseline="-25000" noProof="1"/>
              <a:t>w </a:t>
            </a:r>
            <a:r>
              <a:rPr lang="pt-BR" altLang="en-US" noProof="1"/>
              <a:t>,</a:t>
            </a:r>
            <a:r>
              <a:rPr lang="pt-BR" altLang="en-US" i="1" noProof="1"/>
              <a:t> G</a:t>
            </a:r>
            <a:r>
              <a:rPr lang="pt-BR" altLang="en-US" i="1" baseline="-25000" noProof="1"/>
              <a:t>w </a:t>
            </a:r>
            <a:r>
              <a:rPr lang="pt-BR" altLang="en-US" noProof="1"/>
              <a:t>,</a:t>
            </a:r>
            <a:r>
              <a:rPr lang="pt-BR" altLang="en-US" i="1" noProof="1"/>
              <a:t> B</a:t>
            </a:r>
            <a:r>
              <a:rPr lang="pt-BR" altLang="en-US" i="1" baseline="-25000" noProof="1"/>
              <a:t>w</a:t>
            </a:r>
            <a:r>
              <a:rPr lang="pt-BR" altLang="en-US"/>
              <a:t>) = (1, 1, 1), obtém-se:</a:t>
            </a:r>
          </a:p>
        </p:txBody>
      </p:sp>
      <p:pic>
        <p:nvPicPr>
          <p:cNvPr id="311301" name="Picture 5">
            <a:extLst>
              <a:ext uri="{FF2B5EF4-FFF2-40B4-BE49-F238E27FC236}">
                <a16:creationId xmlns:a16="http://schemas.microsoft.com/office/drawing/2014/main" id="{D9C2A6A2-4EE1-48D8-B7BA-6DC1878CC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8229600" cy="223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>
            <a:extLst>
              <a:ext uri="{FF2B5EF4-FFF2-40B4-BE49-F238E27FC236}">
                <a16:creationId xmlns:a16="http://schemas.microsoft.com/office/drawing/2014/main" id="{198030FC-D4AA-4A97-BE99-F9B9BDE1E5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Sistemas de Cor</a:t>
            </a:r>
          </a:p>
        </p:txBody>
      </p:sp>
      <p:sp>
        <p:nvSpPr>
          <p:cNvPr id="312323" name="Rectangle 3">
            <a:extLst>
              <a:ext uri="{FF2B5EF4-FFF2-40B4-BE49-F238E27FC236}">
                <a16:creationId xmlns:a16="http://schemas.microsoft.com/office/drawing/2014/main" id="{28C59890-CD6F-46F0-9E81-9EA5EAD9B6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en-US"/>
          </a:p>
          <a:p>
            <a:r>
              <a:rPr lang="pt-BR" altLang="en-US"/>
              <a:t>Espaço de cor + sistema de coordenadas.	</a:t>
            </a:r>
          </a:p>
          <a:p>
            <a:pPr lvl="1"/>
            <a:r>
              <a:rPr lang="pt-BR" altLang="en-US"/>
              <a:t>Sistemas Padrão.</a:t>
            </a:r>
          </a:p>
          <a:p>
            <a:pPr lvl="1"/>
            <a:r>
              <a:rPr lang="pt-BR" altLang="en-US"/>
              <a:t>Sistemas dos Dispositivos.</a:t>
            </a:r>
          </a:p>
          <a:p>
            <a:pPr lvl="1"/>
            <a:r>
              <a:rPr lang="pt-BR" altLang="en-US"/>
              <a:t>Sistemas Computacionais.</a:t>
            </a:r>
          </a:p>
          <a:p>
            <a:pPr lvl="1"/>
            <a:r>
              <a:rPr lang="pt-BR" altLang="en-US"/>
              <a:t>Sistemas de Interface.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>
            <a:extLst>
              <a:ext uri="{FF2B5EF4-FFF2-40B4-BE49-F238E27FC236}">
                <a16:creationId xmlns:a16="http://schemas.microsoft.com/office/drawing/2014/main" id="{5C48074E-B85C-4E64-9DCA-F975E99449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Sistemas Padrão</a:t>
            </a:r>
          </a:p>
        </p:txBody>
      </p:sp>
      <p:sp>
        <p:nvSpPr>
          <p:cNvPr id="321539" name="Rectangle 3">
            <a:extLst>
              <a:ext uri="{FF2B5EF4-FFF2-40B4-BE49-F238E27FC236}">
                <a16:creationId xmlns:a16="http://schemas.microsoft.com/office/drawing/2014/main" id="{2DF74959-0E92-4AAE-B206-C7667EA07C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pt-BR" altLang="en-US"/>
              <a:t>Independentes de dispositivos físicos.</a:t>
            </a:r>
          </a:p>
          <a:p>
            <a:r>
              <a:rPr lang="pt-BR" altLang="en-US"/>
              <a:t>CIE-RGB.</a:t>
            </a:r>
          </a:p>
          <a:p>
            <a:pPr lvl="1"/>
            <a:r>
              <a:rPr lang="pt-BR" altLang="en-US"/>
              <a:t>700 </a:t>
            </a:r>
            <a:r>
              <a:rPr lang="pt-BR" altLang="en-US" i="1"/>
              <a:t>m</a:t>
            </a:r>
            <a:r>
              <a:rPr lang="pt-BR" altLang="en-US">
                <a:sym typeface="Symbol" panose="05050102010706020507" pitchFamily="18" charset="2"/>
              </a:rPr>
              <a:t> (</a:t>
            </a:r>
            <a:r>
              <a:rPr lang="en-US" altLang="en-US">
                <a:sym typeface="Symbol" panose="05050102010706020507" pitchFamily="18" charset="2"/>
              </a:rPr>
              <a:t>Red</a:t>
            </a:r>
            <a:r>
              <a:rPr lang="pt-BR" altLang="en-US">
                <a:sym typeface="Symbol" panose="05050102010706020507" pitchFamily="18" charset="2"/>
              </a:rPr>
              <a:t>), 546 </a:t>
            </a:r>
            <a:r>
              <a:rPr lang="pt-BR" altLang="en-US" i="1"/>
              <a:t>m</a:t>
            </a:r>
            <a:r>
              <a:rPr lang="pt-BR" altLang="en-US">
                <a:sym typeface="Symbol" panose="05050102010706020507" pitchFamily="18" charset="2"/>
              </a:rPr>
              <a:t> (</a:t>
            </a:r>
            <a:r>
              <a:rPr lang="en-US" altLang="en-US">
                <a:sym typeface="Symbol" panose="05050102010706020507" pitchFamily="18" charset="2"/>
              </a:rPr>
              <a:t>Green</a:t>
            </a:r>
            <a:r>
              <a:rPr lang="pt-BR" altLang="en-US">
                <a:sym typeface="Symbol" panose="05050102010706020507" pitchFamily="18" charset="2"/>
              </a:rPr>
              <a:t>), 435.8 </a:t>
            </a:r>
            <a:r>
              <a:rPr lang="pt-BR" altLang="en-US" i="1"/>
              <a:t>m</a:t>
            </a:r>
            <a:r>
              <a:rPr lang="pt-BR" altLang="en-US">
                <a:sym typeface="Symbol" panose="05050102010706020507" pitchFamily="18" charset="2"/>
              </a:rPr>
              <a:t> (</a:t>
            </a:r>
            <a:r>
              <a:rPr lang="en-US" altLang="en-US">
                <a:sym typeface="Symbol" panose="05050102010706020507" pitchFamily="18" charset="2"/>
              </a:rPr>
              <a:t>Blue</a:t>
            </a:r>
            <a:r>
              <a:rPr lang="pt-BR" altLang="en-US">
                <a:sym typeface="Symbol" panose="05050102010706020507" pitchFamily="18" charset="2"/>
              </a:rPr>
              <a:t>).</a:t>
            </a:r>
          </a:p>
          <a:p>
            <a:r>
              <a:rPr lang="pt-BR" altLang="en-US">
                <a:sym typeface="Symbol" panose="05050102010706020507" pitchFamily="18" charset="2"/>
              </a:rPr>
              <a:t>CIE-CMY.</a:t>
            </a:r>
          </a:p>
          <a:p>
            <a:pPr lvl="1"/>
            <a:r>
              <a:rPr lang="pt-BR" altLang="en-US">
                <a:sym typeface="Symbol" panose="05050102010706020507" pitchFamily="18" charset="2"/>
              </a:rPr>
              <a:t>Ciano (azul piscina), </a:t>
            </a:r>
            <a:r>
              <a:rPr lang="en-US" altLang="en-US">
                <a:sym typeface="Symbol" panose="05050102010706020507" pitchFamily="18" charset="2"/>
              </a:rPr>
              <a:t>Magenta</a:t>
            </a:r>
            <a:r>
              <a:rPr lang="pt-BR" altLang="en-US">
                <a:sym typeface="Symbol" panose="05050102010706020507" pitchFamily="18" charset="2"/>
              </a:rPr>
              <a:t> (violeta), Amarelo.</a:t>
            </a:r>
          </a:p>
          <a:p>
            <a:r>
              <a:rPr lang="pt-BR" altLang="en-US">
                <a:sym typeface="Symbol" panose="05050102010706020507" pitchFamily="18" charset="2"/>
              </a:rPr>
              <a:t>CIE-XYZ.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>
            <a:extLst>
              <a:ext uri="{FF2B5EF4-FFF2-40B4-BE49-F238E27FC236}">
                <a16:creationId xmlns:a16="http://schemas.microsoft.com/office/drawing/2014/main" id="{2B69CF14-0C2D-4EAB-8B6C-9D3149B97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69850" tIns="33338" rIns="69850" bIns="33338" anchor="b"/>
          <a:lstStyle/>
          <a:p>
            <a:pPr defTabSz="684213"/>
            <a:r>
              <a:rPr lang="pt-BR" altLang="en-US" sz="3600"/>
              <a:t>Sistema</a:t>
            </a:r>
            <a:r>
              <a:rPr lang="en-US" altLang="en-US" sz="3600"/>
              <a:t>  CMY</a:t>
            </a:r>
          </a:p>
        </p:txBody>
      </p:sp>
      <p:sp>
        <p:nvSpPr>
          <p:cNvPr id="354328" name="Rectangle 24">
            <a:extLst>
              <a:ext uri="{FF2B5EF4-FFF2-40B4-BE49-F238E27FC236}">
                <a16:creationId xmlns:a16="http://schemas.microsoft.com/office/drawing/2014/main" id="{014D8282-5CF3-4312-927D-FBC23A0FE79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2667000"/>
          </a:xfrm>
        </p:spPr>
        <p:txBody>
          <a:bodyPr/>
          <a:lstStyle/>
          <a:p>
            <a:r>
              <a:rPr lang="pt-BR" altLang="en-US" sz="2600"/>
              <a:t>Sistema das Impressoras</a:t>
            </a:r>
            <a:r>
              <a:rPr lang="en-US" altLang="en-US" sz="2600"/>
              <a:t>.</a:t>
            </a:r>
          </a:p>
          <a:p>
            <a:pPr lvl="1"/>
            <a:r>
              <a:rPr lang="en-US" altLang="en-US" sz="2400"/>
              <a:t>CMY </a:t>
            </a:r>
            <a:r>
              <a:rPr lang="pt-BR" altLang="en-US" sz="2400"/>
              <a:t>ou</a:t>
            </a:r>
            <a:r>
              <a:rPr lang="en-US" altLang="en-US" sz="2400"/>
              <a:t> CMYK.</a:t>
            </a:r>
          </a:p>
          <a:p>
            <a:r>
              <a:rPr lang="pt-BR" altLang="en-US" sz="2600"/>
              <a:t>Processo predominantemente subtrativo.</a:t>
            </a:r>
            <a:endParaRPr lang="en-US" altLang="en-US" sz="2600"/>
          </a:p>
        </p:txBody>
      </p:sp>
      <p:grpSp>
        <p:nvGrpSpPr>
          <p:cNvPr id="354333" name="Group 29">
            <a:extLst>
              <a:ext uri="{FF2B5EF4-FFF2-40B4-BE49-F238E27FC236}">
                <a16:creationId xmlns:a16="http://schemas.microsoft.com/office/drawing/2014/main" id="{3851DDAE-199A-4AB7-9CC5-93557D10108D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4724400"/>
            <a:ext cx="3810000" cy="1690688"/>
            <a:chOff x="2496" y="2352"/>
            <a:chExt cx="2400" cy="1054"/>
          </a:xfrm>
        </p:grpSpPr>
        <p:sp>
          <p:nvSpPr>
            <p:cNvPr id="354309" name="Line 5">
              <a:extLst>
                <a:ext uri="{FF2B5EF4-FFF2-40B4-BE49-F238E27FC236}">
                  <a16:creationId xmlns:a16="http://schemas.microsoft.com/office/drawing/2014/main" id="{B11AF667-187D-4BA8-99F4-35DAF668C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2" y="3118"/>
              <a:ext cx="1601" cy="0"/>
            </a:xfrm>
            <a:prstGeom prst="line">
              <a:avLst/>
            </a:prstGeom>
            <a:noFill/>
            <a:ln w="47625" cmpd="thinThick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10" name="Line 6">
              <a:extLst>
                <a:ext uri="{FF2B5EF4-FFF2-40B4-BE49-F238E27FC236}">
                  <a16:creationId xmlns:a16="http://schemas.microsoft.com/office/drawing/2014/main" id="{37EE14B6-8E5D-4E14-A5F3-0E76B9AB20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400"/>
              <a:ext cx="788" cy="7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11" name="Line 7">
              <a:extLst>
                <a:ext uri="{FF2B5EF4-FFF2-40B4-BE49-F238E27FC236}">
                  <a16:creationId xmlns:a16="http://schemas.microsoft.com/office/drawing/2014/main" id="{38A5456A-050C-4766-89A9-26F06DCEC8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5" y="2352"/>
              <a:ext cx="1191" cy="7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12" name="Rectangle 8">
              <a:extLst>
                <a:ext uri="{FF2B5EF4-FFF2-40B4-BE49-F238E27FC236}">
                  <a16:creationId xmlns:a16="http://schemas.microsoft.com/office/drawing/2014/main" id="{DC0BA0E4-0FEE-404A-9FBE-827504E459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580000">
              <a:off x="2865" y="2496"/>
              <a:ext cx="102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pt-BR" altLang="en-US" sz="1400" b="1" i="0"/>
                <a:t>luz branca (1,1,1)</a:t>
              </a:r>
            </a:p>
          </p:txBody>
        </p:sp>
        <p:sp>
          <p:nvSpPr>
            <p:cNvPr id="354313" name="Rectangle 9">
              <a:extLst>
                <a:ext uri="{FF2B5EF4-FFF2-40B4-BE49-F238E27FC236}">
                  <a16:creationId xmlns:a16="http://schemas.microsoft.com/office/drawing/2014/main" id="{728BB2F2-672D-4CBA-BDBC-3622AD036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922"/>
              <a:ext cx="102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pt-BR" altLang="en-US" sz="1400" b="1" i="0"/>
                <a:t>tinta ciano (0,1,1)</a:t>
              </a:r>
            </a:p>
          </p:txBody>
        </p:sp>
        <p:sp>
          <p:nvSpPr>
            <p:cNvPr id="354314" name="Rectangle 10">
              <a:extLst>
                <a:ext uri="{FF2B5EF4-FFF2-40B4-BE49-F238E27FC236}">
                  <a16:creationId xmlns:a16="http://schemas.microsoft.com/office/drawing/2014/main" id="{869483A5-B8C1-4388-9D89-1862E50A3C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560000">
              <a:off x="3791" y="2496"/>
              <a:ext cx="102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/>
              <a:r>
                <a:rPr lang="pt-BR" altLang="en-US" sz="1400" b="1" i="0"/>
                <a:t>luz ciano (0,1,1)</a:t>
              </a:r>
            </a:p>
          </p:txBody>
        </p:sp>
        <p:sp>
          <p:nvSpPr>
            <p:cNvPr id="354315" name="Rectangle 11">
              <a:extLst>
                <a:ext uri="{FF2B5EF4-FFF2-40B4-BE49-F238E27FC236}">
                  <a16:creationId xmlns:a16="http://schemas.microsoft.com/office/drawing/2014/main" id="{501AE455-CCCB-468F-9939-147EC1B38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216"/>
              <a:ext cx="195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pt-BR" altLang="en-US" sz="1400" b="1" i="0"/>
                <a:t>componente vermelha é absorvida</a:t>
              </a:r>
            </a:p>
          </p:txBody>
        </p:sp>
      </p:grpSp>
      <p:graphicFrame>
        <p:nvGraphicFramePr>
          <p:cNvPr id="354330" name="Object 26">
            <a:extLst>
              <a:ext uri="{FF2B5EF4-FFF2-40B4-BE49-F238E27FC236}">
                <a16:creationId xmlns:a16="http://schemas.microsoft.com/office/drawing/2014/main" id="{5891E027-79EA-45DC-A7BE-0A6F1F182691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105400" y="1600200"/>
          <a:ext cx="3124200" cy="254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09" name="Bitmap Image" r:id="rId4" imgW="3648584" imgH="2971429" progId="Paint.Picture">
                  <p:embed/>
                </p:oleObj>
              </mc:Choice>
              <mc:Fallback>
                <p:oleObj name="Bitmap Image" r:id="rId4" imgW="3648584" imgH="2971429" progId="Paint.Picture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600200"/>
                        <a:ext cx="3124200" cy="254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>
            <a:extLst>
              <a:ext uri="{FF2B5EF4-FFF2-40B4-BE49-F238E27FC236}">
                <a16:creationId xmlns:a16="http://schemas.microsoft.com/office/drawing/2014/main" id="{6E06E084-2724-4AE6-A324-0660CBBF1F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Sistemas dos Dispositivos</a:t>
            </a:r>
          </a:p>
        </p:txBody>
      </p:sp>
      <p:sp>
        <p:nvSpPr>
          <p:cNvPr id="326659" name="Rectangle 3">
            <a:extLst>
              <a:ext uri="{FF2B5EF4-FFF2-40B4-BE49-F238E27FC236}">
                <a16:creationId xmlns:a16="http://schemas.microsoft.com/office/drawing/2014/main" id="{22F02D20-B2D4-4F20-869F-E1CC73DA8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pt-BR" altLang="en-US"/>
              <a:t>Subconjunto do sólido de cor.</a:t>
            </a:r>
          </a:p>
          <a:p>
            <a:pPr lvl="1"/>
            <a:r>
              <a:rPr lang="pt-BR" altLang="en-US"/>
              <a:t>Contém todas as cores que podem ser geradas pelo dispositivo (combinação convexa da base de primárias do dispositivo).</a:t>
            </a:r>
          </a:p>
          <a:p>
            <a:r>
              <a:rPr lang="pt-BR" altLang="en-US"/>
              <a:t>Forma de paralelepípedo e as faces são paralelogramos.</a:t>
            </a:r>
          </a:p>
          <a:p>
            <a:r>
              <a:rPr lang="pt-BR" altLang="en-US"/>
              <a:t>Mudando-se as coordenadas ganha a forma de um </a:t>
            </a:r>
            <a:r>
              <a:rPr lang="pt-BR" altLang="en-US" b="1"/>
              <a:t>cubo</a:t>
            </a:r>
            <a:r>
              <a:rPr lang="pt-BR" altLang="en-US"/>
              <a:t>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>
            <a:extLst>
              <a:ext uri="{FF2B5EF4-FFF2-40B4-BE49-F238E27FC236}">
                <a16:creationId xmlns:a16="http://schemas.microsoft.com/office/drawing/2014/main" id="{4840198E-0756-4AD3-8D03-A89EE4ED1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Cubo RGB</a:t>
            </a:r>
          </a:p>
        </p:txBody>
      </p:sp>
      <p:graphicFrame>
        <p:nvGraphicFramePr>
          <p:cNvPr id="322563" name="Object 3">
            <a:extLst>
              <a:ext uri="{FF2B5EF4-FFF2-40B4-BE49-F238E27FC236}">
                <a16:creationId xmlns:a16="http://schemas.microsoft.com/office/drawing/2014/main" id="{3B0D07D0-B0F0-40B1-A4B7-90ECACE7EAD7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557213" y="2217738"/>
          <a:ext cx="4167187" cy="330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82" name="Bitmap Image" r:id="rId3" imgW="3839111" imgH="3048426" progId="Paint.Picture">
                  <p:embed/>
                </p:oleObj>
              </mc:Choice>
              <mc:Fallback>
                <p:oleObj name="Bitmap Image" r:id="rId3" imgW="3839111" imgH="3048426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2217738"/>
                        <a:ext cx="4167187" cy="330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2567" name="Picture 7">
            <a:extLst>
              <a:ext uri="{FF2B5EF4-FFF2-40B4-BE49-F238E27FC236}">
                <a16:creationId xmlns:a16="http://schemas.microsoft.com/office/drawing/2014/main" id="{084EF1F4-14EA-41A5-BC2B-A9E7162E88E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912938"/>
            <a:ext cx="4038600" cy="38989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109" name="Rectangle 69">
            <a:extLst>
              <a:ext uri="{FF2B5EF4-FFF2-40B4-BE49-F238E27FC236}">
                <a16:creationId xmlns:a16="http://schemas.microsoft.com/office/drawing/2014/main" id="{C05C91D1-9C84-4EB4-8BFB-D5F2382536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Gamutes</a:t>
            </a:r>
          </a:p>
        </p:txBody>
      </p:sp>
      <p:sp>
        <p:nvSpPr>
          <p:cNvPr id="343044" name="Freeform 4">
            <a:extLst>
              <a:ext uri="{FF2B5EF4-FFF2-40B4-BE49-F238E27FC236}">
                <a16:creationId xmlns:a16="http://schemas.microsoft.com/office/drawing/2014/main" id="{A6A05298-1216-4CC4-AC9B-9B801B2BECCF}"/>
              </a:ext>
            </a:extLst>
          </p:cNvPr>
          <p:cNvSpPr>
            <a:spLocks/>
          </p:cNvSpPr>
          <p:nvPr/>
        </p:nvSpPr>
        <p:spPr bwMode="auto">
          <a:xfrm>
            <a:off x="1851025" y="2879725"/>
            <a:ext cx="2727325" cy="3230563"/>
          </a:xfrm>
          <a:custGeom>
            <a:avLst/>
            <a:gdLst>
              <a:gd name="T0" fmla="*/ 375 w 1718"/>
              <a:gd name="T1" fmla="*/ 2034 h 2035"/>
              <a:gd name="T2" fmla="*/ 316 w 1718"/>
              <a:gd name="T3" fmla="*/ 1945 h 2035"/>
              <a:gd name="T4" fmla="*/ 256 w 1718"/>
              <a:gd name="T5" fmla="*/ 1838 h 2035"/>
              <a:gd name="T6" fmla="*/ 213 w 1718"/>
              <a:gd name="T7" fmla="*/ 1722 h 2035"/>
              <a:gd name="T8" fmla="*/ 161 w 1718"/>
              <a:gd name="T9" fmla="*/ 1597 h 2035"/>
              <a:gd name="T10" fmla="*/ 125 w 1718"/>
              <a:gd name="T11" fmla="*/ 1435 h 2035"/>
              <a:gd name="T12" fmla="*/ 96 w 1718"/>
              <a:gd name="T13" fmla="*/ 1330 h 2035"/>
              <a:gd name="T14" fmla="*/ 59 w 1718"/>
              <a:gd name="T15" fmla="*/ 1130 h 2035"/>
              <a:gd name="T16" fmla="*/ 33 w 1718"/>
              <a:gd name="T17" fmla="*/ 951 h 2035"/>
              <a:gd name="T18" fmla="*/ 23 w 1718"/>
              <a:gd name="T19" fmla="*/ 789 h 2035"/>
              <a:gd name="T20" fmla="*/ 11 w 1718"/>
              <a:gd name="T21" fmla="*/ 668 h 2035"/>
              <a:gd name="T22" fmla="*/ 2 w 1718"/>
              <a:gd name="T23" fmla="*/ 533 h 2035"/>
              <a:gd name="T24" fmla="*/ 0 w 1718"/>
              <a:gd name="T25" fmla="*/ 416 h 2035"/>
              <a:gd name="T26" fmla="*/ 23 w 1718"/>
              <a:gd name="T27" fmla="*/ 285 h 2035"/>
              <a:gd name="T28" fmla="*/ 37 w 1718"/>
              <a:gd name="T29" fmla="*/ 132 h 2035"/>
              <a:gd name="T30" fmla="*/ 78 w 1718"/>
              <a:gd name="T31" fmla="*/ 50 h 2035"/>
              <a:gd name="T32" fmla="*/ 118 w 1718"/>
              <a:gd name="T33" fmla="*/ 0 h 2035"/>
              <a:gd name="T34" fmla="*/ 177 w 1718"/>
              <a:gd name="T35" fmla="*/ 3 h 2035"/>
              <a:gd name="T36" fmla="*/ 268 w 1718"/>
              <a:gd name="T37" fmla="*/ 6 h 2035"/>
              <a:gd name="T38" fmla="*/ 369 w 1718"/>
              <a:gd name="T39" fmla="*/ 58 h 2035"/>
              <a:gd name="T40" fmla="*/ 495 w 1718"/>
              <a:gd name="T41" fmla="*/ 159 h 2035"/>
              <a:gd name="T42" fmla="*/ 600 w 1718"/>
              <a:gd name="T43" fmla="*/ 261 h 2035"/>
              <a:gd name="T44" fmla="*/ 673 w 1718"/>
              <a:gd name="T45" fmla="*/ 336 h 2035"/>
              <a:gd name="T46" fmla="*/ 1717 w 1718"/>
              <a:gd name="T47" fmla="*/ 1405 h 2035"/>
              <a:gd name="T48" fmla="*/ 375 w 1718"/>
              <a:gd name="T49" fmla="*/ 2034 h 2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18" h="2035">
                <a:moveTo>
                  <a:pt x="375" y="2034"/>
                </a:moveTo>
                <a:lnTo>
                  <a:pt x="316" y="1945"/>
                </a:lnTo>
                <a:lnTo>
                  <a:pt x="256" y="1838"/>
                </a:lnTo>
                <a:lnTo>
                  <a:pt x="213" y="1722"/>
                </a:lnTo>
                <a:lnTo>
                  <a:pt x="161" y="1597"/>
                </a:lnTo>
                <a:lnTo>
                  <a:pt x="125" y="1435"/>
                </a:lnTo>
                <a:lnTo>
                  <a:pt x="96" y="1330"/>
                </a:lnTo>
                <a:lnTo>
                  <a:pt x="59" y="1130"/>
                </a:lnTo>
                <a:lnTo>
                  <a:pt x="33" y="951"/>
                </a:lnTo>
                <a:lnTo>
                  <a:pt x="23" y="789"/>
                </a:lnTo>
                <a:lnTo>
                  <a:pt x="11" y="668"/>
                </a:lnTo>
                <a:lnTo>
                  <a:pt x="2" y="533"/>
                </a:lnTo>
                <a:lnTo>
                  <a:pt x="0" y="416"/>
                </a:lnTo>
                <a:lnTo>
                  <a:pt x="23" y="285"/>
                </a:lnTo>
                <a:lnTo>
                  <a:pt x="37" y="132"/>
                </a:lnTo>
                <a:lnTo>
                  <a:pt x="78" y="50"/>
                </a:lnTo>
                <a:lnTo>
                  <a:pt x="118" y="0"/>
                </a:lnTo>
                <a:lnTo>
                  <a:pt x="177" y="3"/>
                </a:lnTo>
                <a:lnTo>
                  <a:pt x="268" y="6"/>
                </a:lnTo>
                <a:lnTo>
                  <a:pt x="369" y="58"/>
                </a:lnTo>
                <a:lnTo>
                  <a:pt x="495" y="159"/>
                </a:lnTo>
                <a:lnTo>
                  <a:pt x="600" y="261"/>
                </a:lnTo>
                <a:lnTo>
                  <a:pt x="673" y="336"/>
                </a:lnTo>
                <a:lnTo>
                  <a:pt x="1717" y="1405"/>
                </a:lnTo>
                <a:lnTo>
                  <a:pt x="375" y="2034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45" name="Rectangle 5">
            <a:extLst>
              <a:ext uri="{FF2B5EF4-FFF2-40B4-BE49-F238E27FC236}">
                <a16:creationId xmlns:a16="http://schemas.microsoft.com/office/drawing/2014/main" id="{C1A4BE66-D51A-42FF-9770-8F7AE163C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6138" y="620712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 b="1"/>
              <a:t>x</a:t>
            </a:r>
          </a:p>
        </p:txBody>
      </p:sp>
      <p:sp>
        <p:nvSpPr>
          <p:cNvPr id="343046" name="Rectangle 6">
            <a:extLst>
              <a:ext uri="{FF2B5EF4-FFF2-40B4-BE49-F238E27FC236}">
                <a16:creationId xmlns:a16="http://schemas.microsoft.com/office/drawing/2014/main" id="{0ADE259B-6302-4818-BB3D-3698A61B6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2725" y="182562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 b="1"/>
              <a:t>y</a:t>
            </a:r>
          </a:p>
        </p:txBody>
      </p:sp>
      <p:grpSp>
        <p:nvGrpSpPr>
          <p:cNvPr id="343047" name="Group 7">
            <a:extLst>
              <a:ext uri="{FF2B5EF4-FFF2-40B4-BE49-F238E27FC236}">
                <a16:creationId xmlns:a16="http://schemas.microsoft.com/office/drawing/2014/main" id="{2D32D5E0-77A4-435F-A096-B6F1900C183B}"/>
              </a:ext>
            </a:extLst>
          </p:cNvPr>
          <p:cNvGrpSpPr>
            <a:grpSpLocks/>
          </p:cNvGrpSpPr>
          <p:nvPr/>
        </p:nvGrpSpPr>
        <p:grpSpPr bwMode="auto">
          <a:xfrm>
            <a:off x="1827213" y="5997575"/>
            <a:ext cx="4233862" cy="139700"/>
            <a:chOff x="1151" y="3778"/>
            <a:chExt cx="2667" cy="88"/>
          </a:xfrm>
        </p:grpSpPr>
        <p:sp>
          <p:nvSpPr>
            <p:cNvPr id="343048" name="Line 8">
              <a:extLst>
                <a:ext uri="{FF2B5EF4-FFF2-40B4-BE49-F238E27FC236}">
                  <a16:creationId xmlns:a16="http://schemas.microsoft.com/office/drawing/2014/main" id="{EC58F379-188C-478B-A935-50F571FB5D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7" y="3778"/>
              <a:ext cx="0" cy="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49" name="Line 9">
              <a:extLst>
                <a:ext uri="{FF2B5EF4-FFF2-40B4-BE49-F238E27FC236}">
                  <a16:creationId xmlns:a16="http://schemas.microsoft.com/office/drawing/2014/main" id="{02D01B98-1432-4D25-8C4C-535DF4694B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7" y="3778"/>
              <a:ext cx="0" cy="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50" name="Line 10">
              <a:extLst>
                <a:ext uri="{FF2B5EF4-FFF2-40B4-BE49-F238E27FC236}">
                  <a16:creationId xmlns:a16="http://schemas.microsoft.com/office/drawing/2014/main" id="{866063BE-68C7-466B-9CF3-1B4C863CC0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0" y="3778"/>
              <a:ext cx="0" cy="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51" name="Line 11">
              <a:extLst>
                <a:ext uri="{FF2B5EF4-FFF2-40B4-BE49-F238E27FC236}">
                  <a16:creationId xmlns:a16="http://schemas.microsoft.com/office/drawing/2014/main" id="{C34AE320-D87D-4F5B-A72A-FCB978122F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9" y="3778"/>
              <a:ext cx="0" cy="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52" name="Line 12">
              <a:extLst>
                <a:ext uri="{FF2B5EF4-FFF2-40B4-BE49-F238E27FC236}">
                  <a16:creationId xmlns:a16="http://schemas.microsoft.com/office/drawing/2014/main" id="{BF6115E0-DAA6-4336-93CF-25A051218D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4" y="3778"/>
              <a:ext cx="0" cy="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53" name="Line 13">
              <a:extLst>
                <a:ext uri="{FF2B5EF4-FFF2-40B4-BE49-F238E27FC236}">
                  <a16:creationId xmlns:a16="http://schemas.microsoft.com/office/drawing/2014/main" id="{36CF5699-4B64-409A-9C76-A68F9E188E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3" y="3778"/>
              <a:ext cx="0" cy="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54" name="Line 14">
              <a:extLst>
                <a:ext uri="{FF2B5EF4-FFF2-40B4-BE49-F238E27FC236}">
                  <a16:creationId xmlns:a16="http://schemas.microsoft.com/office/drawing/2014/main" id="{29CD0C55-5C64-432E-9414-EFC4E73ED1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2" y="3778"/>
              <a:ext cx="0" cy="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55" name="Line 15">
              <a:extLst>
                <a:ext uri="{FF2B5EF4-FFF2-40B4-BE49-F238E27FC236}">
                  <a16:creationId xmlns:a16="http://schemas.microsoft.com/office/drawing/2014/main" id="{EB2A4046-3D61-45F6-A8C5-A5FEE9DE8D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91" y="3778"/>
              <a:ext cx="0" cy="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56" name="Line 16">
              <a:extLst>
                <a:ext uri="{FF2B5EF4-FFF2-40B4-BE49-F238E27FC236}">
                  <a16:creationId xmlns:a16="http://schemas.microsoft.com/office/drawing/2014/main" id="{741DE235-776D-4C9A-B8CC-D059574D48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0" y="3778"/>
              <a:ext cx="0" cy="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57" name="Line 17">
              <a:extLst>
                <a:ext uri="{FF2B5EF4-FFF2-40B4-BE49-F238E27FC236}">
                  <a16:creationId xmlns:a16="http://schemas.microsoft.com/office/drawing/2014/main" id="{EA5FF2A1-D1E1-49CE-9A47-285357E16C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68" y="3778"/>
              <a:ext cx="0" cy="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58" name="Line 18">
              <a:extLst>
                <a:ext uri="{FF2B5EF4-FFF2-40B4-BE49-F238E27FC236}">
                  <a16:creationId xmlns:a16="http://schemas.microsoft.com/office/drawing/2014/main" id="{FC1F21DF-9FBA-4007-80FF-BDFE57DFB6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1" y="3858"/>
              <a:ext cx="2667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3059" name="Group 19">
            <a:extLst>
              <a:ext uri="{FF2B5EF4-FFF2-40B4-BE49-F238E27FC236}">
                <a16:creationId xmlns:a16="http://schemas.microsoft.com/office/drawing/2014/main" id="{62AD45EA-5EF5-4014-8109-53FC3533286E}"/>
              </a:ext>
            </a:extLst>
          </p:cNvPr>
          <p:cNvGrpSpPr>
            <a:grpSpLocks/>
          </p:cNvGrpSpPr>
          <p:nvPr/>
        </p:nvGrpSpPr>
        <p:grpSpPr bwMode="auto">
          <a:xfrm>
            <a:off x="1993900" y="6153150"/>
            <a:ext cx="3916363" cy="304800"/>
            <a:chOff x="1256" y="3876"/>
            <a:chExt cx="2467" cy="192"/>
          </a:xfrm>
        </p:grpSpPr>
        <p:sp>
          <p:nvSpPr>
            <p:cNvPr id="343060" name="Rectangle 20">
              <a:extLst>
                <a:ext uri="{FF2B5EF4-FFF2-40B4-BE49-F238E27FC236}">
                  <a16:creationId xmlns:a16="http://schemas.microsoft.com/office/drawing/2014/main" id="{BECD4422-2091-4735-99F8-EC42D4524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3876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altLang="en-US" sz="1400" b="1" i="0"/>
                <a:t>0.1</a:t>
              </a:r>
            </a:p>
          </p:txBody>
        </p:sp>
        <p:sp>
          <p:nvSpPr>
            <p:cNvPr id="343061" name="Rectangle 21">
              <a:extLst>
                <a:ext uri="{FF2B5EF4-FFF2-40B4-BE49-F238E27FC236}">
                  <a16:creationId xmlns:a16="http://schemas.microsoft.com/office/drawing/2014/main" id="{0AAEB398-6B9B-4E99-8F0E-19CCF226C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876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altLang="en-US" sz="1400" b="1" i="0"/>
                <a:t>0.2</a:t>
              </a:r>
            </a:p>
          </p:txBody>
        </p:sp>
        <p:sp>
          <p:nvSpPr>
            <p:cNvPr id="343062" name="Rectangle 22">
              <a:extLst>
                <a:ext uri="{FF2B5EF4-FFF2-40B4-BE49-F238E27FC236}">
                  <a16:creationId xmlns:a16="http://schemas.microsoft.com/office/drawing/2014/main" id="{7965518A-C7D2-4BFA-A367-174C6D81D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876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altLang="en-US" sz="1400" b="1" i="0"/>
                <a:t>0.3</a:t>
              </a:r>
            </a:p>
          </p:txBody>
        </p:sp>
        <p:sp>
          <p:nvSpPr>
            <p:cNvPr id="343063" name="Rectangle 23">
              <a:extLst>
                <a:ext uri="{FF2B5EF4-FFF2-40B4-BE49-F238E27FC236}">
                  <a16:creationId xmlns:a16="http://schemas.microsoft.com/office/drawing/2014/main" id="{1A0C483E-59C1-47CB-81B7-0F4A5BF0B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" y="3876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altLang="en-US" sz="1400" b="1" i="0"/>
                <a:t>0.4</a:t>
              </a:r>
            </a:p>
          </p:txBody>
        </p:sp>
        <p:sp>
          <p:nvSpPr>
            <p:cNvPr id="343064" name="Rectangle 24">
              <a:extLst>
                <a:ext uri="{FF2B5EF4-FFF2-40B4-BE49-F238E27FC236}">
                  <a16:creationId xmlns:a16="http://schemas.microsoft.com/office/drawing/2014/main" id="{A61C42B9-F49C-4A33-8430-751A46492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0" y="3876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altLang="en-US" sz="1400" b="1" i="0"/>
                <a:t>0.5</a:t>
              </a:r>
            </a:p>
          </p:txBody>
        </p:sp>
        <p:sp>
          <p:nvSpPr>
            <p:cNvPr id="343065" name="Rectangle 25">
              <a:extLst>
                <a:ext uri="{FF2B5EF4-FFF2-40B4-BE49-F238E27FC236}">
                  <a16:creationId xmlns:a16="http://schemas.microsoft.com/office/drawing/2014/main" id="{267D4410-0207-44BC-B73C-F4C336478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8" y="3876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altLang="en-US" sz="1400" b="1" i="0"/>
                <a:t>0.6</a:t>
              </a:r>
            </a:p>
          </p:txBody>
        </p:sp>
        <p:sp>
          <p:nvSpPr>
            <p:cNvPr id="343066" name="Rectangle 26">
              <a:extLst>
                <a:ext uri="{FF2B5EF4-FFF2-40B4-BE49-F238E27FC236}">
                  <a16:creationId xmlns:a16="http://schemas.microsoft.com/office/drawing/2014/main" id="{4CE1F857-B3E1-45D8-9795-D59E9E05E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1" y="3876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altLang="en-US" sz="1400" b="1" i="0"/>
                <a:t>0.7</a:t>
              </a:r>
            </a:p>
          </p:txBody>
        </p:sp>
        <p:sp>
          <p:nvSpPr>
            <p:cNvPr id="343067" name="Rectangle 27">
              <a:extLst>
                <a:ext uri="{FF2B5EF4-FFF2-40B4-BE49-F238E27FC236}">
                  <a16:creationId xmlns:a16="http://schemas.microsoft.com/office/drawing/2014/main" id="{04ADBFB3-4E14-4A84-BAF6-BD7321096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" y="3876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altLang="en-US" sz="1400" b="1" i="0"/>
                <a:t>0.8</a:t>
              </a:r>
            </a:p>
          </p:txBody>
        </p:sp>
        <p:sp>
          <p:nvSpPr>
            <p:cNvPr id="343068" name="Rectangle 28">
              <a:extLst>
                <a:ext uri="{FF2B5EF4-FFF2-40B4-BE49-F238E27FC236}">
                  <a16:creationId xmlns:a16="http://schemas.microsoft.com/office/drawing/2014/main" id="{50A50E7C-D4B2-4BD0-88DB-B26DB4E00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3876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altLang="en-US" sz="1400" b="1" i="0"/>
                <a:t>0.9</a:t>
              </a:r>
            </a:p>
          </p:txBody>
        </p:sp>
        <p:sp>
          <p:nvSpPr>
            <p:cNvPr id="343069" name="Rectangle 29">
              <a:extLst>
                <a:ext uri="{FF2B5EF4-FFF2-40B4-BE49-F238E27FC236}">
                  <a16:creationId xmlns:a16="http://schemas.microsoft.com/office/drawing/2014/main" id="{B1234F2C-7E1D-496A-B9F6-524063A26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1" y="3876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altLang="en-US" sz="1400" b="1" i="0"/>
                <a:t>1.0</a:t>
              </a:r>
            </a:p>
          </p:txBody>
        </p:sp>
      </p:grpSp>
      <p:sp>
        <p:nvSpPr>
          <p:cNvPr id="343070" name="Oval 30">
            <a:extLst>
              <a:ext uri="{FF2B5EF4-FFF2-40B4-BE49-F238E27FC236}">
                <a16:creationId xmlns:a16="http://schemas.microsoft.com/office/drawing/2014/main" id="{13267612-9802-44CF-8F6C-D2E490310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038" y="4781550"/>
            <a:ext cx="127000" cy="1397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3071" name="Group 31">
            <a:extLst>
              <a:ext uri="{FF2B5EF4-FFF2-40B4-BE49-F238E27FC236}">
                <a16:creationId xmlns:a16="http://schemas.microsoft.com/office/drawing/2014/main" id="{55777A10-55ED-4160-B277-9EFDCE28FCC5}"/>
              </a:ext>
            </a:extLst>
          </p:cNvPr>
          <p:cNvGrpSpPr>
            <a:grpSpLocks/>
          </p:cNvGrpSpPr>
          <p:nvPr/>
        </p:nvGrpSpPr>
        <p:grpSpPr bwMode="auto">
          <a:xfrm>
            <a:off x="1323975" y="1943100"/>
            <a:ext cx="527050" cy="4175125"/>
            <a:chOff x="834" y="1224"/>
            <a:chExt cx="332" cy="2630"/>
          </a:xfrm>
        </p:grpSpPr>
        <p:grpSp>
          <p:nvGrpSpPr>
            <p:cNvPr id="343072" name="Group 32">
              <a:extLst>
                <a:ext uri="{FF2B5EF4-FFF2-40B4-BE49-F238E27FC236}">
                  <a16:creationId xmlns:a16="http://schemas.microsoft.com/office/drawing/2014/main" id="{0E25A011-20DF-4DC7-8555-500DDAF124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4" y="1224"/>
              <a:ext cx="82" cy="2630"/>
              <a:chOff x="1084" y="1224"/>
              <a:chExt cx="82" cy="2630"/>
            </a:xfrm>
          </p:grpSpPr>
          <p:sp>
            <p:nvSpPr>
              <p:cNvPr id="343073" name="Line 33">
                <a:extLst>
                  <a:ext uri="{FF2B5EF4-FFF2-40B4-BE49-F238E27FC236}">
                    <a16:creationId xmlns:a16="http://schemas.microsoft.com/office/drawing/2014/main" id="{A076F0C5-2991-493B-9208-52030D15BD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84" y="3620"/>
                <a:ext cx="7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074" name="Line 34">
                <a:extLst>
                  <a:ext uri="{FF2B5EF4-FFF2-40B4-BE49-F238E27FC236}">
                    <a16:creationId xmlns:a16="http://schemas.microsoft.com/office/drawing/2014/main" id="{3302F5D0-AEAA-4F08-A6C3-9BC9BE557F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84" y="3374"/>
                <a:ext cx="7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075" name="Line 35">
                <a:extLst>
                  <a:ext uri="{FF2B5EF4-FFF2-40B4-BE49-F238E27FC236}">
                    <a16:creationId xmlns:a16="http://schemas.microsoft.com/office/drawing/2014/main" id="{E72E7881-A1AA-4E39-92F5-BDA5E41984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84" y="3144"/>
                <a:ext cx="7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076" name="Line 36">
                <a:extLst>
                  <a:ext uri="{FF2B5EF4-FFF2-40B4-BE49-F238E27FC236}">
                    <a16:creationId xmlns:a16="http://schemas.microsoft.com/office/drawing/2014/main" id="{2FE46322-9B6F-44B2-8325-92F6E2607C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84" y="2909"/>
                <a:ext cx="7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077" name="Line 37">
                <a:extLst>
                  <a:ext uri="{FF2B5EF4-FFF2-40B4-BE49-F238E27FC236}">
                    <a16:creationId xmlns:a16="http://schemas.microsoft.com/office/drawing/2014/main" id="{B25DB017-D55D-4E6C-9BBD-17AE269CCC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84" y="2658"/>
                <a:ext cx="7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078" name="Line 38">
                <a:extLst>
                  <a:ext uri="{FF2B5EF4-FFF2-40B4-BE49-F238E27FC236}">
                    <a16:creationId xmlns:a16="http://schemas.microsoft.com/office/drawing/2014/main" id="{B82FB5FB-35D7-4ED1-A465-C7289A1C6C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84" y="2423"/>
                <a:ext cx="7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079" name="Line 39">
                <a:extLst>
                  <a:ext uri="{FF2B5EF4-FFF2-40B4-BE49-F238E27FC236}">
                    <a16:creationId xmlns:a16="http://schemas.microsoft.com/office/drawing/2014/main" id="{6C19FD39-265A-41E6-A3CF-1B0ACFC556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84" y="2176"/>
                <a:ext cx="7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080" name="Line 40">
                <a:extLst>
                  <a:ext uri="{FF2B5EF4-FFF2-40B4-BE49-F238E27FC236}">
                    <a16:creationId xmlns:a16="http://schemas.microsoft.com/office/drawing/2014/main" id="{3E54CBCB-AD9E-4157-8B79-7CC8BEA77D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84" y="1940"/>
                <a:ext cx="7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081" name="Line 41">
                <a:extLst>
                  <a:ext uri="{FF2B5EF4-FFF2-40B4-BE49-F238E27FC236}">
                    <a16:creationId xmlns:a16="http://schemas.microsoft.com/office/drawing/2014/main" id="{EE532EC1-8702-4625-8AFD-B96143E842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84" y="1705"/>
                <a:ext cx="7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082" name="Line 42">
                <a:extLst>
                  <a:ext uri="{FF2B5EF4-FFF2-40B4-BE49-F238E27FC236}">
                    <a16:creationId xmlns:a16="http://schemas.microsoft.com/office/drawing/2014/main" id="{10965C5A-8A9C-47D8-86D2-72DEBBC879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84" y="1469"/>
                <a:ext cx="7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083" name="Line 43">
                <a:extLst>
                  <a:ext uri="{FF2B5EF4-FFF2-40B4-BE49-F238E27FC236}">
                    <a16:creationId xmlns:a16="http://schemas.microsoft.com/office/drawing/2014/main" id="{7F6A87E6-C2DA-4C34-8475-0AF604E66A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8" y="1224"/>
                <a:ext cx="8" cy="26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3084" name="Group 44">
              <a:extLst>
                <a:ext uri="{FF2B5EF4-FFF2-40B4-BE49-F238E27FC236}">
                  <a16:creationId xmlns:a16="http://schemas.microsoft.com/office/drawing/2014/main" id="{6B1DE872-62CE-4D21-B382-6DAF8085BD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" y="1381"/>
              <a:ext cx="272" cy="2334"/>
              <a:chOff x="834" y="1381"/>
              <a:chExt cx="272" cy="2334"/>
            </a:xfrm>
          </p:grpSpPr>
          <p:sp>
            <p:nvSpPr>
              <p:cNvPr id="343085" name="Rectangle 45">
                <a:extLst>
                  <a:ext uri="{FF2B5EF4-FFF2-40B4-BE49-F238E27FC236}">
                    <a16:creationId xmlns:a16="http://schemas.microsoft.com/office/drawing/2014/main" id="{A1CA3B77-23A0-4AE4-84E6-10731AAB8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4" y="3523"/>
                <a:ext cx="27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eaLnBrk="0" hangingPunct="0"/>
                <a:r>
                  <a:rPr lang="en-US" altLang="en-US" sz="1400" b="1" i="0"/>
                  <a:t>0.1</a:t>
                </a:r>
              </a:p>
            </p:txBody>
          </p:sp>
          <p:sp>
            <p:nvSpPr>
              <p:cNvPr id="343086" name="Rectangle 46">
                <a:extLst>
                  <a:ext uri="{FF2B5EF4-FFF2-40B4-BE49-F238E27FC236}">
                    <a16:creationId xmlns:a16="http://schemas.microsoft.com/office/drawing/2014/main" id="{DB6002F2-75FE-4B22-B074-8AF8B0C77D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4" y="3282"/>
                <a:ext cx="27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eaLnBrk="0" hangingPunct="0"/>
                <a:r>
                  <a:rPr lang="en-US" altLang="en-US" sz="1400" b="1" i="0"/>
                  <a:t>0.2</a:t>
                </a:r>
              </a:p>
            </p:txBody>
          </p:sp>
          <p:sp>
            <p:nvSpPr>
              <p:cNvPr id="343087" name="Rectangle 47">
                <a:extLst>
                  <a:ext uri="{FF2B5EF4-FFF2-40B4-BE49-F238E27FC236}">
                    <a16:creationId xmlns:a16="http://schemas.microsoft.com/office/drawing/2014/main" id="{6AF1D840-BC12-42AF-9551-4C0732EF1C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4" y="3027"/>
                <a:ext cx="27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eaLnBrk="0" hangingPunct="0"/>
                <a:r>
                  <a:rPr lang="en-US" altLang="en-US" sz="1400" b="1" i="0"/>
                  <a:t>0.3</a:t>
                </a:r>
              </a:p>
            </p:txBody>
          </p:sp>
          <p:sp>
            <p:nvSpPr>
              <p:cNvPr id="343088" name="Rectangle 48">
                <a:extLst>
                  <a:ext uri="{FF2B5EF4-FFF2-40B4-BE49-F238E27FC236}">
                    <a16:creationId xmlns:a16="http://schemas.microsoft.com/office/drawing/2014/main" id="{F46F4A20-41A9-4695-8220-807289542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4" y="2815"/>
                <a:ext cx="27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eaLnBrk="0" hangingPunct="0"/>
                <a:r>
                  <a:rPr lang="en-US" altLang="en-US" sz="1400" b="1" i="0"/>
                  <a:t>0.4</a:t>
                </a:r>
              </a:p>
            </p:txBody>
          </p:sp>
          <p:sp>
            <p:nvSpPr>
              <p:cNvPr id="343089" name="Rectangle 49">
                <a:extLst>
                  <a:ext uri="{FF2B5EF4-FFF2-40B4-BE49-F238E27FC236}">
                    <a16:creationId xmlns:a16="http://schemas.microsoft.com/office/drawing/2014/main" id="{EF43CD76-A290-4125-A3FE-9B7DC6A5B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4" y="2329"/>
                <a:ext cx="27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eaLnBrk="0" hangingPunct="0"/>
                <a:r>
                  <a:rPr lang="en-US" altLang="en-US" sz="1400" b="1" i="0"/>
                  <a:t>0.6</a:t>
                </a:r>
              </a:p>
            </p:txBody>
          </p:sp>
          <p:sp>
            <p:nvSpPr>
              <p:cNvPr id="343090" name="Rectangle 50">
                <a:extLst>
                  <a:ext uri="{FF2B5EF4-FFF2-40B4-BE49-F238E27FC236}">
                    <a16:creationId xmlns:a16="http://schemas.microsoft.com/office/drawing/2014/main" id="{FBD9C2C9-D3E6-4935-92F0-A14B821C01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4" y="2560"/>
                <a:ext cx="27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eaLnBrk="0" hangingPunct="0"/>
                <a:r>
                  <a:rPr lang="en-US" altLang="en-US" sz="1400" b="1" i="0"/>
                  <a:t>0.5</a:t>
                </a:r>
              </a:p>
            </p:txBody>
          </p:sp>
          <p:sp>
            <p:nvSpPr>
              <p:cNvPr id="343091" name="Rectangle 51">
                <a:extLst>
                  <a:ext uri="{FF2B5EF4-FFF2-40B4-BE49-F238E27FC236}">
                    <a16:creationId xmlns:a16="http://schemas.microsoft.com/office/drawing/2014/main" id="{C16E4D38-8733-482E-8344-B9DBFA63DC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4" y="2086"/>
                <a:ext cx="27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eaLnBrk="0" hangingPunct="0"/>
                <a:r>
                  <a:rPr lang="en-US" altLang="en-US" sz="1400" b="1" i="0"/>
                  <a:t>0.7</a:t>
                </a:r>
              </a:p>
            </p:txBody>
          </p:sp>
          <p:sp>
            <p:nvSpPr>
              <p:cNvPr id="343092" name="Rectangle 52">
                <a:extLst>
                  <a:ext uri="{FF2B5EF4-FFF2-40B4-BE49-F238E27FC236}">
                    <a16:creationId xmlns:a16="http://schemas.microsoft.com/office/drawing/2014/main" id="{9EF7A3DF-FC0E-4B09-A5CC-956C97C1B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4" y="1849"/>
                <a:ext cx="27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eaLnBrk="0" hangingPunct="0"/>
                <a:r>
                  <a:rPr lang="en-US" altLang="en-US" sz="1400" b="1" i="0"/>
                  <a:t>0.8</a:t>
                </a:r>
              </a:p>
            </p:txBody>
          </p:sp>
          <p:sp>
            <p:nvSpPr>
              <p:cNvPr id="343093" name="Rectangle 53">
                <a:extLst>
                  <a:ext uri="{FF2B5EF4-FFF2-40B4-BE49-F238E27FC236}">
                    <a16:creationId xmlns:a16="http://schemas.microsoft.com/office/drawing/2014/main" id="{274004AA-518E-444C-B8DF-21B91F709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4" y="1615"/>
                <a:ext cx="27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eaLnBrk="0" hangingPunct="0"/>
                <a:r>
                  <a:rPr lang="en-US" altLang="en-US" sz="1400" b="1" i="0"/>
                  <a:t>0.9</a:t>
                </a:r>
              </a:p>
            </p:txBody>
          </p:sp>
          <p:sp>
            <p:nvSpPr>
              <p:cNvPr id="343094" name="Rectangle 54">
                <a:extLst>
                  <a:ext uri="{FF2B5EF4-FFF2-40B4-BE49-F238E27FC236}">
                    <a16:creationId xmlns:a16="http://schemas.microsoft.com/office/drawing/2014/main" id="{7F291399-61C8-45F8-98D0-F419CD103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4" y="1381"/>
                <a:ext cx="27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eaLnBrk="0" hangingPunct="0"/>
                <a:r>
                  <a:rPr lang="en-US" altLang="en-US" sz="1400" b="1" i="0"/>
                  <a:t>1.0</a:t>
                </a:r>
              </a:p>
            </p:txBody>
          </p:sp>
        </p:grpSp>
      </p:grpSp>
      <p:sp>
        <p:nvSpPr>
          <p:cNvPr id="343095" name="Freeform 55">
            <a:extLst>
              <a:ext uri="{FF2B5EF4-FFF2-40B4-BE49-F238E27FC236}">
                <a16:creationId xmlns:a16="http://schemas.microsoft.com/office/drawing/2014/main" id="{70C2A991-B3C7-411C-9470-7555C0566B70}"/>
              </a:ext>
            </a:extLst>
          </p:cNvPr>
          <p:cNvSpPr>
            <a:spLocks/>
          </p:cNvSpPr>
          <p:nvPr/>
        </p:nvSpPr>
        <p:spPr bwMode="auto">
          <a:xfrm>
            <a:off x="2295525" y="3833813"/>
            <a:ext cx="1878013" cy="2011362"/>
          </a:xfrm>
          <a:custGeom>
            <a:avLst/>
            <a:gdLst>
              <a:gd name="T0" fmla="*/ 0 w 1183"/>
              <a:gd name="T1" fmla="*/ 1266 h 1267"/>
              <a:gd name="T2" fmla="*/ 1182 w 1183"/>
              <a:gd name="T3" fmla="*/ 552 h 1267"/>
              <a:gd name="T4" fmla="*/ 84 w 1183"/>
              <a:gd name="T5" fmla="*/ 0 h 1267"/>
              <a:gd name="T6" fmla="*/ 0 w 1183"/>
              <a:gd name="T7" fmla="*/ 1266 h 1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83" h="1267">
                <a:moveTo>
                  <a:pt x="0" y="1266"/>
                </a:moveTo>
                <a:lnTo>
                  <a:pt x="1182" y="552"/>
                </a:lnTo>
                <a:lnTo>
                  <a:pt x="84" y="0"/>
                </a:lnTo>
                <a:lnTo>
                  <a:pt x="0" y="1266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96" name="Freeform 56">
            <a:extLst>
              <a:ext uri="{FF2B5EF4-FFF2-40B4-BE49-F238E27FC236}">
                <a16:creationId xmlns:a16="http://schemas.microsoft.com/office/drawing/2014/main" id="{14EE38EF-0DA7-4BD9-8165-6A6FC8612B47}"/>
              </a:ext>
            </a:extLst>
          </p:cNvPr>
          <p:cNvSpPr>
            <a:spLocks/>
          </p:cNvSpPr>
          <p:nvPr/>
        </p:nvSpPr>
        <p:spPr bwMode="auto">
          <a:xfrm>
            <a:off x="2247900" y="4329113"/>
            <a:ext cx="1668463" cy="992187"/>
          </a:xfrm>
          <a:custGeom>
            <a:avLst/>
            <a:gdLst>
              <a:gd name="T0" fmla="*/ 1050 w 1051"/>
              <a:gd name="T1" fmla="*/ 258 h 625"/>
              <a:gd name="T2" fmla="*/ 906 w 1051"/>
              <a:gd name="T3" fmla="*/ 360 h 625"/>
              <a:gd name="T4" fmla="*/ 348 w 1051"/>
              <a:gd name="T5" fmla="*/ 624 h 625"/>
              <a:gd name="T6" fmla="*/ 0 w 1051"/>
              <a:gd name="T7" fmla="*/ 606 h 625"/>
              <a:gd name="T8" fmla="*/ 12 w 1051"/>
              <a:gd name="T9" fmla="*/ 102 h 625"/>
              <a:gd name="T10" fmla="*/ 240 w 1051"/>
              <a:gd name="T11" fmla="*/ 18 h 625"/>
              <a:gd name="T12" fmla="*/ 330 w 1051"/>
              <a:gd name="T13" fmla="*/ 0 h 625"/>
              <a:gd name="T14" fmla="*/ 612 w 1051"/>
              <a:gd name="T15" fmla="*/ 12 h 625"/>
              <a:gd name="T16" fmla="*/ 978 w 1051"/>
              <a:gd name="T17" fmla="*/ 192 h 625"/>
              <a:gd name="T18" fmla="*/ 1050 w 1051"/>
              <a:gd name="T19" fmla="*/ 258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51" h="625">
                <a:moveTo>
                  <a:pt x="1050" y="258"/>
                </a:moveTo>
                <a:lnTo>
                  <a:pt x="906" y="360"/>
                </a:lnTo>
                <a:lnTo>
                  <a:pt x="348" y="624"/>
                </a:lnTo>
                <a:lnTo>
                  <a:pt x="0" y="606"/>
                </a:lnTo>
                <a:lnTo>
                  <a:pt x="12" y="102"/>
                </a:lnTo>
                <a:lnTo>
                  <a:pt x="240" y="18"/>
                </a:lnTo>
                <a:lnTo>
                  <a:pt x="330" y="0"/>
                </a:lnTo>
                <a:lnTo>
                  <a:pt x="612" y="12"/>
                </a:lnTo>
                <a:lnTo>
                  <a:pt x="978" y="192"/>
                </a:lnTo>
                <a:lnTo>
                  <a:pt x="1050" y="258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97" name="Rectangle 57">
            <a:extLst>
              <a:ext uri="{FF2B5EF4-FFF2-40B4-BE49-F238E27FC236}">
                <a16:creationId xmlns:a16="http://schemas.microsoft.com/office/drawing/2014/main" id="{2322AA5A-5397-4F5C-82E7-9FF6A6599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4575" y="3779838"/>
            <a:ext cx="2095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pt-BR" altLang="en-US" sz="1400" b="1" i="0"/>
              <a:t>gamute de um monitor</a:t>
            </a:r>
          </a:p>
        </p:txBody>
      </p:sp>
      <p:sp>
        <p:nvSpPr>
          <p:cNvPr id="343098" name="Rectangle 58">
            <a:extLst>
              <a:ext uri="{FF2B5EF4-FFF2-40B4-BE49-F238E27FC236}">
                <a16:creationId xmlns:a16="http://schemas.microsoft.com/office/drawing/2014/main" id="{090D316D-381C-4DFF-985A-5DD1699F8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25" y="5551488"/>
            <a:ext cx="2490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pt-BR" altLang="en-US" sz="1400" b="1" i="0"/>
              <a:t>gamute de uma impressora</a:t>
            </a:r>
          </a:p>
        </p:txBody>
      </p:sp>
      <p:sp>
        <p:nvSpPr>
          <p:cNvPr id="343099" name="Line 59">
            <a:extLst>
              <a:ext uri="{FF2B5EF4-FFF2-40B4-BE49-F238E27FC236}">
                <a16:creationId xmlns:a16="http://schemas.microsoft.com/office/drawing/2014/main" id="{5518FA5D-A0CE-4949-B4A0-39A1A9FE03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3957638"/>
            <a:ext cx="24765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00" name="Line 60">
            <a:extLst>
              <a:ext uri="{FF2B5EF4-FFF2-40B4-BE49-F238E27FC236}">
                <a16:creationId xmlns:a16="http://schemas.microsoft.com/office/drawing/2014/main" id="{D41A668A-3D62-49BF-8C81-FC45A5C678D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86075" y="5273675"/>
            <a:ext cx="781050" cy="436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01" name="Oval 61">
            <a:extLst>
              <a:ext uri="{FF2B5EF4-FFF2-40B4-BE49-F238E27FC236}">
                <a16:creationId xmlns:a16="http://schemas.microsoft.com/office/drawing/2014/main" id="{241A2A48-5F72-4C64-9758-31D4FB9AA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288" y="4114800"/>
            <a:ext cx="127000" cy="1397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02" name="Oval 62">
            <a:extLst>
              <a:ext uri="{FF2B5EF4-FFF2-40B4-BE49-F238E27FC236}">
                <a16:creationId xmlns:a16="http://schemas.microsoft.com/office/drawing/2014/main" id="{0CE9BDD4-A74E-4299-B7BF-E046F3E7F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5113" y="3619500"/>
            <a:ext cx="127000" cy="1397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03" name="Rectangle 63">
            <a:extLst>
              <a:ext uri="{FF2B5EF4-FFF2-40B4-BE49-F238E27FC236}">
                <a16:creationId xmlns:a16="http://schemas.microsoft.com/office/drawing/2014/main" id="{9DA0EC8E-DE29-43FC-B392-B880FABF2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425" y="3932238"/>
            <a:ext cx="376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 b="1" i="0"/>
              <a:t>C</a:t>
            </a:r>
            <a:r>
              <a:rPr lang="en-US" altLang="en-US" sz="1400" b="1" i="0" baseline="-25000"/>
              <a:t>1</a:t>
            </a:r>
          </a:p>
        </p:txBody>
      </p:sp>
      <p:sp>
        <p:nvSpPr>
          <p:cNvPr id="343104" name="Rectangle 64">
            <a:extLst>
              <a:ext uri="{FF2B5EF4-FFF2-40B4-BE49-F238E27FC236}">
                <a16:creationId xmlns:a16="http://schemas.microsoft.com/office/drawing/2014/main" id="{C5945D86-FDBF-4B0C-9774-F051F33BB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725" y="3370263"/>
            <a:ext cx="376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 b="1" i="0"/>
              <a:t>C</a:t>
            </a:r>
            <a:r>
              <a:rPr lang="en-US" altLang="en-US" sz="1400" b="1" i="0" baseline="-25000"/>
              <a:t>2</a:t>
            </a:r>
          </a:p>
        </p:txBody>
      </p:sp>
      <p:sp>
        <p:nvSpPr>
          <p:cNvPr id="343105" name="Rectangle 65">
            <a:extLst>
              <a:ext uri="{FF2B5EF4-FFF2-40B4-BE49-F238E27FC236}">
                <a16:creationId xmlns:a16="http://schemas.microsoft.com/office/drawing/2014/main" id="{4AB8BAF5-1669-4A96-A66F-F824AA805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3975" y="4656138"/>
            <a:ext cx="352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 b="1" i="0"/>
              <a:t>W</a:t>
            </a:r>
          </a:p>
        </p:txBody>
      </p:sp>
      <p:sp>
        <p:nvSpPr>
          <p:cNvPr id="343106" name="Rectangle 66">
            <a:extLst>
              <a:ext uri="{FF2B5EF4-FFF2-40B4-BE49-F238E27FC236}">
                <a16:creationId xmlns:a16="http://schemas.microsoft.com/office/drawing/2014/main" id="{CDFD9A36-7E5B-4612-A5B6-9E85E020A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1363" y="2036763"/>
            <a:ext cx="320675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 b="1" i="0" noProof="1"/>
              <a:t>C</a:t>
            </a:r>
            <a:r>
              <a:rPr lang="en-US" altLang="en-US" sz="1400" b="1" i="0" baseline="-25000" noProof="1"/>
              <a:t>2</a:t>
            </a:r>
            <a:r>
              <a:rPr lang="pt-BR" altLang="en-US" sz="1400" b="1" i="0"/>
              <a:t> cor não realizável </a:t>
            </a:r>
          </a:p>
          <a:p>
            <a:pPr algn="l" eaLnBrk="0" hangingPunct="0"/>
            <a:endParaRPr lang="pt-BR" altLang="en-US" sz="1400" b="1" i="0"/>
          </a:p>
          <a:p>
            <a:pPr algn="l" eaLnBrk="0" hangingPunct="0"/>
            <a:r>
              <a:rPr lang="pt-BR" altLang="en-US" sz="1400" b="1" i="0" noProof="1"/>
              <a:t>C</a:t>
            </a:r>
            <a:r>
              <a:rPr lang="pt-BR" altLang="en-US" sz="1400" b="1" i="0" baseline="-25000" noProof="1"/>
              <a:t>1 </a:t>
            </a:r>
            <a:r>
              <a:rPr lang="pt-BR" altLang="en-US" sz="1400" b="1" i="0"/>
              <a:t> cor não realizável na impressora</a:t>
            </a:r>
          </a:p>
        </p:txBody>
      </p:sp>
      <p:sp>
        <p:nvSpPr>
          <p:cNvPr id="343107" name="Line 67">
            <a:extLst>
              <a:ext uri="{FF2B5EF4-FFF2-40B4-BE49-F238E27FC236}">
                <a16:creationId xmlns:a16="http://schemas.microsoft.com/office/drawing/2014/main" id="{DC484E1D-52EF-40B7-8A07-5C1E187BD0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6075" y="3716338"/>
            <a:ext cx="133350" cy="1146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108" name="Line 68">
            <a:extLst>
              <a:ext uri="{FF2B5EF4-FFF2-40B4-BE49-F238E27FC236}">
                <a16:creationId xmlns:a16="http://schemas.microsoft.com/office/drawing/2014/main" id="{68C08E88-F8D0-4328-985B-F9FE44EC247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3675" y="4186238"/>
            <a:ext cx="247650" cy="628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>
            <a:extLst>
              <a:ext uri="{FF2B5EF4-FFF2-40B4-BE49-F238E27FC236}">
                <a16:creationId xmlns:a16="http://schemas.microsoft.com/office/drawing/2014/main" id="{65CEF61C-0509-4296-BA02-576725D7C5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Gamute</a:t>
            </a:r>
          </a:p>
        </p:txBody>
      </p:sp>
      <p:pic>
        <p:nvPicPr>
          <p:cNvPr id="363523" name="Picture 3">
            <a:extLst>
              <a:ext uri="{FF2B5EF4-FFF2-40B4-BE49-F238E27FC236}">
                <a16:creationId xmlns:a16="http://schemas.microsoft.com/office/drawing/2014/main" id="{721AE7D9-DF75-4E4B-81E6-A4C4C6F0007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905000"/>
            <a:ext cx="6553200" cy="4525963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>
            <a:extLst>
              <a:ext uri="{FF2B5EF4-FFF2-40B4-BE49-F238E27FC236}">
                <a16:creationId xmlns:a16="http://schemas.microsoft.com/office/drawing/2014/main" id="{2AD503A7-E342-45D4-A8D8-A74A3990C8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Sistemas Computacionais</a:t>
            </a:r>
          </a:p>
        </p:txBody>
      </p:sp>
      <p:sp>
        <p:nvSpPr>
          <p:cNvPr id="327683" name="Rectangle 3">
            <a:extLst>
              <a:ext uri="{FF2B5EF4-FFF2-40B4-BE49-F238E27FC236}">
                <a16:creationId xmlns:a16="http://schemas.microsoft.com/office/drawing/2014/main" id="{5D2E2C0F-4759-4484-961C-2C6E4CEA06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/>
              <a:t>Utilizados para </a:t>
            </a:r>
            <a:r>
              <a:rPr lang="pt-BR" altLang="en-US" b="1"/>
              <a:t>síntese</a:t>
            </a:r>
            <a:r>
              <a:rPr lang="pt-BR" altLang="en-US"/>
              <a:t> de imagens.</a:t>
            </a:r>
          </a:p>
          <a:p>
            <a:r>
              <a:rPr lang="pt-BR" altLang="en-US"/>
              <a:t>Não são adequados à especificação de cor por um usuário.</a:t>
            </a:r>
          </a:p>
          <a:p>
            <a:r>
              <a:rPr lang="pt-BR" altLang="en-US"/>
              <a:t>Pode ter dimensão maior do que três.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83" name="Rectangle 11">
            <a:extLst>
              <a:ext uri="{FF2B5EF4-FFF2-40B4-BE49-F238E27FC236}">
                <a16:creationId xmlns:a16="http://schemas.microsoft.com/office/drawing/2014/main" id="{A6B75E4B-2D62-44EA-944D-3CEDB2967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Modelo Matemático de Cor</a:t>
            </a:r>
          </a:p>
        </p:txBody>
      </p:sp>
      <p:sp>
        <p:nvSpPr>
          <p:cNvPr id="233475" name="Rectangle 3">
            <a:extLst>
              <a:ext uri="{FF2B5EF4-FFF2-40B4-BE49-F238E27FC236}">
                <a16:creationId xmlns:a16="http://schemas.microsoft.com/office/drawing/2014/main" id="{BE622E09-E4A9-45F9-AC9C-6E2D4C791A7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22438"/>
            <a:ext cx="8001000" cy="4449762"/>
          </a:xfrm>
        </p:spPr>
        <p:txBody>
          <a:bodyPr/>
          <a:lstStyle/>
          <a:p>
            <a:r>
              <a:rPr lang="pt-BR" altLang="en-US" sz="2600"/>
              <a:t>Universo matemático é o conjunto </a:t>
            </a:r>
            <a:r>
              <a:rPr lang="pt-BR" altLang="en-US" sz="2600" b="1" i="1"/>
              <a:t>D</a:t>
            </a:r>
            <a:r>
              <a:rPr lang="pt-BR" altLang="en-US" sz="2600"/>
              <a:t> de todas as funções de distribuição espectral.</a:t>
            </a:r>
          </a:p>
          <a:p>
            <a:r>
              <a:rPr lang="pt-BR" altLang="en-US" sz="2600"/>
              <a:t>Função de </a:t>
            </a:r>
            <a:r>
              <a:rPr lang="pt-BR" altLang="en-US" sz="2600" b="1"/>
              <a:t>distribuição espectral</a:t>
            </a:r>
            <a:r>
              <a:rPr lang="pt-BR" altLang="en-US" sz="2600"/>
              <a:t> relaciona: comprimento de onda com uma grandeza radiométrica.</a:t>
            </a:r>
          </a:p>
          <a:p>
            <a:endParaRPr lang="pt-BR" altLang="en-US" sz="2600"/>
          </a:p>
          <a:p>
            <a:endParaRPr lang="pt-BR" altLang="en-US" sz="2600"/>
          </a:p>
        </p:txBody>
      </p:sp>
      <p:graphicFrame>
        <p:nvGraphicFramePr>
          <p:cNvPr id="233482" name="Object 10">
            <a:extLst>
              <a:ext uri="{FF2B5EF4-FFF2-40B4-BE49-F238E27FC236}">
                <a16:creationId xmlns:a16="http://schemas.microsoft.com/office/drawing/2014/main" id="{61F0249D-8970-4BDD-9DFA-CB44FAAE6324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990600" y="4114800"/>
          <a:ext cx="6096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98" name="Equation" r:id="rId3" imgW="1485720" imgH="228600" progId="Equation.3">
                  <p:embed/>
                </p:oleObj>
              </mc:Choice>
              <mc:Fallback>
                <p:oleObj name="Equation" r:id="rId3" imgW="148572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114800"/>
                        <a:ext cx="6096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>
            <a:extLst>
              <a:ext uri="{FF2B5EF4-FFF2-40B4-BE49-F238E27FC236}">
                <a16:creationId xmlns:a16="http://schemas.microsoft.com/office/drawing/2014/main" id="{27EC11B5-BB14-41F9-819E-85555E7925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Sistemas de Interface</a:t>
            </a:r>
          </a:p>
        </p:txBody>
      </p:sp>
      <p:sp>
        <p:nvSpPr>
          <p:cNvPr id="328707" name="Rectangle 3">
            <a:extLst>
              <a:ext uri="{FF2B5EF4-FFF2-40B4-BE49-F238E27FC236}">
                <a16:creationId xmlns:a16="http://schemas.microsoft.com/office/drawing/2014/main" id="{F4CF6BBF-8435-4A05-8207-01F0E5E8E4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/>
              <a:t>Oferecem uma </a:t>
            </a:r>
            <a:r>
              <a:rPr lang="pt-BR" altLang="en-US" b="1"/>
              <a:t>interface</a:t>
            </a:r>
            <a:r>
              <a:rPr lang="pt-BR" altLang="en-US"/>
              <a:t> adequada a especificação de cores por um usuário comum.</a:t>
            </a:r>
          </a:p>
          <a:p>
            <a:r>
              <a:rPr lang="pt-BR" altLang="en-US"/>
              <a:t>Em geral, especificam cores através de três parâmetros: </a:t>
            </a:r>
            <a:r>
              <a:rPr lang="pt-BR" altLang="en-US" u="sng"/>
              <a:t>matiz</a:t>
            </a:r>
            <a:r>
              <a:rPr lang="pt-BR" altLang="en-US"/>
              <a:t>, </a:t>
            </a:r>
            <a:r>
              <a:rPr lang="pt-BR" altLang="en-US" u="sng"/>
              <a:t>saturação</a:t>
            </a:r>
            <a:r>
              <a:rPr lang="pt-BR" altLang="en-US"/>
              <a:t> e </a:t>
            </a:r>
            <a:r>
              <a:rPr lang="pt-BR" altLang="en-US" u="sng"/>
              <a:t>luminância</a:t>
            </a:r>
            <a:r>
              <a:rPr lang="pt-BR" altLang="en-US"/>
              <a:t>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>
            <a:extLst>
              <a:ext uri="{FF2B5EF4-FFF2-40B4-BE49-F238E27FC236}">
                <a16:creationId xmlns:a16="http://schemas.microsoft.com/office/drawing/2014/main" id="{92736079-CF20-4CE0-B82F-FDE28DF95B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Tipos de Sistema de Interface</a:t>
            </a:r>
          </a:p>
        </p:txBody>
      </p:sp>
      <p:sp>
        <p:nvSpPr>
          <p:cNvPr id="329731" name="Rectangle 3">
            <a:extLst>
              <a:ext uri="{FF2B5EF4-FFF2-40B4-BE49-F238E27FC236}">
                <a16:creationId xmlns:a16="http://schemas.microsoft.com/office/drawing/2014/main" id="{E5962646-5011-4D83-9096-BE4A7CDC54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pt-BR" altLang="en-US"/>
          </a:p>
          <a:p>
            <a:r>
              <a:rPr lang="pt-BR" altLang="en-US"/>
              <a:t>Baseados em </a:t>
            </a:r>
            <a:r>
              <a:rPr lang="pt-BR" altLang="en-US" b="1"/>
              <a:t>coordenadas</a:t>
            </a:r>
            <a:r>
              <a:rPr lang="pt-BR" altLang="en-US"/>
              <a:t>: HSV, HSL.</a:t>
            </a:r>
          </a:p>
          <a:p>
            <a:r>
              <a:rPr lang="pt-BR" altLang="en-US"/>
              <a:t>Baseados em </a:t>
            </a:r>
            <a:r>
              <a:rPr lang="pt-BR" altLang="en-US" b="1"/>
              <a:t>amostras</a:t>
            </a:r>
            <a:r>
              <a:rPr lang="pt-BR" altLang="en-US"/>
              <a:t>: Pantone, Munsell.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>
            <a:extLst>
              <a:ext uri="{FF2B5EF4-FFF2-40B4-BE49-F238E27FC236}">
                <a16:creationId xmlns:a16="http://schemas.microsoft.com/office/drawing/2014/main" id="{7FE01E12-1D46-4C17-88F5-F8A3D85CA7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Paradigmas de Cor</a:t>
            </a:r>
          </a:p>
        </p:txBody>
      </p:sp>
      <p:pic>
        <p:nvPicPr>
          <p:cNvPr id="332803" name="Picture 3">
            <a:extLst>
              <a:ext uri="{FF2B5EF4-FFF2-40B4-BE49-F238E27FC236}">
                <a16:creationId xmlns:a16="http://schemas.microsoft.com/office/drawing/2014/main" id="{3E780979-E733-41D3-9FB2-D930731B989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28800"/>
            <a:ext cx="8229600" cy="3382963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id="{1FF3C1C5-4358-49B8-977E-0418D7A1A1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Sistema HSV</a:t>
            </a:r>
          </a:p>
        </p:txBody>
      </p:sp>
      <p:sp>
        <p:nvSpPr>
          <p:cNvPr id="330755" name="Rectangle 3">
            <a:extLst>
              <a:ext uri="{FF2B5EF4-FFF2-40B4-BE49-F238E27FC236}">
                <a16:creationId xmlns:a16="http://schemas.microsoft.com/office/drawing/2014/main" id="{7BE1A15D-0E31-43A3-8E63-06BCC02F17C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pt-BR" altLang="en-US" sz="2600"/>
              <a:t>Criado por Alvy Ray Smith.</a:t>
            </a:r>
          </a:p>
          <a:p>
            <a:r>
              <a:rPr lang="pt-BR" altLang="en-US" sz="2600"/>
              <a:t>Projeta o cubo RGB ortogonalmente sobre o plano: x + y + z = 3.</a:t>
            </a:r>
          </a:p>
          <a:p>
            <a:r>
              <a:rPr lang="pt-BR" altLang="en-US" sz="2600"/>
              <a:t>Conversão para RGB </a:t>
            </a:r>
            <a:r>
              <a:rPr lang="pt-BR" altLang="en-US" sz="2600" u="sng"/>
              <a:t>não</a:t>
            </a:r>
            <a:r>
              <a:rPr lang="pt-BR" altLang="en-US" sz="2600"/>
              <a:t> é uma transformação linear.</a:t>
            </a:r>
          </a:p>
          <a:p>
            <a:pPr>
              <a:buFontTx/>
              <a:buNone/>
            </a:pPr>
            <a:endParaRPr lang="pt-BR" altLang="en-US" sz="2600"/>
          </a:p>
        </p:txBody>
      </p:sp>
      <p:pic>
        <p:nvPicPr>
          <p:cNvPr id="330756" name="Picture 4">
            <a:extLst>
              <a:ext uri="{FF2B5EF4-FFF2-40B4-BE49-F238E27FC236}">
                <a16:creationId xmlns:a16="http://schemas.microsoft.com/office/drawing/2014/main" id="{1F245AF4-AFFF-46BF-8CFF-38B7072CA97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2538" y="2109788"/>
            <a:ext cx="3209925" cy="35052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>
            <a:extLst>
              <a:ext uri="{FF2B5EF4-FFF2-40B4-BE49-F238E27FC236}">
                <a16:creationId xmlns:a16="http://schemas.microsoft.com/office/drawing/2014/main" id="{11DBC45E-DDF3-4C6D-99B4-058DDA40C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Visualização do Sistema HSV</a:t>
            </a:r>
          </a:p>
        </p:txBody>
      </p:sp>
      <p:pic>
        <p:nvPicPr>
          <p:cNvPr id="331779" name="Picture 3">
            <a:extLst>
              <a:ext uri="{FF2B5EF4-FFF2-40B4-BE49-F238E27FC236}">
                <a16:creationId xmlns:a16="http://schemas.microsoft.com/office/drawing/2014/main" id="{92BAAF55-E3FA-459F-974A-84DE8AB4BC46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32038"/>
            <a:ext cx="4876800" cy="4525962"/>
          </a:xfrm>
        </p:spPr>
      </p:pic>
      <p:pic>
        <p:nvPicPr>
          <p:cNvPr id="331780" name="Picture 4">
            <a:extLst>
              <a:ext uri="{FF2B5EF4-FFF2-40B4-BE49-F238E27FC236}">
                <a16:creationId xmlns:a16="http://schemas.microsoft.com/office/drawing/2014/main" id="{FDE6B8F4-6FDA-4CB0-A182-7B45376914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600200"/>
            <a:ext cx="4419600" cy="241617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>
            <a:extLst>
              <a:ext uri="{FF2B5EF4-FFF2-40B4-BE49-F238E27FC236}">
                <a16:creationId xmlns:a16="http://schemas.microsoft.com/office/drawing/2014/main" id="{6CB85847-CE06-4E1E-8F21-2DB55FFBBC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Conversão</a:t>
            </a:r>
            <a:r>
              <a:rPr lang="en-US" altLang="en-US"/>
              <a:t> RGB-HSV</a:t>
            </a:r>
          </a:p>
        </p:txBody>
      </p:sp>
      <p:grpSp>
        <p:nvGrpSpPr>
          <p:cNvPr id="370744" name="Group 56">
            <a:extLst>
              <a:ext uri="{FF2B5EF4-FFF2-40B4-BE49-F238E27FC236}">
                <a16:creationId xmlns:a16="http://schemas.microsoft.com/office/drawing/2014/main" id="{2055B745-B51A-4F2B-A090-E55F474E4DD8}"/>
              </a:ext>
            </a:extLst>
          </p:cNvPr>
          <p:cNvGrpSpPr>
            <a:grpSpLocks/>
          </p:cNvGrpSpPr>
          <p:nvPr/>
        </p:nvGrpSpPr>
        <p:grpSpPr bwMode="auto">
          <a:xfrm>
            <a:off x="1584325" y="1808163"/>
            <a:ext cx="6175375" cy="4291012"/>
            <a:chOff x="998" y="1139"/>
            <a:chExt cx="3890" cy="2703"/>
          </a:xfrm>
        </p:grpSpPr>
        <p:sp>
          <p:nvSpPr>
            <p:cNvPr id="370710" name="Text Box 22">
              <a:extLst>
                <a:ext uri="{FF2B5EF4-FFF2-40B4-BE49-F238E27FC236}">
                  <a16:creationId xmlns:a16="http://schemas.microsoft.com/office/drawing/2014/main" id="{2AE3D497-66B0-4ACB-890D-E2EE34DE8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" y="3310"/>
              <a:ext cx="3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0"/>
                <a:t>min</a:t>
              </a:r>
            </a:p>
          </p:txBody>
        </p:sp>
        <p:sp>
          <p:nvSpPr>
            <p:cNvPr id="370694" name="Rectangle 6">
              <a:extLst>
                <a:ext uri="{FF2B5EF4-FFF2-40B4-BE49-F238E27FC236}">
                  <a16:creationId xmlns:a16="http://schemas.microsoft.com/office/drawing/2014/main" id="{E68CC4B6-A653-4DE1-A443-87C621E8F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1" y="2569"/>
              <a:ext cx="998" cy="1038"/>
            </a:xfrm>
            <a:prstGeom prst="rect">
              <a:avLst/>
            </a:prstGeom>
            <a:no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695" name="Line 7">
              <a:extLst>
                <a:ext uri="{FF2B5EF4-FFF2-40B4-BE49-F238E27FC236}">
                  <a16:creationId xmlns:a16="http://schemas.microsoft.com/office/drawing/2014/main" id="{05AF05CC-DC11-4E61-B90E-DEC1C64CB5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51" y="1462"/>
              <a:ext cx="1948" cy="2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696" name="Line 8">
              <a:extLst>
                <a:ext uri="{FF2B5EF4-FFF2-40B4-BE49-F238E27FC236}">
                  <a16:creationId xmlns:a16="http://schemas.microsoft.com/office/drawing/2014/main" id="{7366B900-2E62-493D-AF97-2FE6BA2784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51" y="2109"/>
              <a:ext cx="577" cy="4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697" name="Line 9">
              <a:extLst>
                <a:ext uri="{FF2B5EF4-FFF2-40B4-BE49-F238E27FC236}">
                  <a16:creationId xmlns:a16="http://schemas.microsoft.com/office/drawing/2014/main" id="{28100990-EE5C-4D5A-A89B-C0BEC8AA6D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9" y="3164"/>
              <a:ext cx="560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698" name="Line 10">
              <a:extLst>
                <a:ext uri="{FF2B5EF4-FFF2-40B4-BE49-F238E27FC236}">
                  <a16:creationId xmlns:a16="http://schemas.microsoft.com/office/drawing/2014/main" id="{5E9DFA96-C766-42F4-B1C9-15CEB95B70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6" y="2109"/>
              <a:ext cx="592" cy="14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699" name="Line 11">
              <a:extLst>
                <a:ext uri="{FF2B5EF4-FFF2-40B4-BE49-F238E27FC236}">
                  <a16:creationId xmlns:a16="http://schemas.microsoft.com/office/drawing/2014/main" id="{DA9DD484-D7D2-4FAD-B17F-89284E62E4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1" y="3164"/>
              <a:ext cx="1558" cy="44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693" name="Line 5">
              <a:extLst>
                <a:ext uri="{FF2B5EF4-FFF2-40B4-BE49-F238E27FC236}">
                  <a16:creationId xmlns:a16="http://schemas.microsoft.com/office/drawing/2014/main" id="{C3254638-52F8-4A67-9856-D3EAE638DA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8" y="3607"/>
              <a:ext cx="28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692" name="Line 4">
              <a:extLst>
                <a:ext uri="{FF2B5EF4-FFF2-40B4-BE49-F238E27FC236}">
                  <a16:creationId xmlns:a16="http://schemas.microsoft.com/office/drawing/2014/main" id="{4594EFA4-19F8-4295-830C-4B9769378E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1" y="1139"/>
              <a:ext cx="0" cy="23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700" name="Line 12">
              <a:extLst>
                <a:ext uri="{FF2B5EF4-FFF2-40B4-BE49-F238E27FC236}">
                  <a16:creationId xmlns:a16="http://schemas.microsoft.com/office/drawing/2014/main" id="{EC9B9C66-B9FA-4D28-8F1F-C76A28E99D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51" y="1803"/>
              <a:ext cx="1745" cy="17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701" name="Text Box 13">
              <a:extLst>
                <a:ext uri="{FF2B5EF4-FFF2-40B4-BE49-F238E27FC236}">
                  <a16:creationId xmlns:a16="http://schemas.microsoft.com/office/drawing/2014/main" id="{D0114E05-841A-43B4-BF77-21D9E9CAA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8" y="2330"/>
              <a:ext cx="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0"/>
                <a:t>(1,1)</a:t>
              </a:r>
            </a:p>
          </p:txBody>
        </p:sp>
        <p:sp>
          <p:nvSpPr>
            <p:cNvPr id="370702" name="Oval 14">
              <a:extLst>
                <a:ext uri="{FF2B5EF4-FFF2-40B4-BE49-F238E27FC236}">
                  <a16:creationId xmlns:a16="http://schemas.microsoft.com/office/drawing/2014/main" id="{9884D5E0-C35A-41E3-9006-F539DA0B6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3" y="2552"/>
              <a:ext cx="31" cy="34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703" name="Oval 15">
              <a:extLst>
                <a:ext uri="{FF2B5EF4-FFF2-40B4-BE49-F238E27FC236}">
                  <a16:creationId xmlns:a16="http://schemas.microsoft.com/office/drawing/2014/main" id="{0C276738-A2CF-40D3-BFFD-0520BDE9A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4" y="3164"/>
              <a:ext cx="31" cy="34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704" name="Line 16">
              <a:extLst>
                <a:ext uri="{FF2B5EF4-FFF2-40B4-BE49-F238E27FC236}">
                  <a16:creationId xmlns:a16="http://schemas.microsoft.com/office/drawing/2014/main" id="{E8C2775D-23DC-49D0-BD14-5477AFC176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0" y="3181"/>
              <a:ext cx="0" cy="42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705" name="Line 17">
              <a:extLst>
                <a:ext uri="{FF2B5EF4-FFF2-40B4-BE49-F238E27FC236}">
                  <a16:creationId xmlns:a16="http://schemas.microsoft.com/office/drawing/2014/main" id="{607B25F9-1716-4DF5-A5EC-B2B4A4B7A4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51" y="3181"/>
              <a:ext cx="889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706" name="Line 18">
              <a:extLst>
                <a:ext uri="{FF2B5EF4-FFF2-40B4-BE49-F238E27FC236}">
                  <a16:creationId xmlns:a16="http://schemas.microsoft.com/office/drawing/2014/main" id="{75FAE351-5090-4EE5-9ECC-99E92EFD5F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2" y="3838"/>
              <a:ext cx="9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707" name="Text Box 19">
              <a:extLst>
                <a:ext uri="{FF2B5EF4-FFF2-40B4-BE49-F238E27FC236}">
                  <a16:creationId xmlns:a16="http://schemas.microsoft.com/office/drawing/2014/main" id="{E0CEA778-1BA7-4CD5-AB3B-8894B8673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3" y="3611"/>
              <a:ext cx="3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0"/>
                <a:t>max</a:t>
              </a:r>
            </a:p>
          </p:txBody>
        </p:sp>
        <p:sp>
          <p:nvSpPr>
            <p:cNvPr id="370708" name="Line 20">
              <a:extLst>
                <a:ext uri="{FF2B5EF4-FFF2-40B4-BE49-F238E27FC236}">
                  <a16:creationId xmlns:a16="http://schemas.microsoft.com/office/drawing/2014/main" id="{80CE26D5-CA7D-4901-9E82-271A92BC7F4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156" y="3386"/>
              <a:ext cx="3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711" name="Line 23">
              <a:extLst>
                <a:ext uri="{FF2B5EF4-FFF2-40B4-BE49-F238E27FC236}">
                  <a16:creationId xmlns:a16="http://schemas.microsoft.com/office/drawing/2014/main" id="{6DFDBDE3-0AE8-4766-8517-2184B566D0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5" y="2824"/>
              <a:ext cx="342" cy="3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713" name="Oval 25">
              <a:extLst>
                <a:ext uri="{FF2B5EF4-FFF2-40B4-BE49-F238E27FC236}">
                  <a16:creationId xmlns:a16="http://schemas.microsoft.com/office/drawing/2014/main" id="{8F919644-F7A6-46F5-88E5-AA300FE96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" y="2807"/>
              <a:ext cx="31" cy="34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714" name="Line 26">
              <a:extLst>
                <a:ext uri="{FF2B5EF4-FFF2-40B4-BE49-F238E27FC236}">
                  <a16:creationId xmlns:a16="http://schemas.microsoft.com/office/drawing/2014/main" id="{917F31BF-8126-4B52-BFB5-F17DA8B089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40" y="2671"/>
              <a:ext cx="0" cy="51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715" name="Oval 27">
              <a:extLst>
                <a:ext uri="{FF2B5EF4-FFF2-40B4-BE49-F238E27FC236}">
                  <a16:creationId xmlns:a16="http://schemas.microsoft.com/office/drawing/2014/main" id="{3FDB0F23-6005-49F3-BE2B-DAF4D3520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4" y="2671"/>
              <a:ext cx="31" cy="34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716" name="Line 28">
              <a:extLst>
                <a:ext uri="{FF2B5EF4-FFF2-40B4-BE49-F238E27FC236}">
                  <a16:creationId xmlns:a16="http://schemas.microsoft.com/office/drawing/2014/main" id="{052FB2A8-E34F-4A83-A182-A567604797E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502" y="2578"/>
              <a:ext cx="204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718" name="Text Box 30">
              <a:extLst>
                <a:ext uri="{FF2B5EF4-FFF2-40B4-BE49-F238E27FC236}">
                  <a16:creationId xmlns:a16="http://schemas.microsoft.com/office/drawing/2014/main" id="{321DC6DF-C879-4E0C-8C92-3C70F9C2DA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0" y="2477"/>
              <a:ext cx="2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0"/>
                <a:t>S = </a:t>
              </a:r>
              <a:r>
                <a:rPr lang="pt-BR" altLang="en-US" i="0"/>
                <a:t>(</a:t>
              </a:r>
              <a:r>
                <a:rPr lang="pt-BR" altLang="en-US" i="0" noProof="1"/>
                <a:t>max</a:t>
              </a:r>
              <a:r>
                <a:rPr lang="pt-BR" altLang="en-US" i="0"/>
                <a:t>(r,g) - min(r,g)) / </a:t>
              </a:r>
              <a:r>
                <a:rPr lang="pt-BR" altLang="en-US" i="0" noProof="1"/>
                <a:t>max</a:t>
              </a:r>
              <a:r>
                <a:rPr lang="pt-BR" altLang="en-US" i="0"/>
                <a:t>(r,g</a:t>
              </a:r>
              <a:r>
                <a:rPr lang="en-US" altLang="en-US" i="0"/>
                <a:t>)</a:t>
              </a:r>
            </a:p>
          </p:txBody>
        </p:sp>
        <p:sp>
          <p:nvSpPr>
            <p:cNvPr id="370719" name="Line 31">
              <a:extLst>
                <a:ext uri="{FF2B5EF4-FFF2-40B4-BE49-F238E27FC236}">
                  <a16:creationId xmlns:a16="http://schemas.microsoft.com/office/drawing/2014/main" id="{6F15D25A-FDBB-47DD-869C-341DC30889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8" y="2092"/>
              <a:ext cx="15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720" name="Text Box 32">
              <a:extLst>
                <a:ext uri="{FF2B5EF4-FFF2-40B4-BE49-F238E27FC236}">
                  <a16:creationId xmlns:a16="http://schemas.microsoft.com/office/drawing/2014/main" id="{76F1A652-7B62-449C-94ED-60890E0BF1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3" y="1933"/>
              <a:ext cx="11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en-US" i="0"/>
                <a:t>V = </a:t>
              </a:r>
              <a:r>
                <a:rPr lang="pt-BR" altLang="en-US" i="0" noProof="1"/>
                <a:t>max</a:t>
              </a:r>
              <a:r>
                <a:rPr lang="pt-BR" altLang="en-US" i="0"/>
                <a:t>(r,g)</a:t>
              </a:r>
            </a:p>
          </p:txBody>
        </p:sp>
        <p:sp>
          <p:nvSpPr>
            <p:cNvPr id="370721" name="Line 33">
              <a:extLst>
                <a:ext uri="{FF2B5EF4-FFF2-40B4-BE49-F238E27FC236}">
                  <a16:creationId xmlns:a16="http://schemas.microsoft.com/office/drawing/2014/main" id="{F94B2DA8-6E12-4E19-B5F2-0789C1BF80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8" y="2773"/>
              <a:ext cx="0" cy="3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722" name="Text Box 34">
              <a:extLst>
                <a:ext uri="{FF2B5EF4-FFF2-40B4-BE49-F238E27FC236}">
                  <a16:creationId xmlns:a16="http://schemas.microsoft.com/office/drawing/2014/main" id="{977834CB-B68C-4095-A364-BA0A7F976A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2886"/>
              <a:ext cx="87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i="0"/>
                <a:t>max-min</a:t>
              </a:r>
            </a:p>
          </p:txBody>
        </p:sp>
        <p:sp>
          <p:nvSpPr>
            <p:cNvPr id="370723" name="Line 35">
              <a:extLst>
                <a:ext uri="{FF2B5EF4-FFF2-40B4-BE49-F238E27FC236}">
                  <a16:creationId xmlns:a16="http://schemas.microsoft.com/office/drawing/2014/main" id="{DB8685AB-D658-4A3F-9392-18B63B584F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0" y="2688"/>
              <a:ext cx="217" cy="272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724" name="Text Box 36">
              <a:extLst>
                <a:ext uri="{FF2B5EF4-FFF2-40B4-BE49-F238E27FC236}">
                  <a16:creationId xmlns:a16="http://schemas.microsoft.com/office/drawing/2014/main" id="{DAE0A8EF-25E7-4ABB-8C1D-ECCA07E3F9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2" y="3582"/>
              <a:ext cx="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0"/>
                <a:t>(1,0)</a:t>
              </a:r>
            </a:p>
          </p:txBody>
        </p:sp>
        <p:sp>
          <p:nvSpPr>
            <p:cNvPr id="370725" name="Text Box 37">
              <a:extLst>
                <a:ext uri="{FF2B5EF4-FFF2-40B4-BE49-F238E27FC236}">
                  <a16:creationId xmlns:a16="http://schemas.microsoft.com/office/drawing/2014/main" id="{34C1ABE5-4BD6-44B4-A25F-0CDD9ADBFB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0" y="2501"/>
              <a:ext cx="28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altLang="en-US" i="0"/>
            </a:p>
          </p:txBody>
        </p:sp>
        <p:sp>
          <p:nvSpPr>
            <p:cNvPr id="370726" name="Text Box 38">
              <a:extLst>
                <a:ext uri="{FF2B5EF4-FFF2-40B4-BE49-F238E27FC236}">
                  <a16:creationId xmlns:a16="http://schemas.microsoft.com/office/drawing/2014/main" id="{D350A285-11FD-4C13-9A2C-6B8C4411B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2749"/>
              <a:ext cx="9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0"/>
                <a:t>H = 0 </a:t>
              </a:r>
              <a:r>
                <a:rPr lang="pt-BR" altLang="en-US" i="0"/>
                <a:t>ou</a:t>
              </a:r>
              <a:r>
                <a:rPr lang="en-US" altLang="en-US" i="0"/>
                <a:t> 180</a:t>
              </a:r>
            </a:p>
          </p:txBody>
        </p:sp>
        <p:sp>
          <p:nvSpPr>
            <p:cNvPr id="370729" name="Text Box 41">
              <a:extLst>
                <a:ext uri="{FF2B5EF4-FFF2-40B4-BE49-F238E27FC236}">
                  <a16:creationId xmlns:a16="http://schemas.microsoft.com/office/drawing/2014/main" id="{C83417A6-DC8E-40D5-96C1-28D54EBA2F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4" y="2455"/>
              <a:ext cx="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i="0"/>
                <a:t>(0,1)</a:t>
              </a:r>
            </a:p>
          </p:txBody>
        </p:sp>
        <p:sp>
          <p:nvSpPr>
            <p:cNvPr id="370730" name="Text Box 42">
              <a:extLst>
                <a:ext uri="{FF2B5EF4-FFF2-40B4-BE49-F238E27FC236}">
                  <a16:creationId xmlns:a16="http://schemas.microsoft.com/office/drawing/2014/main" id="{60B15538-C9F1-4E32-B337-7EC56FEA0D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1" y="3226"/>
              <a:ext cx="6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0"/>
                <a:t>0 </a:t>
              </a:r>
              <a:r>
                <a:rPr lang="en-US" altLang="en-US" i="0">
                  <a:cs typeface="Arial" panose="020B0604020202020204" pitchFamily="34" charset="0"/>
                </a:rPr>
                <a:t>≤ V ≤ 1</a:t>
              </a:r>
            </a:p>
          </p:txBody>
        </p:sp>
        <p:sp>
          <p:nvSpPr>
            <p:cNvPr id="370731" name="Text Box 43">
              <a:extLst>
                <a:ext uri="{FF2B5EF4-FFF2-40B4-BE49-F238E27FC236}">
                  <a16:creationId xmlns:a16="http://schemas.microsoft.com/office/drawing/2014/main" id="{AC94BC1E-B6E6-4486-B5ED-7B16F437F5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0" y="2976"/>
              <a:ext cx="77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0"/>
                <a:t> 0 ≤ S ≤ 1 </a:t>
              </a:r>
            </a:p>
          </p:txBody>
        </p:sp>
        <p:sp>
          <p:nvSpPr>
            <p:cNvPr id="370732" name="Text Box 44">
              <a:extLst>
                <a:ext uri="{FF2B5EF4-FFF2-40B4-BE49-F238E27FC236}">
                  <a16:creationId xmlns:a16="http://schemas.microsoft.com/office/drawing/2014/main" id="{8C5F692C-B8EF-441B-8E02-4739F0EE5B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9" y="3067"/>
              <a:ext cx="3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 i="0"/>
                <a:t>(r,g)</a:t>
              </a:r>
            </a:p>
          </p:txBody>
        </p:sp>
        <p:sp>
          <p:nvSpPr>
            <p:cNvPr id="370734" name="Text Box 46">
              <a:extLst>
                <a:ext uri="{FF2B5EF4-FFF2-40B4-BE49-F238E27FC236}">
                  <a16:creationId xmlns:a16="http://schemas.microsoft.com/office/drawing/2014/main" id="{F8D0474F-364B-465D-AB37-6AF2C367F0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3" y="1525"/>
              <a:ext cx="6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0"/>
                <a:t>x + y = 2</a:t>
              </a:r>
            </a:p>
          </p:txBody>
        </p:sp>
        <p:sp>
          <p:nvSpPr>
            <p:cNvPr id="370736" name="Text Box 48">
              <a:extLst>
                <a:ext uri="{FF2B5EF4-FFF2-40B4-BE49-F238E27FC236}">
                  <a16:creationId xmlns:a16="http://schemas.microsoft.com/office/drawing/2014/main" id="{9B6BB7D2-13E7-4149-8D52-FFAB460C6D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9" y="1333"/>
              <a:ext cx="5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0"/>
                <a:t>Ex </a:t>
              </a:r>
              <a:r>
                <a:rPr lang="en-US" altLang="en-US" i="0" u="sng"/>
                <a:t>2D</a:t>
              </a:r>
            </a:p>
          </p:txBody>
        </p:sp>
        <p:sp>
          <p:nvSpPr>
            <p:cNvPr id="370737" name="Freeform 49">
              <a:extLst>
                <a:ext uri="{FF2B5EF4-FFF2-40B4-BE49-F238E27FC236}">
                  <a16:creationId xmlns:a16="http://schemas.microsoft.com/office/drawing/2014/main" id="{4E6815E1-9065-4B89-9D32-9B8E68624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5" y="3385"/>
              <a:ext cx="68" cy="227"/>
            </a:xfrm>
            <a:custGeom>
              <a:avLst/>
              <a:gdLst>
                <a:gd name="T0" fmla="*/ 0 w 97"/>
                <a:gd name="T1" fmla="*/ 0 h 205"/>
                <a:gd name="T2" fmla="*/ 45 w 97"/>
                <a:gd name="T3" fmla="*/ 46 h 205"/>
                <a:gd name="T4" fmla="*/ 90 w 97"/>
                <a:gd name="T5" fmla="*/ 114 h 205"/>
                <a:gd name="T6" fmla="*/ 90 w 97"/>
                <a:gd name="T7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205">
                  <a:moveTo>
                    <a:pt x="0" y="0"/>
                  </a:moveTo>
                  <a:cubicBezTo>
                    <a:pt x="15" y="13"/>
                    <a:pt x="30" y="27"/>
                    <a:pt x="45" y="46"/>
                  </a:cubicBezTo>
                  <a:cubicBezTo>
                    <a:pt x="60" y="65"/>
                    <a:pt x="83" y="88"/>
                    <a:pt x="90" y="114"/>
                  </a:cubicBezTo>
                  <a:cubicBezTo>
                    <a:pt x="97" y="140"/>
                    <a:pt x="90" y="190"/>
                    <a:pt x="90" y="205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738" name="Freeform 50">
              <a:extLst>
                <a:ext uri="{FF2B5EF4-FFF2-40B4-BE49-F238E27FC236}">
                  <a16:creationId xmlns:a16="http://schemas.microsoft.com/office/drawing/2014/main" id="{DEF94C66-6C3F-4A1F-98AC-0CC3BEB32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" y="2818"/>
              <a:ext cx="113" cy="53"/>
            </a:xfrm>
            <a:custGeom>
              <a:avLst/>
              <a:gdLst>
                <a:gd name="T0" fmla="*/ 113 w 113"/>
                <a:gd name="T1" fmla="*/ 0 h 53"/>
                <a:gd name="T2" fmla="*/ 68 w 113"/>
                <a:gd name="T3" fmla="*/ 45 h 53"/>
                <a:gd name="T4" fmla="*/ 0 w 113"/>
                <a:gd name="T5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" h="53">
                  <a:moveTo>
                    <a:pt x="113" y="0"/>
                  </a:moveTo>
                  <a:cubicBezTo>
                    <a:pt x="100" y="18"/>
                    <a:pt x="87" y="37"/>
                    <a:pt x="68" y="45"/>
                  </a:cubicBezTo>
                  <a:cubicBezTo>
                    <a:pt x="49" y="53"/>
                    <a:pt x="11" y="41"/>
                    <a:pt x="0" y="45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740" name="Text Box 52">
              <a:extLst>
                <a:ext uri="{FF2B5EF4-FFF2-40B4-BE49-F238E27FC236}">
                  <a16:creationId xmlns:a16="http://schemas.microsoft.com/office/drawing/2014/main" id="{29BD575F-B73D-4D3A-B405-61FC023DC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2" y="2205"/>
              <a:ext cx="10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0" noProof="1"/>
                <a:t>cos</a:t>
              </a:r>
              <a:r>
                <a:rPr lang="en-US" altLang="en-US" i="0"/>
                <a:t>(</a:t>
              </a:r>
              <a:r>
                <a:rPr lang="en-US" altLang="en-US" i="0">
                  <a:sym typeface="Symbol" panose="05050102010706020507" pitchFamily="18" charset="2"/>
                </a:rPr>
                <a:t>) = 1 / 2</a:t>
              </a:r>
            </a:p>
          </p:txBody>
        </p:sp>
        <p:sp>
          <p:nvSpPr>
            <p:cNvPr id="370741" name="Text Box 53">
              <a:extLst>
                <a:ext uri="{FF2B5EF4-FFF2-40B4-BE49-F238E27FC236}">
                  <a16:creationId xmlns:a16="http://schemas.microsoft.com/office/drawing/2014/main" id="{5958F8AB-94FB-4A4B-84C0-1F0B02CDAE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" y="3317"/>
              <a:ext cx="1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0">
                  <a:sym typeface="Symbol" panose="05050102010706020507" pitchFamily="18" charset="2"/>
                </a:rPr>
                <a:t></a:t>
              </a:r>
            </a:p>
          </p:txBody>
        </p:sp>
        <p:sp>
          <p:nvSpPr>
            <p:cNvPr id="370742" name="Text Box 54">
              <a:extLst>
                <a:ext uri="{FF2B5EF4-FFF2-40B4-BE49-F238E27FC236}">
                  <a16:creationId xmlns:a16="http://schemas.microsoft.com/office/drawing/2014/main" id="{BF56F6E0-7DA8-4BC4-BB57-A8535368CC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3" y="2818"/>
              <a:ext cx="1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0">
                  <a:sym typeface="Symbol" panose="05050102010706020507" pitchFamily="18" charset="2"/>
                </a:rPr>
                <a:t></a:t>
              </a:r>
            </a:p>
          </p:txBody>
        </p:sp>
        <p:sp>
          <p:nvSpPr>
            <p:cNvPr id="370743" name="Line 55">
              <a:extLst>
                <a:ext uri="{FF2B5EF4-FFF2-40B4-BE49-F238E27FC236}">
                  <a16:creationId xmlns:a16="http://schemas.microsoft.com/office/drawing/2014/main" id="{2BFEA467-56F7-40A4-89DE-43312A4A4C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2" y="2251"/>
              <a:ext cx="1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>
            <a:extLst>
              <a:ext uri="{FF2B5EF4-FFF2-40B4-BE49-F238E27FC236}">
                <a16:creationId xmlns:a16="http://schemas.microsoft.com/office/drawing/2014/main" id="{7BBEA704-7302-4127-B688-164FC2B571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Sistema HSL</a:t>
            </a:r>
          </a:p>
        </p:txBody>
      </p:sp>
      <p:sp>
        <p:nvSpPr>
          <p:cNvPr id="334851" name="Rectangle 3">
            <a:extLst>
              <a:ext uri="{FF2B5EF4-FFF2-40B4-BE49-F238E27FC236}">
                <a16:creationId xmlns:a16="http://schemas.microsoft.com/office/drawing/2014/main" id="{BCA992E6-E69E-4B3C-8726-5364EC9CFE2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pt-BR" altLang="en-US" sz="2600"/>
              <a:t>Sistema</a:t>
            </a:r>
          </a:p>
          <a:p>
            <a:pPr>
              <a:buFontTx/>
              <a:buNone/>
            </a:pPr>
            <a:r>
              <a:rPr lang="pt-BR" altLang="en-US" sz="2600"/>
              <a:t>    H (</a:t>
            </a:r>
            <a:r>
              <a:rPr lang="en-US" altLang="en-US" sz="2600"/>
              <a:t>Hue</a:t>
            </a:r>
            <a:r>
              <a:rPr lang="pt-BR" altLang="en-US" sz="2600"/>
              <a:t>)</a:t>
            </a:r>
          </a:p>
          <a:p>
            <a:pPr>
              <a:buFontTx/>
              <a:buNone/>
            </a:pPr>
            <a:r>
              <a:rPr lang="pt-BR" altLang="en-US" sz="2600"/>
              <a:t>    S (</a:t>
            </a:r>
            <a:r>
              <a:rPr lang="en-US" altLang="en-US" sz="2600"/>
              <a:t>Saturation</a:t>
            </a:r>
            <a:r>
              <a:rPr lang="pt-BR" altLang="en-US" sz="2600"/>
              <a:t>)</a:t>
            </a:r>
          </a:p>
          <a:p>
            <a:pPr>
              <a:buFontTx/>
              <a:buNone/>
            </a:pPr>
            <a:r>
              <a:rPr lang="pt-BR" altLang="en-US" sz="2600"/>
              <a:t>    L (</a:t>
            </a:r>
            <a:r>
              <a:rPr lang="en-US" altLang="en-US" sz="2600"/>
              <a:t>Lightness</a:t>
            </a:r>
            <a:r>
              <a:rPr lang="pt-BR" altLang="en-US" sz="2600"/>
              <a:t>)</a:t>
            </a:r>
          </a:p>
          <a:p>
            <a:pPr lvl="1"/>
            <a:r>
              <a:rPr lang="pt-BR" altLang="en-US" sz="2400"/>
              <a:t>Patenteado pela Tektronix.</a:t>
            </a:r>
          </a:p>
          <a:p>
            <a:r>
              <a:rPr lang="pt-BR" altLang="en-US" sz="2600"/>
              <a:t>Baseado no HSV.</a:t>
            </a:r>
          </a:p>
        </p:txBody>
      </p:sp>
      <p:graphicFrame>
        <p:nvGraphicFramePr>
          <p:cNvPr id="334854" name="Object 6">
            <a:extLst>
              <a:ext uri="{FF2B5EF4-FFF2-40B4-BE49-F238E27FC236}">
                <a16:creationId xmlns:a16="http://schemas.microsoft.com/office/drawing/2014/main" id="{73EBBCBE-31CA-4875-BC79-26E2716ADB10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776788" y="1981200"/>
          <a:ext cx="3781425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69" name="Bitmap Image" r:id="rId3" imgW="3780952" imgH="3761905" progId="Paint.Picture">
                  <p:embed/>
                </p:oleObj>
              </mc:Choice>
              <mc:Fallback>
                <p:oleObj name="Bitmap Image" r:id="rId3" imgW="3780952" imgH="3761905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6788" y="1981200"/>
                        <a:ext cx="3781425" cy="376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>
            <a:extLst>
              <a:ext uri="{FF2B5EF4-FFF2-40B4-BE49-F238E27FC236}">
                <a16:creationId xmlns:a16="http://schemas.microsoft.com/office/drawing/2014/main" id="{9821DDC6-FCD2-4334-ABD1-7BFE2FAF0E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Sistema HSL</a:t>
            </a:r>
          </a:p>
        </p:txBody>
      </p:sp>
      <p:pic>
        <p:nvPicPr>
          <p:cNvPr id="364547" name="Picture 3">
            <a:extLst>
              <a:ext uri="{FF2B5EF4-FFF2-40B4-BE49-F238E27FC236}">
                <a16:creationId xmlns:a16="http://schemas.microsoft.com/office/drawing/2014/main" id="{88EAC1CD-1E67-4B50-B4AB-05F66A44F335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371600"/>
            <a:ext cx="5029200" cy="4983163"/>
          </a:xfr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>
            <a:extLst>
              <a:ext uri="{FF2B5EF4-FFF2-40B4-BE49-F238E27FC236}">
                <a16:creationId xmlns:a16="http://schemas.microsoft.com/office/drawing/2014/main" id="{168CD5F5-3E21-4C77-9122-4999D83C18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Sistemas Baseados em Amostras</a:t>
            </a:r>
          </a:p>
        </p:txBody>
      </p:sp>
      <p:sp>
        <p:nvSpPr>
          <p:cNvPr id="337923" name="Rectangle 3">
            <a:extLst>
              <a:ext uri="{FF2B5EF4-FFF2-40B4-BE49-F238E27FC236}">
                <a16:creationId xmlns:a16="http://schemas.microsoft.com/office/drawing/2014/main" id="{422825E1-F7A8-4967-9134-C6C743D2D1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/>
              <a:t>Amostram matizes, saturação e luminância.</a:t>
            </a:r>
          </a:p>
          <a:p>
            <a:r>
              <a:rPr lang="pt-BR" altLang="en-US"/>
              <a:t>Sistema de Munsell (1915).</a:t>
            </a:r>
          </a:p>
          <a:p>
            <a:pPr lvl="1"/>
            <a:r>
              <a:rPr lang="pt-BR" altLang="en-US"/>
              <a:t>Obedece o critério da uniformidade perceptual.</a:t>
            </a:r>
          </a:p>
          <a:p>
            <a:r>
              <a:rPr lang="pt-BR" altLang="en-US"/>
              <a:t>Sistema Pantone (1960).</a:t>
            </a:r>
          </a:p>
          <a:p>
            <a:pPr lvl="1"/>
            <a:r>
              <a:rPr lang="pt-BR" altLang="en-US"/>
              <a:t>Criado pela indústria gráfica.</a:t>
            </a:r>
          </a:p>
          <a:p>
            <a:pPr lvl="1"/>
            <a:r>
              <a:rPr lang="pt-BR" altLang="en-US"/>
              <a:t>Usado no processo de impressão em papel.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>
            <a:extLst>
              <a:ext uri="{FF2B5EF4-FFF2-40B4-BE49-F238E27FC236}">
                <a16:creationId xmlns:a16="http://schemas.microsoft.com/office/drawing/2014/main" id="{F72785FD-D9DE-4C2E-9393-1B8F1A59B2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Sistema de Munsell</a:t>
            </a:r>
          </a:p>
        </p:txBody>
      </p:sp>
      <p:pic>
        <p:nvPicPr>
          <p:cNvPr id="338947" name="Picture 3">
            <a:extLst>
              <a:ext uri="{FF2B5EF4-FFF2-40B4-BE49-F238E27FC236}">
                <a16:creationId xmlns:a16="http://schemas.microsoft.com/office/drawing/2014/main" id="{88BAA890-C0D4-4FC7-850C-30E342CE96A3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4000"/>
            <a:ext cx="5562600" cy="4525963"/>
          </a:xfrm>
        </p:spPr>
      </p:pic>
      <p:pic>
        <p:nvPicPr>
          <p:cNvPr id="338948" name="Picture 4" descr="munsel">
            <a:extLst>
              <a:ext uri="{FF2B5EF4-FFF2-40B4-BE49-F238E27FC236}">
                <a16:creationId xmlns:a16="http://schemas.microsoft.com/office/drawing/2014/main" id="{43BC32EF-3FA1-4AA4-A38C-5CEC960A06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752600"/>
            <a:ext cx="3143250" cy="2665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4" name="Rectangle 4">
            <a:extLst>
              <a:ext uri="{FF2B5EF4-FFF2-40B4-BE49-F238E27FC236}">
                <a16:creationId xmlns:a16="http://schemas.microsoft.com/office/drawing/2014/main" id="{EE68187D-1140-4801-AAB6-1E286B9C8A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Espectro Visível</a:t>
            </a:r>
          </a:p>
        </p:txBody>
      </p:sp>
      <p:graphicFrame>
        <p:nvGraphicFramePr>
          <p:cNvPr id="225283" name="Object 3">
            <a:extLst>
              <a:ext uri="{FF2B5EF4-FFF2-40B4-BE49-F238E27FC236}">
                <a16:creationId xmlns:a16="http://schemas.microsoft.com/office/drawing/2014/main" id="{59F1ADD2-BB10-49F4-85FA-08FF7940CEE5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222500" y="1600200"/>
          <a:ext cx="4697413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9" name="Bitmap Image" r:id="rId3" imgW="4704762" imgH="4533333" progId="Paint.Picture">
                  <p:embed/>
                </p:oleObj>
              </mc:Choice>
              <mc:Fallback>
                <p:oleObj name="Bitmap Image" r:id="rId3" imgW="4704762" imgH="453333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1600200"/>
                        <a:ext cx="4697413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>
            <a:extLst>
              <a:ext uri="{FF2B5EF4-FFF2-40B4-BE49-F238E27FC236}">
                <a16:creationId xmlns:a16="http://schemas.microsoft.com/office/drawing/2014/main" id="{CDE5C134-A9C4-4770-8993-502D94E9EE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Correção Gama</a:t>
            </a:r>
          </a:p>
        </p:txBody>
      </p:sp>
      <p:sp>
        <p:nvSpPr>
          <p:cNvPr id="360451" name="Rectangle 3">
            <a:extLst>
              <a:ext uri="{FF2B5EF4-FFF2-40B4-BE49-F238E27FC236}">
                <a16:creationId xmlns:a16="http://schemas.microsoft.com/office/drawing/2014/main" id="{230D13F7-3A5F-4EBB-B2DB-C9F20025EA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pt-BR" altLang="en-US" dirty="0"/>
              <a:t>Assume luminância proporcional à voltagem.</a:t>
            </a:r>
          </a:p>
          <a:p>
            <a:pPr lvl="1"/>
            <a:r>
              <a:rPr lang="pt-BR" altLang="en-US" dirty="0"/>
              <a:t>Mas não é!!</a:t>
            </a:r>
          </a:p>
          <a:p>
            <a:pPr lvl="1"/>
            <a:r>
              <a:rPr lang="pt-BR" altLang="en-US" dirty="0"/>
              <a:t>Luminância </a:t>
            </a:r>
            <a:r>
              <a:rPr lang="pt-BR" altLang="en-US" dirty="0">
                <a:sym typeface="Symbol" panose="05050102010706020507" pitchFamily="18" charset="2"/>
              </a:rPr>
              <a:t></a:t>
            </a:r>
            <a:r>
              <a:rPr lang="pt-BR" altLang="en-US" dirty="0"/>
              <a:t> a potência do feixe de elétrons.</a:t>
            </a:r>
          </a:p>
          <a:p>
            <a:r>
              <a:rPr lang="pt-BR" altLang="en-US" dirty="0"/>
              <a:t>Luminância </a:t>
            </a:r>
            <a:r>
              <a:rPr lang="pt-BR" altLang="en-US" dirty="0">
                <a:sym typeface="Symbol" panose="05050102010706020507" pitchFamily="18" charset="2"/>
              </a:rPr>
              <a:t></a:t>
            </a:r>
            <a:r>
              <a:rPr lang="pt-BR" altLang="en-US" dirty="0"/>
              <a:t> Voltagem</a:t>
            </a:r>
            <a:r>
              <a:rPr lang="pt-BR" altLang="en-US" baseline="30000" dirty="0">
                <a:sym typeface="Symbol" panose="05050102010706020507" pitchFamily="18" charset="2"/>
              </a:rPr>
              <a:t></a:t>
            </a:r>
            <a:r>
              <a:rPr lang="pt-BR" altLang="en-US" dirty="0">
                <a:sym typeface="Symbol" panose="05050102010706020507" pitchFamily="18" charset="2"/>
              </a:rPr>
              <a:t>.</a:t>
            </a:r>
            <a:endParaRPr lang="pt-BR" altLang="en-US" baseline="30000" dirty="0">
              <a:sym typeface="Symbol" panose="05050102010706020507" pitchFamily="18" charset="2"/>
            </a:endParaRPr>
          </a:p>
          <a:p>
            <a:pPr lvl="1"/>
            <a:r>
              <a:rPr lang="pt-BR" altLang="en-US" dirty="0">
                <a:sym typeface="Symbol" panose="05050102010706020507" pitchFamily="18" charset="2"/>
              </a:rPr>
              <a:t></a:t>
            </a:r>
            <a:r>
              <a:rPr lang="pt-BR" altLang="en-US" baseline="30000" dirty="0">
                <a:sym typeface="Symbol" panose="05050102010706020507" pitchFamily="18" charset="2"/>
              </a:rPr>
              <a:t> </a:t>
            </a:r>
            <a:r>
              <a:rPr lang="pt-BR" altLang="en-US" dirty="0">
                <a:sym typeface="Symbol" panose="05050102010706020507" pitchFamily="18" charset="2"/>
              </a:rPr>
              <a:t>entre 1.5 e 3.0 (depende do monitor).</a:t>
            </a:r>
            <a:endParaRPr lang="pt-BR" altLang="en-US" dirty="0"/>
          </a:p>
          <a:p>
            <a:pPr lvl="1"/>
            <a:r>
              <a:rPr lang="pt-BR" altLang="en-US" dirty="0">
                <a:sym typeface="Symbol" panose="05050102010706020507" pitchFamily="18" charset="2"/>
              </a:rPr>
              <a:t>Deve </a:t>
            </a:r>
            <a:r>
              <a:rPr lang="pt-BR" altLang="en-US" dirty="0" err="1">
                <a:sym typeface="Symbol" panose="05050102010706020507" pitchFamily="18" charset="2"/>
              </a:rPr>
              <a:t>pré</a:t>
            </a:r>
            <a:r>
              <a:rPr lang="pt-BR" altLang="en-US" dirty="0">
                <a:sym typeface="Symbol" panose="05050102010706020507" pitchFamily="18" charset="2"/>
              </a:rPr>
              <a:t>-compensar valores RGB.</a:t>
            </a:r>
            <a:endParaRPr lang="pt-BR" altLang="en-US" dirty="0"/>
          </a:p>
          <a:p>
            <a:r>
              <a:rPr lang="pt-BR" altLang="en-US" dirty="0">
                <a:sym typeface="Symbol" panose="05050102010706020507" pitchFamily="18" charset="2"/>
              </a:rPr>
              <a:t> Alguns monitores fazem a correção gama por hardware, outros não.</a:t>
            </a:r>
            <a:endParaRPr lang="pt-BR" altLang="en-US" dirty="0"/>
          </a:p>
          <a:p>
            <a:pPr>
              <a:buFontTx/>
              <a:buNone/>
            </a:pPr>
            <a:endParaRPr lang="pt-BR" altLang="en-US" baseline="30000">
              <a:sym typeface="Symbol" panose="05050102010706020507" pitchFamily="18" charset="2"/>
            </a:endParaRPr>
          </a:p>
          <a:p>
            <a:pPr>
              <a:buNone/>
            </a:pPr>
            <a:endParaRPr lang="en-US" altLang="en-US" baseline="30000" dirty="0"/>
          </a:p>
          <a:p>
            <a:pPr lvl="1"/>
            <a:endParaRPr lang="en-US" altLang="en-US" baseline="30000">
              <a:sym typeface="Symbol" panose="05050102010706020507" pitchFamily="18" charset="2"/>
            </a:endParaRPr>
          </a:p>
          <a:p>
            <a:pPr lvl="1"/>
            <a:endParaRPr lang="en-US" altLang="en-US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Rectangle 4">
            <a:extLst>
              <a:ext uri="{FF2B5EF4-FFF2-40B4-BE49-F238E27FC236}">
                <a16:creationId xmlns:a16="http://schemas.microsoft.com/office/drawing/2014/main" id="{1E625EE3-9FB5-4128-ACFB-D058D523D2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Luz Visível</a:t>
            </a:r>
          </a:p>
        </p:txBody>
      </p:sp>
      <p:graphicFrame>
        <p:nvGraphicFramePr>
          <p:cNvPr id="245763" name="Object 3">
            <a:extLst>
              <a:ext uri="{FF2B5EF4-FFF2-40B4-BE49-F238E27FC236}">
                <a16:creationId xmlns:a16="http://schemas.microsoft.com/office/drawing/2014/main" id="{00B51578-0643-4B73-8F23-8895DEBF097C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362200" y="1524000"/>
          <a:ext cx="4037013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9" name="Bitmap Image" r:id="rId3" imgW="3381847" imgH="3438095" progId="Paint.Picture">
                  <p:embed/>
                </p:oleObj>
              </mc:Choice>
              <mc:Fallback>
                <p:oleObj name="Bitmap Image" r:id="rId3" imgW="3381847" imgH="343809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524000"/>
                        <a:ext cx="4037013" cy="410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>
            <a:extLst>
              <a:ext uri="{FF2B5EF4-FFF2-40B4-BE49-F238E27FC236}">
                <a16:creationId xmlns:a16="http://schemas.microsoft.com/office/drawing/2014/main" id="{5627188A-E8C3-4025-B10E-88DA621162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3600"/>
              <a:t>Sistemas Físicos de Cor</a:t>
            </a:r>
          </a:p>
        </p:txBody>
      </p:sp>
      <p:sp>
        <p:nvSpPr>
          <p:cNvPr id="231427" name="Rectangle 3">
            <a:extLst>
              <a:ext uri="{FF2B5EF4-FFF2-40B4-BE49-F238E27FC236}">
                <a16:creationId xmlns:a16="http://schemas.microsoft.com/office/drawing/2014/main" id="{49A56B3E-4002-401E-BFE4-0B1525FD8A5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pt-BR" altLang="en-US" sz="2600"/>
              <a:t>O olho é um sistema físico de processamento de cor (sistema refletivo).</a:t>
            </a:r>
          </a:p>
          <a:p>
            <a:pPr lvl="1"/>
            <a:r>
              <a:rPr lang="pt-BR" altLang="en-US" sz="2400"/>
              <a:t>Similar a uma câmera de vídeo.</a:t>
            </a:r>
          </a:p>
          <a:p>
            <a:pPr lvl="1"/>
            <a:r>
              <a:rPr lang="pt-BR" altLang="en-US" sz="2400"/>
              <a:t>Converte luz em impulsos nervosos.</a:t>
            </a:r>
          </a:p>
          <a:p>
            <a:endParaRPr lang="pt-BR" altLang="en-US" sz="2600"/>
          </a:p>
          <a:p>
            <a:pPr>
              <a:buFontTx/>
              <a:buNone/>
            </a:pPr>
            <a:endParaRPr lang="pt-BR" altLang="en-US" sz="2600"/>
          </a:p>
          <a:p>
            <a:endParaRPr lang="pt-BR" altLang="en-US" sz="2600"/>
          </a:p>
          <a:p>
            <a:pPr>
              <a:buFontTx/>
              <a:buNone/>
            </a:pPr>
            <a:endParaRPr lang="pt-BR" altLang="en-US" sz="2600"/>
          </a:p>
          <a:p>
            <a:endParaRPr lang="pt-BR" altLang="en-US" sz="2600"/>
          </a:p>
          <a:p>
            <a:pPr>
              <a:buFontTx/>
              <a:buNone/>
            </a:pPr>
            <a:endParaRPr lang="pt-BR" altLang="en-US" sz="2600"/>
          </a:p>
          <a:p>
            <a:endParaRPr lang="pt-BR" altLang="en-US" sz="2600"/>
          </a:p>
        </p:txBody>
      </p:sp>
      <p:graphicFrame>
        <p:nvGraphicFramePr>
          <p:cNvPr id="231428" name="Object 4">
            <a:extLst>
              <a:ext uri="{FF2B5EF4-FFF2-40B4-BE49-F238E27FC236}">
                <a16:creationId xmlns:a16="http://schemas.microsoft.com/office/drawing/2014/main" id="{014D9AFE-C71C-4422-A9AD-B5685882BBFB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600200" y="3581400"/>
          <a:ext cx="5181600" cy="291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43" name="Bitmap Image" r:id="rId3" imgW="5401429" imgH="3038095" progId="Paint.Picture">
                  <p:embed/>
                </p:oleObj>
              </mc:Choice>
              <mc:Fallback>
                <p:oleObj name="Bitmap Image" r:id="rId3" imgW="5401429" imgH="3038095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581400"/>
                        <a:ext cx="5181600" cy="291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3091</TotalTime>
  <Words>1807</Words>
  <Application>Microsoft Office PowerPoint</Application>
  <PresentationFormat>On-screen Show (4:3)</PresentationFormat>
  <Paragraphs>424</Paragraphs>
  <Slides>70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Design padrão</vt:lpstr>
      <vt:lpstr>Introdução à Computação Gráfica Cor</vt:lpstr>
      <vt:lpstr>Cor</vt:lpstr>
      <vt:lpstr>Paradigmas de Abstração</vt:lpstr>
      <vt:lpstr>Modelo Espectral de Cor</vt:lpstr>
      <vt:lpstr>Reflexão e Refração</vt:lpstr>
      <vt:lpstr>Modelo Matemático de Cor</vt:lpstr>
      <vt:lpstr>Espectro Visível</vt:lpstr>
      <vt:lpstr>Luz Visível</vt:lpstr>
      <vt:lpstr>Sistemas Físicos de Cor</vt:lpstr>
      <vt:lpstr>Percepção de Cor</vt:lpstr>
      <vt:lpstr>Representação</vt:lpstr>
      <vt:lpstr>Amostragem</vt:lpstr>
      <vt:lpstr>Sistema Visual Humano</vt:lpstr>
      <vt:lpstr>Tipos de Cones</vt:lpstr>
      <vt:lpstr>Eficiência Luminosa</vt:lpstr>
      <vt:lpstr>Eficiência Luminosa Relativa</vt:lpstr>
      <vt:lpstr>Sistemas Emissivos</vt:lpstr>
      <vt:lpstr>Amostragem e Reconstrução</vt:lpstr>
      <vt:lpstr>O Problema De Reprodução De Cor Em CG</vt:lpstr>
      <vt:lpstr>Representação Discreta de Cor</vt:lpstr>
      <vt:lpstr>Espaço Perceptual de Cor</vt:lpstr>
      <vt:lpstr>Metamerismo</vt:lpstr>
      <vt:lpstr>Reconstrução de Cor</vt:lpstr>
      <vt:lpstr>Funções de Reconstrução de Cor</vt:lpstr>
      <vt:lpstr>Resposta Espectral</vt:lpstr>
      <vt:lpstr>Diagrama de Cromaticidade</vt:lpstr>
      <vt:lpstr>Intensidade Negativa?</vt:lpstr>
      <vt:lpstr>Sólido de Cor</vt:lpstr>
      <vt:lpstr>Sólido de Cor</vt:lpstr>
      <vt:lpstr>Propriedades</vt:lpstr>
      <vt:lpstr>Diagrama de Cromaticidade</vt:lpstr>
      <vt:lpstr>Coordenadas de Cromaticidade</vt:lpstr>
      <vt:lpstr>Luminância</vt:lpstr>
      <vt:lpstr>Cálculo da Luminância</vt:lpstr>
      <vt:lpstr>Decomposição Crominância-Luminância</vt:lpstr>
      <vt:lpstr>Núcleo do Funcional de Luminância</vt:lpstr>
      <vt:lpstr>Propriedade</vt:lpstr>
      <vt:lpstr>Plano de Crominância</vt:lpstr>
      <vt:lpstr>Núcleo do Operador de Luminância</vt:lpstr>
      <vt:lpstr>Cor Dominante e Complementar</vt:lpstr>
      <vt:lpstr>Saturação e Cor Complementar no Diagrama de Cromaticidade xy </vt:lpstr>
      <vt:lpstr>Diagrama de Cromaticidade XYZ</vt:lpstr>
      <vt:lpstr>Padrão  CIE</vt:lpstr>
      <vt:lpstr>Bases CIE</vt:lpstr>
      <vt:lpstr>Criação do Sistema XYZ</vt:lpstr>
      <vt:lpstr>Construção Geométrica</vt:lpstr>
      <vt:lpstr>Sistema xyY</vt:lpstr>
      <vt:lpstr>Sistema xyY</vt:lpstr>
      <vt:lpstr>Conversão RGB-XYZ</vt:lpstr>
      <vt:lpstr>Branco Padrão</vt:lpstr>
      <vt:lpstr>Matriz de Conversão</vt:lpstr>
      <vt:lpstr>Sistemas de Cor</vt:lpstr>
      <vt:lpstr>Sistemas Padrão</vt:lpstr>
      <vt:lpstr>Sistema  CMY</vt:lpstr>
      <vt:lpstr>Sistemas dos Dispositivos</vt:lpstr>
      <vt:lpstr>Cubo RGB</vt:lpstr>
      <vt:lpstr>Gamutes</vt:lpstr>
      <vt:lpstr>Gamute</vt:lpstr>
      <vt:lpstr>Sistemas Computacionais</vt:lpstr>
      <vt:lpstr>Sistemas de Interface</vt:lpstr>
      <vt:lpstr>Tipos de Sistema de Interface</vt:lpstr>
      <vt:lpstr>Paradigmas de Cor</vt:lpstr>
      <vt:lpstr>Sistema HSV</vt:lpstr>
      <vt:lpstr>Visualização do Sistema HSV</vt:lpstr>
      <vt:lpstr>Conversão RGB-HSV</vt:lpstr>
      <vt:lpstr>Sistema HSL</vt:lpstr>
      <vt:lpstr>Sistema HSL</vt:lpstr>
      <vt:lpstr>Sistemas Baseados em Amostras</vt:lpstr>
      <vt:lpstr>Sistema de Munsell</vt:lpstr>
      <vt:lpstr>Correção Gama</vt:lpstr>
    </vt:vector>
  </TitlesOfParts>
  <Company>UFRJ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Computação Gráfica</dc:title>
  <dc:creator>Coppe/Sistemas</dc:creator>
  <cp:lastModifiedBy>Paulo Roma Cavalcanti</cp:lastModifiedBy>
  <cp:revision>154</cp:revision>
  <dcterms:created xsi:type="dcterms:W3CDTF">2002-04-02T20:11:36Z</dcterms:created>
  <dcterms:modified xsi:type="dcterms:W3CDTF">2019-10-20T15:37:20Z</dcterms:modified>
</cp:coreProperties>
</file>