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80" r:id="rId19"/>
    <p:sldId id="271" r:id="rId20"/>
    <p:sldId id="281" r:id="rId21"/>
    <p:sldId id="282" r:id="rId22"/>
    <p:sldId id="272" r:id="rId23"/>
    <p:sldId id="273" r:id="rId24"/>
    <p:sldId id="284" r:id="rId25"/>
    <p:sldId id="285" r:id="rId26"/>
    <p:sldId id="274" r:id="rId27"/>
    <p:sldId id="283" r:id="rId28"/>
    <p:sldId id="275" r:id="rId29"/>
    <p:sldId id="276" r:id="rId30"/>
    <p:sldId id="277" r:id="rId31"/>
  </p:sldIdLst>
  <p:sldSz cx="10080625" cy="7559675"/>
  <p:notesSz cx="7556500" cy="10691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EC17C-9196-8DA8-A2AC-51C2068D5BEA}" v="75" dt="2019-10-20T15:50:07.817"/>
    <p1510:client id="{B39F37D8-8A04-EC90-E38A-1AEF52CD93CF}" v="51" dt="2019-10-20T15:03:15.906"/>
    <p1510:client id="{E0CF8452-0036-042D-C49F-2DDA5FB1E2F5}" v="184" dt="2019-10-20T15:33:02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0" y="-2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Cavalcanti" userId="S::roma@dcc.ufrj.br::baa1c4b3-324b-4001-8316-4ab30440d878" providerId="AD" clId="Web-{B39F37D8-8A04-EC90-E38A-1AEF52CD93CF}"/>
    <pc:docChg chg="modSld">
      <pc:chgData name="Paulo Cavalcanti" userId="S::roma@dcc.ufrj.br::baa1c4b3-324b-4001-8316-4ab30440d878" providerId="AD" clId="Web-{B39F37D8-8A04-EC90-E38A-1AEF52CD93CF}" dt="2019-10-20T15:03:15.906" v="46" actId="20577"/>
      <pc:docMkLst>
        <pc:docMk/>
      </pc:docMkLst>
      <pc:sldChg chg="modSp">
        <pc:chgData name="Paulo Cavalcanti" userId="S::roma@dcc.ufrj.br::baa1c4b3-324b-4001-8316-4ab30440d878" providerId="AD" clId="Web-{B39F37D8-8A04-EC90-E38A-1AEF52CD93CF}" dt="2019-10-20T14:54:49.013" v="9" actId="20577"/>
        <pc:sldMkLst>
          <pc:docMk/>
          <pc:sldMk cId="0" sldId="257"/>
        </pc:sldMkLst>
        <pc:spChg chg="mod">
          <ac:chgData name="Paulo Cavalcanti" userId="S::roma@dcc.ufrj.br::baa1c4b3-324b-4001-8316-4ab30440d878" providerId="AD" clId="Web-{B39F37D8-8A04-EC90-E38A-1AEF52CD93CF}" dt="2019-10-20T14:54:49.013" v="9" actId="20577"/>
          <ac:spMkLst>
            <pc:docMk/>
            <pc:sldMk cId="0" sldId="257"/>
            <ac:spMk id="4097" creationId="{373EABA4-4D02-42CA-B362-B49A1B8E34CD}"/>
          </ac:spMkLst>
        </pc:spChg>
      </pc:sldChg>
      <pc:sldChg chg="modSp">
        <pc:chgData name="Paulo Cavalcanti" userId="S::roma@dcc.ufrj.br::baa1c4b3-324b-4001-8316-4ab30440d878" providerId="AD" clId="Web-{B39F37D8-8A04-EC90-E38A-1AEF52CD93CF}" dt="2019-10-20T14:55:17.716" v="11" actId="14100"/>
        <pc:sldMkLst>
          <pc:docMk/>
          <pc:sldMk cId="0" sldId="258"/>
        </pc:sldMkLst>
        <pc:spChg chg="mod">
          <ac:chgData name="Paulo Cavalcanti" userId="S::roma@dcc.ufrj.br::baa1c4b3-324b-4001-8316-4ab30440d878" providerId="AD" clId="Web-{B39F37D8-8A04-EC90-E38A-1AEF52CD93CF}" dt="2019-10-20T14:55:17.716" v="11" actId="14100"/>
          <ac:spMkLst>
            <pc:docMk/>
            <pc:sldMk cId="0" sldId="258"/>
            <ac:spMk id="5121" creationId="{AC3FED04-D8E4-4F8F-B79D-17E737F23399}"/>
          </ac:spMkLst>
        </pc:spChg>
      </pc:sldChg>
      <pc:sldChg chg="modSp">
        <pc:chgData name="Paulo Cavalcanti" userId="S::roma@dcc.ufrj.br::baa1c4b3-324b-4001-8316-4ab30440d878" providerId="AD" clId="Web-{B39F37D8-8A04-EC90-E38A-1AEF52CD93CF}" dt="2019-10-20T14:54:07.919" v="8" actId="20577"/>
        <pc:sldMkLst>
          <pc:docMk/>
          <pc:sldMk cId="0" sldId="259"/>
        </pc:sldMkLst>
        <pc:spChg chg="mod">
          <ac:chgData name="Paulo Cavalcanti" userId="S::roma@dcc.ufrj.br::baa1c4b3-324b-4001-8316-4ab30440d878" providerId="AD" clId="Web-{B39F37D8-8A04-EC90-E38A-1AEF52CD93CF}" dt="2019-10-20T14:54:07.919" v="8" actId="20577"/>
          <ac:spMkLst>
            <pc:docMk/>
            <pc:sldMk cId="0" sldId="259"/>
            <ac:spMk id="6145" creationId="{B3143309-E911-4B6D-8789-85038005B79E}"/>
          </ac:spMkLst>
        </pc:spChg>
      </pc:sldChg>
      <pc:sldChg chg="modSp">
        <pc:chgData name="Paulo Cavalcanti" userId="S::roma@dcc.ufrj.br::baa1c4b3-324b-4001-8316-4ab30440d878" providerId="AD" clId="Web-{B39F37D8-8A04-EC90-E38A-1AEF52CD93CF}" dt="2019-10-20T14:58:19.639" v="29" actId="1076"/>
        <pc:sldMkLst>
          <pc:docMk/>
          <pc:sldMk cId="0" sldId="261"/>
        </pc:sldMkLst>
        <pc:spChg chg="mod">
          <ac:chgData name="Paulo Cavalcanti" userId="S::roma@dcc.ufrj.br::baa1c4b3-324b-4001-8316-4ab30440d878" providerId="AD" clId="Web-{B39F37D8-8A04-EC90-E38A-1AEF52CD93CF}" dt="2019-10-20T14:55:56.966" v="13" actId="20577"/>
          <ac:spMkLst>
            <pc:docMk/>
            <pc:sldMk cId="0" sldId="261"/>
            <ac:spMk id="8193" creationId="{4FEDCAF8-8F96-4203-985D-7F19E933CD2E}"/>
          </ac:spMkLst>
        </pc:spChg>
        <pc:spChg chg="mod">
          <ac:chgData name="Paulo Cavalcanti" userId="S::roma@dcc.ufrj.br::baa1c4b3-324b-4001-8316-4ab30440d878" providerId="AD" clId="Web-{B39F37D8-8A04-EC90-E38A-1AEF52CD93CF}" dt="2019-10-20T14:57:52.498" v="27" actId="20577"/>
          <ac:spMkLst>
            <pc:docMk/>
            <pc:sldMk cId="0" sldId="261"/>
            <ac:spMk id="8194" creationId="{92CB9843-7E14-4454-853E-E9972195A7B7}"/>
          </ac:spMkLst>
        </pc:spChg>
        <pc:graphicFrameChg chg="mod">
          <ac:chgData name="Paulo Cavalcanti" userId="S::roma@dcc.ufrj.br::baa1c4b3-324b-4001-8316-4ab30440d878" providerId="AD" clId="Web-{B39F37D8-8A04-EC90-E38A-1AEF52CD93CF}" dt="2019-10-20T14:58:19.639" v="29" actId="1076"/>
          <ac:graphicFrameMkLst>
            <pc:docMk/>
            <pc:sldMk cId="0" sldId="261"/>
            <ac:graphicFrameMk id="8198" creationId="{2E2E52EF-9624-4254-90D6-42F6DB04DEB8}"/>
          </ac:graphicFrameMkLst>
        </pc:graphicFrameChg>
      </pc:sldChg>
      <pc:sldChg chg="modSp">
        <pc:chgData name="Paulo Cavalcanti" userId="S::roma@dcc.ufrj.br::baa1c4b3-324b-4001-8316-4ab30440d878" providerId="AD" clId="Web-{B39F37D8-8A04-EC90-E38A-1AEF52CD93CF}" dt="2019-10-20T15:00:36.937" v="37" actId="20577"/>
        <pc:sldMkLst>
          <pc:docMk/>
          <pc:sldMk cId="0" sldId="262"/>
        </pc:sldMkLst>
        <pc:spChg chg="mod">
          <ac:chgData name="Paulo Cavalcanti" userId="S::roma@dcc.ufrj.br::baa1c4b3-324b-4001-8316-4ab30440d878" providerId="AD" clId="Web-{B39F37D8-8A04-EC90-E38A-1AEF52CD93CF}" dt="2019-10-20T15:00:36.937" v="37" actId="20577"/>
          <ac:spMkLst>
            <pc:docMk/>
            <pc:sldMk cId="0" sldId="262"/>
            <ac:spMk id="9218" creationId="{905A6834-790E-44EB-9052-B5E4F85A7FF2}"/>
          </ac:spMkLst>
        </pc:spChg>
      </pc:sldChg>
      <pc:sldChg chg="modSp">
        <pc:chgData name="Paulo Cavalcanti" userId="S::roma@dcc.ufrj.br::baa1c4b3-324b-4001-8316-4ab30440d878" providerId="AD" clId="Web-{B39F37D8-8A04-EC90-E38A-1AEF52CD93CF}" dt="2019-10-20T14:59:40.858" v="33" actId="20577"/>
        <pc:sldMkLst>
          <pc:docMk/>
          <pc:sldMk cId="0" sldId="263"/>
        </pc:sldMkLst>
        <pc:spChg chg="mod">
          <ac:chgData name="Paulo Cavalcanti" userId="S::roma@dcc.ufrj.br::baa1c4b3-324b-4001-8316-4ab30440d878" providerId="AD" clId="Web-{B39F37D8-8A04-EC90-E38A-1AEF52CD93CF}" dt="2019-10-20T14:59:40.858" v="33" actId="20577"/>
          <ac:spMkLst>
            <pc:docMk/>
            <pc:sldMk cId="0" sldId="263"/>
            <ac:spMk id="10242" creationId="{3208C8E6-3095-4C0C-9540-BCABD0138F8D}"/>
          </ac:spMkLst>
        </pc:spChg>
      </pc:sldChg>
      <pc:sldChg chg="modSp">
        <pc:chgData name="Paulo Cavalcanti" userId="S::roma@dcc.ufrj.br::baa1c4b3-324b-4001-8316-4ab30440d878" providerId="AD" clId="Web-{B39F37D8-8A04-EC90-E38A-1AEF52CD93CF}" dt="2019-10-20T15:03:15.906" v="46" actId="20577"/>
        <pc:sldMkLst>
          <pc:docMk/>
          <pc:sldMk cId="0" sldId="268"/>
        </pc:sldMkLst>
        <pc:spChg chg="mod">
          <ac:chgData name="Paulo Cavalcanti" userId="S::roma@dcc.ufrj.br::baa1c4b3-324b-4001-8316-4ab30440d878" providerId="AD" clId="Web-{B39F37D8-8A04-EC90-E38A-1AEF52CD93CF}" dt="2019-10-20T15:03:15.906" v="46" actId="20577"/>
          <ac:spMkLst>
            <pc:docMk/>
            <pc:sldMk cId="0" sldId="268"/>
            <ac:spMk id="15361" creationId="{27A218DB-1990-424B-8B45-40B58AC9F012}"/>
          </ac:spMkLst>
        </pc:spChg>
      </pc:sldChg>
      <pc:sldChg chg="modSp">
        <pc:chgData name="Paulo Cavalcanti" userId="S::roma@dcc.ufrj.br::baa1c4b3-324b-4001-8316-4ab30440d878" providerId="AD" clId="Web-{B39F37D8-8A04-EC90-E38A-1AEF52CD93CF}" dt="2019-10-20T15:02:11.093" v="41" actId="20577"/>
        <pc:sldMkLst>
          <pc:docMk/>
          <pc:sldMk cId="0" sldId="269"/>
        </pc:sldMkLst>
        <pc:spChg chg="mod">
          <ac:chgData name="Paulo Cavalcanti" userId="S::roma@dcc.ufrj.br::baa1c4b3-324b-4001-8316-4ab30440d878" providerId="AD" clId="Web-{B39F37D8-8A04-EC90-E38A-1AEF52CD93CF}" dt="2019-10-20T15:02:11.093" v="41" actId="20577"/>
          <ac:spMkLst>
            <pc:docMk/>
            <pc:sldMk cId="0" sldId="269"/>
            <ac:spMk id="16385" creationId="{E007B420-10B9-459B-B3D7-D19D56FD50A3}"/>
          </ac:spMkLst>
        </pc:spChg>
      </pc:sldChg>
    </pc:docChg>
  </pc:docChgLst>
  <pc:docChgLst>
    <pc:chgData name="Paulo Cavalcanti" userId="S::roma@dcc.ufrj.br::baa1c4b3-324b-4001-8316-4ab30440d878" providerId="AD" clId="Web-{06BEC17C-9196-8DA8-A2AC-51C2068D5BEA}"/>
    <pc:docChg chg="modSld">
      <pc:chgData name="Paulo Cavalcanti" userId="S::roma@dcc.ufrj.br::baa1c4b3-324b-4001-8316-4ab30440d878" providerId="AD" clId="Web-{06BEC17C-9196-8DA8-A2AC-51C2068D5BEA}" dt="2019-10-20T15:50:07.817" v="55" actId="1076"/>
      <pc:docMkLst>
        <pc:docMk/>
      </pc:docMkLst>
      <pc:sldChg chg="modSp">
        <pc:chgData name="Paulo Cavalcanti" userId="S::roma@dcc.ufrj.br::baa1c4b3-324b-4001-8316-4ab30440d878" providerId="AD" clId="Web-{06BEC17C-9196-8DA8-A2AC-51C2068D5BEA}" dt="2019-10-20T15:50:07.817" v="55" actId="1076"/>
        <pc:sldMkLst>
          <pc:docMk/>
          <pc:sldMk cId="0" sldId="257"/>
        </pc:sldMkLst>
        <pc:spChg chg="mod">
          <ac:chgData name="Paulo Cavalcanti" userId="S::roma@dcc.ufrj.br::baa1c4b3-324b-4001-8316-4ab30440d878" providerId="AD" clId="Web-{06BEC17C-9196-8DA8-A2AC-51C2068D5BEA}" dt="2019-10-20T15:50:07.817" v="55" actId="1076"/>
          <ac:spMkLst>
            <pc:docMk/>
            <pc:sldMk cId="0" sldId="257"/>
            <ac:spMk id="4097" creationId="{373EABA4-4D02-42CA-B362-B49A1B8E34CD}"/>
          </ac:spMkLst>
        </pc:spChg>
      </pc:sldChg>
      <pc:sldChg chg="modSp">
        <pc:chgData name="Paulo Cavalcanti" userId="S::roma@dcc.ufrj.br::baa1c4b3-324b-4001-8316-4ab30440d878" providerId="AD" clId="Web-{06BEC17C-9196-8DA8-A2AC-51C2068D5BEA}" dt="2019-10-20T15:46:15.763" v="23" actId="1076"/>
        <pc:sldMkLst>
          <pc:docMk/>
          <pc:sldMk cId="0" sldId="258"/>
        </pc:sldMkLst>
        <pc:spChg chg="mod">
          <ac:chgData name="Paulo Cavalcanti" userId="S::roma@dcc.ufrj.br::baa1c4b3-324b-4001-8316-4ab30440d878" providerId="AD" clId="Web-{06BEC17C-9196-8DA8-A2AC-51C2068D5BEA}" dt="2019-10-20T15:46:15.763" v="23" actId="1076"/>
          <ac:spMkLst>
            <pc:docMk/>
            <pc:sldMk cId="0" sldId="258"/>
            <ac:spMk id="5121" creationId="{AC3FED04-D8E4-4F8F-B79D-17E737F23399}"/>
          </ac:spMkLst>
        </pc:spChg>
      </pc:sldChg>
      <pc:sldChg chg="addSp modSp">
        <pc:chgData name="Paulo Cavalcanti" userId="S::roma@dcc.ufrj.br::baa1c4b3-324b-4001-8316-4ab30440d878" providerId="AD" clId="Web-{06BEC17C-9196-8DA8-A2AC-51C2068D5BEA}" dt="2019-10-20T15:44:45.040" v="19" actId="20577"/>
        <pc:sldMkLst>
          <pc:docMk/>
          <pc:sldMk cId="0" sldId="261"/>
        </pc:sldMkLst>
        <pc:spChg chg="mod">
          <ac:chgData name="Paulo Cavalcanti" userId="S::roma@dcc.ufrj.br::baa1c4b3-324b-4001-8316-4ab30440d878" providerId="AD" clId="Web-{06BEC17C-9196-8DA8-A2AC-51C2068D5BEA}" dt="2019-10-20T15:44:45.040" v="19" actId="20577"/>
          <ac:spMkLst>
            <pc:docMk/>
            <pc:sldMk cId="0" sldId="261"/>
            <ac:spMk id="8194" creationId="{92CB9843-7E14-4454-853E-E9972195A7B7}"/>
          </ac:spMkLst>
        </pc:spChg>
        <pc:picChg chg="add mod">
          <ac:chgData name="Paulo Cavalcanti" userId="S::roma@dcc.ufrj.br::baa1c4b3-324b-4001-8316-4ab30440d878" providerId="AD" clId="Web-{06BEC17C-9196-8DA8-A2AC-51C2068D5BEA}" dt="2019-10-20T15:44:33.446" v="16" actId="1076"/>
          <ac:picMkLst>
            <pc:docMk/>
            <pc:sldMk cId="0" sldId="261"/>
            <ac:picMk id="2" creationId="{D1448267-7A57-4652-B747-1C8F258D274C}"/>
          </ac:picMkLst>
        </pc:picChg>
      </pc:sldChg>
      <pc:sldChg chg="modSp">
        <pc:chgData name="Paulo Cavalcanti" userId="S::roma@dcc.ufrj.br::baa1c4b3-324b-4001-8316-4ab30440d878" providerId="AD" clId="Web-{06BEC17C-9196-8DA8-A2AC-51C2068D5BEA}" dt="2019-10-20T15:46:53.607" v="26" actId="14100"/>
        <pc:sldMkLst>
          <pc:docMk/>
          <pc:sldMk cId="0" sldId="264"/>
        </pc:sldMkLst>
        <pc:spChg chg="mod">
          <ac:chgData name="Paulo Cavalcanti" userId="S::roma@dcc.ufrj.br::baa1c4b3-324b-4001-8316-4ab30440d878" providerId="AD" clId="Web-{06BEC17C-9196-8DA8-A2AC-51C2068D5BEA}" dt="2019-10-20T15:46:53.607" v="26" actId="14100"/>
          <ac:spMkLst>
            <pc:docMk/>
            <pc:sldMk cId="0" sldId="264"/>
            <ac:spMk id="11265" creationId="{330CF37B-0B60-427F-92F0-32DEA3B9211A}"/>
          </ac:spMkLst>
        </pc:spChg>
      </pc:sldChg>
      <pc:sldChg chg="modSp">
        <pc:chgData name="Paulo Cavalcanti" userId="S::roma@dcc.ufrj.br::baa1c4b3-324b-4001-8316-4ab30440d878" providerId="AD" clId="Web-{06BEC17C-9196-8DA8-A2AC-51C2068D5BEA}" dt="2019-10-20T15:47:03.577" v="28" actId="1076"/>
        <pc:sldMkLst>
          <pc:docMk/>
          <pc:sldMk cId="0" sldId="265"/>
        </pc:sldMkLst>
        <pc:spChg chg="mod">
          <ac:chgData name="Paulo Cavalcanti" userId="S::roma@dcc.ufrj.br::baa1c4b3-324b-4001-8316-4ab30440d878" providerId="AD" clId="Web-{06BEC17C-9196-8DA8-A2AC-51C2068D5BEA}" dt="2019-10-20T15:47:03.577" v="28" actId="1076"/>
          <ac:spMkLst>
            <pc:docMk/>
            <pc:sldMk cId="0" sldId="265"/>
            <ac:spMk id="12290" creationId="{25CC064F-AD75-4518-9C55-A10744A30008}"/>
          </ac:spMkLst>
        </pc:spChg>
      </pc:sldChg>
      <pc:sldChg chg="modSp">
        <pc:chgData name="Paulo Cavalcanti" userId="S::roma@dcc.ufrj.br::baa1c4b3-324b-4001-8316-4ab30440d878" providerId="AD" clId="Web-{06BEC17C-9196-8DA8-A2AC-51C2068D5BEA}" dt="2019-10-20T15:47:14.936" v="30" actId="1076"/>
        <pc:sldMkLst>
          <pc:docMk/>
          <pc:sldMk cId="0" sldId="266"/>
        </pc:sldMkLst>
        <pc:spChg chg="mod">
          <ac:chgData name="Paulo Cavalcanti" userId="S::roma@dcc.ufrj.br::baa1c4b3-324b-4001-8316-4ab30440d878" providerId="AD" clId="Web-{06BEC17C-9196-8DA8-A2AC-51C2068D5BEA}" dt="2019-10-20T15:47:14.936" v="30" actId="1076"/>
          <ac:spMkLst>
            <pc:docMk/>
            <pc:sldMk cId="0" sldId="266"/>
            <ac:spMk id="13313" creationId="{A57EBFC1-9103-4432-8611-692B6E92B83C}"/>
          </ac:spMkLst>
        </pc:spChg>
      </pc:sldChg>
      <pc:sldChg chg="modSp">
        <pc:chgData name="Paulo Cavalcanti" userId="S::roma@dcc.ufrj.br::baa1c4b3-324b-4001-8316-4ab30440d878" providerId="AD" clId="Web-{06BEC17C-9196-8DA8-A2AC-51C2068D5BEA}" dt="2019-10-20T15:47:28.530" v="32" actId="1076"/>
        <pc:sldMkLst>
          <pc:docMk/>
          <pc:sldMk cId="0" sldId="267"/>
        </pc:sldMkLst>
        <pc:spChg chg="mod">
          <ac:chgData name="Paulo Cavalcanti" userId="S::roma@dcc.ufrj.br::baa1c4b3-324b-4001-8316-4ab30440d878" providerId="AD" clId="Web-{06BEC17C-9196-8DA8-A2AC-51C2068D5BEA}" dt="2019-10-20T15:47:28.530" v="32" actId="1076"/>
          <ac:spMkLst>
            <pc:docMk/>
            <pc:sldMk cId="0" sldId="267"/>
            <ac:spMk id="14337" creationId="{58DB6DE1-F74C-45AB-A00E-B8347AF2CC31}"/>
          </ac:spMkLst>
        </pc:spChg>
      </pc:sldChg>
      <pc:sldChg chg="modSp">
        <pc:chgData name="Paulo Cavalcanti" userId="S::roma@dcc.ufrj.br::baa1c4b3-324b-4001-8316-4ab30440d878" providerId="AD" clId="Web-{06BEC17C-9196-8DA8-A2AC-51C2068D5BEA}" dt="2019-10-20T15:47:38.078" v="34" actId="1076"/>
        <pc:sldMkLst>
          <pc:docMk/>
          <pc:sldMk cId="0" sldId="268"/>
        </pc:sldMkLst>
        <pc:spChg chg="mod">
          <ac:chgData name="Paulo Cavalcanti" userId="S::roma@dcc.ufrj.br::baa1c4b3-324b-4001-8316-4ab30440d878" providerId="AD" clId="Web-{06BEC17C-9196-8DA8-A2AC-51C2068D5BEA}" dt="2019-10-20T15:47:38.078" v="34" actId="1076"/>
          <ac:spMkLst>
            <pc:docMk/>
            <pc:sldMk cId="0" sldId="268"/>
            <ac:spMk id="15361" creationId="{27A218DB-1990-424B-8B45-40B58AC9F012}"/>
          </ac:spMkLst>
        </pc:spChg>
      </pc:sldChg>
      <pc:sldChg chg="modSp">
        <pc:chgData name="Paulo Cavalcanti" userId="S::roma@dcc.ufrj.br::baa1c4b3-324b-4001-8316-4ab30440d878" providerId="AD" clId="Web-{06BEC17C-9196-8DA8-A2AC-51C2068D5BEA}" dt="2019-10-20T15:47:50.625" v="36" actId="1076"/>
        <pc:sldMkLst>
          <pc:docMk/>
          <pc:sldMk cId="0" sldId="269"/>
        </pc:sldMkLst>
        <pc:spChg chg="mod">
          <ac:chgData name="Paulo Cavalcanti" userId="S::roma@dcc.ufrj.br::baa1c4b3-324b-4001-8316-4ab30440d878" providerId="AD" clId="Web-{06BEC17C-9196-8DA8-A2AC-51C2068D5BEA}" dt="2019-10-20T15:47:50.625" v="36" actId="1076"/>
          <ac:spMkLst>
            <pc:docMk/>
            <pc:sldMk cId="0" sldId="269"/>
            <ac:spMk id="16385" creationId="{E007B420-10B9-459B-B3D7-D19D56FD50A3}"/>
          </ac:spMkLst>
        </pc:spChg>
      </pc:sldChg>
      <pc:sldChg chg="modSp">
        <pc:chgData name="Paulo Cavalcanti" userId="S::roma@dcc.ufrj.br::baa1c4b3-324b-4001-8316-4ab30440d878" providerId="AD" clId="Web-{06BEC17C-9196-8DA8-A2AC-51C2068D5BEA}" dt="2019-10-20T15:48:14.344" v="40" actId="1076"/>
        <pc:sldMkLst>
          <pc:docMk/>
          <pc:sldMk cId="0" sldId="270"/>
        </pc:sldMkLst>
        <pc:spChg chg="mod">
          <ac:chgData name="Paulo Cavalcanti" userId="S::roma@dcc.ufrj.br::baa1c4b3-324b-4001-8316-4ab30440d878" providerId="AD" clId="Web-{06BEC17C-9196-8DA8-A2AC-51C2068D5BEA}" dt="2019-10-20T15:48:14.344" v="40" actId="1076"/>
          <ac:spMkLst>
            <pc:docMk/>
            <pc:sldMk cId="0" sldId="270"/>
            <ac:spMk id="17409" creationId="{F4CC86DA-AF3B-48DE-91D7-5BA4C256885A}"/>
          </ac:spMkLst>
        </pc:spChg>
      </pc:sldChg>
      <pc:sldChg chg="modSp">
        <pc:chgData name="Paulo Cavalcanti" userId="S::roma@dcc.ufrj.br::baa1c4b3-324b-4001-8316-4ab30440d878" providerId="AD" clId="Web-{06BEC17C-9196-8DA8-A2AC-51C2068D5BEA}" dt="2019-10-20T15:48:31.470" v="42" actId="1076"/>
        <pc:sldMkLst>
          <pc:docMk/>
          <pc:sldMk cId="0" sldId="271"/>
        </pc:sldMkLst>
        <pc:spChg chg="mod">
          <ac:chgData name="Paulo Cavalcanti" userId="S::roma@dcc.ufrj.br::baa1c4b3-324b-4001-8316-4ab30440d878" providerId="AD" clId="Web-{06BEC17C-9196-8DA8-A2AC-51C2068D5BEA}" dt="2019-10-20T15:48:31.470" v="42" actId="1076"/>
          <ac:spMkLst>
            <pc:docMk/>
            <pc:sldMk cId="0" sldId="271"/>
            <ac:spMk id="18433" creationId="{30E7B336-8290-44F3-920B-1EBC28F696CE}"/>
          </ac:spMkLst>
        </pc:spChg>
      </pc:sldChg>
      <pc:sldChg chg="modSp">
        <pc:chgData name="Paulo Cavalcanti" userId="S::roma@dcc.ufrj.br::baa1c4b3-324b-4001-8316-4ab30440d878" providerId="AD" clId="Web-{06BEC17C-9196-8DA8-A2AC-51C2068D5BEA}" dt="2019-10-20T15:48:44.080" v="44" actId="1076"/>
        <pc:sldMkLst>
          <pc:docMk/>
          <pc:sldMk cId="0" sldId="272"/>
        </pc:sldMkLst>
        <pc:spChg chg="mod">
          <ac:chgData name="Paulo Cavalcanti" userId="S::roma@dcc.ufrj.br::baa1c4b3-324b-4001-8316-4ab30440d878" providerId="AD" clId="Web-{06BEC17C-9196-8DA8-A2AC-51C2068D5BEA}" dt="2019-10-20T15:48:44.080" v="44" actId="1076"/>
          <ac:spMkLst>
            <pc:docMk/>
            <pc:sldMk cId="0" sldId="272"/>
            <ac:spMk id="19457" creationId="{90D63991-6228-497D-8CBB-432A967A5DAB}"/>
          </ac:spMkLst>
        </pc:spChg>
      </pc:sldChg>
      <pc:sldChg chg="modSp">
        <pc:chgData name="Paulo Cavalcanti" userId="S::roma@dcc.ufrj.br::baa1c4b3-324b-4001-8316-4ab30440d878" providerId="AD" clId="Web-{06BEC17C-9196-8DA8-A2AC-51C2068D5BEA}" dt="2019-10-20T15:48:53.064" v="46" actId="1076"/>
        <pc:sldMkLst>
          <pc:docMk/>
          <pc:sldMk cId="0" sldId="273"/>
        </pc:sldMkLst>
        <pc:spChg chg="mod">
          <ac:chgData name="Paulo Cavalcanti" userId="S::roma@dcc.ufrj.br::baa1c4b3-324b-4001-8316-4ab30440d878" providerId="AD" clId="Web-{06BEC17C-9196-8DA8-A2AC-51C2068D5BEA}" dt="2019-10-20T15:48:53.064" v="46" actId="1076"/>
          <ac:spMkLst>
            <pc:docMk/>
            <pc:sldMk cId="0" sldId="273"/>
            <ac:spMk id="20481" creationId="{1DBDB9F6-2A60-4739-B06A-02A6B7E8F7E4}"/>
          </ac:spMkLst>
        </pc:spChg>
      </pc:sldChg>
      <pc:sldChg chg="modSp">
        <pc:chgData name="Paulo Cavalcanti" userId="S::roma@dcc.ufrj.br::baa1c4b3-324b-4001-8316-4ab30440d878" providerId="AD" clId="Web-{06BEC17C-9196-8DA8-A2AC-51C2068D5BEA}" dt="2019-10-20T15:49:13.971" v="50" actId="1076"/>
        <pc:sldMkLst>
          <pc:docMk/>
          <pc:sldMk cId="0" sldId="274"/>
        </pc:sldMkLst>
        <pc:spChg chg="mod">
          <ac:chgData name="Paulo Cavalcanti" userId="S::roma@dcc.ufrj.br::baa1c4b3-324b-4001-8316-4ab30440d878" providerId="AD" clId="Web-{06BEC17C-9196-8DA8-A2AC-51C2068D5BEA}" dt="2019-10-20T15:49:13.971" v="50" actId="1076"/>
          <ac:spMkLst>
            <pc:docMk/>
            <pc:sldMk cId="0" sldId="274"/>
            <ac:spMk id="21505" creationId="{9CD1C0B1-E2C8-4F83-B967-130C6B144E50}"/>
          </ac:spMkLst>
        </pc:spChg>
      </pc:sldChg>
      <pc:sldChg chg="modSp">
        <pc:chgData name="Paulo Cavalcanti" userId="S::roma@dcc.ufrj.br::baa1c4b3-324b-4001-8316-4ab30440d878" providerId="AD" clId="Web-{06BEC17C-9196-8DA8-A2AC-51C2068D5BEA}" dt="2019-10-20T15:49:29.487" v="52" actId="1076"/>
        <pc:sldMkLst>
          <pc:docMk/>
          <pc:sldMk cId="0" sldId="276"/>
        </pc:sldMkLst>
        <pc:spChg chg="mod">
          <ac:chgData name="Paulo Cavalcanti" userId="S::roma@dcc.ufrj.br::baa1c4b3-324b-4001-8316-4ab30440d878" providerId="AD" clId="Web-{06BEC17C-9196-8DA8-A2AC-51C2068D5BEA}" dt="2019-10-20T15:49:29.487" v="52" actId="1076"/>
          <ac:spMkLst>
            <pc:docMk/>
            <pc:sldMk cId="0" sldId="276"/>
            <ac:spMk id="23553" creationId="{FFE67B96-9BC5-4CF6-B4CA-04FEE5A2C557}"/>
          </ac:spMkLst>
        </pc:spChg>
      </pc:sldChg>
      <pc:sldChg chg="modSp">
        <pc:chgData name="Paulo Cavalcanti" userId="S::roma@dcc.ufrj.br::baa1c4b3-324b-4001-8316-4ab30440d878" providerId="AD" clId="Web-{06BEC17C-9196-8DA8-A2AC-51C2068D5BEA}" dt="2019-10-20T15:49:37.300" v="54" actId="1076"/>
        <pc:sldMkLst>
          <pc:docMk/>
          <pc:sldMk cId="0" sldId="277"/>
        </pc:sldMkLst>
        <pc:spChg chg="mod">
          <ac:chgData name="Paulo Cavalcanti" userId="S::roma@dcc.ufrj.br::baa1c4b3-324b-4001-8316-4ab30440d878" providerId="AD" clId="Web-{06BEC17C-9196-8DA8-A2AC-51C2068D5BEA}" dt="2019-10-20T15:49:37.300" v="54" actId="1076"/>
          <ac:spMkLst>
            <pc:docMk/>
            <pc:sldMk cId="0" sldId="277"/>
            <ac:spMk id="24577" creationId="{FB45023A-9F55-43EA-AE20-166B57BD8CCE}"/>
          </ac:spMkLst>
        </pc:spChg>
      </pc:sldChg>
      <pc:sldChg chg="modSp">
        <pc:chgData name="Paulo Cavalcanti" userId="S::roma@dcc.ufrj.br::baa1c4b3-324b-4001-8316-4ab30440d878" providerId="AD" clId="Web-{06BEC17C-9196-8DA8-A2AC-51C2068D5BEA}" dt="2019-10-20T15:49:01.518" v="48" actId="1076"/>
        <pc:sldMkLst>
          <pc:docMk/>
          <pc:sldMk cId="0" sldId="284"/>
        </pc:sldMkLst>
        <pc:spChg chg="mod">
          <ac:chgData name="Paulo Cavalcanti" userId="S::roma@dcc.ufrj.br::baa1c4b3-324b-4001-8316-4ab30440d878" providerId="AD" clId="Web-{06BEC17C-9196-8DA8-A2AC-51C2068D5BEA}" dt="2019-10-20T15:49:01.518" v="48" actId="1076"/>
          <ac:spMkLst>
            <pc:docMk/>
            <pc:sldMk cId="0" sldId="284"/>
            <ac:spMk id="55298" creationId="{E0412945-CABB-4881-A3E9-E4783A6C3744}"/>
          </ac:spMkLst>
        </pc:spChg>
      </pc:sldChg>
    </pc:docChg>
  </pc:docChgLst>
  <pc:docChgLst>
    <pc:chgData name="Paulo Cavalcanti" userId="S::roma@dcc.ufrj.br::baa1c4b3-324b-4001-8316-4ab30440d878" providerId="AD" clId="Web-{E0CF8452-0036-042D-C49F-2DDA5FB1E2F5}"/>
    <pc:docChg chg="modSld">
      <pc:chgData name="Paulo Cavalcanti" userId="S::roma@dcc.ufrj.br::baa1c4b3-324b-4001-8316-4ab30440d878" providerId="AD" clId="Web-{E0CF8452-0036-042D-C49F-2DDA5FB1E2F5}" dt="2019-10-20T15:33:02.261" v="176" actId="14100"/>
      <pc:docMkLst>
        <pc:docMk/>
      </pc:docMkLst>
      <pc:sldChg chg="modSp">
        <pc:chgData name="Paulo Cavalcanti" userId="S::roma@dcc.ufrj.br::baa1c4b3-324b-4001-8316-4ab30440d878" providerId="AD" clId="Web-{E0CF8452-0036-042D-C49F-2DDA5FB1E2F5}" dt="2019-10-20T15:12:11.575" v="6" actId="20577"/>
        <pc:sldMkLst>
          <pc:docMk/>
          <pc:sldMk cId="0" sldId="256"/>
        </pc:sldMkLst>
        <pc:spChg chg="mod">
          <ac:chgData name="Paulo Cavalcanti" userId="S::roma@dcc.ufrj.br::baa1c4b3-324b-4001-8316-4ab30440d878" providerId="AD" clId="Web-{E0CF8452-0036-042D-C49F-2DDA5FB1E2F5}" dt="2019-10-20T15:12:11.575" v="6" actId="20577"/>
          <ac:spMkLst>
            <pc:docMk/>
            <pc:sldMk cId="0" sldId="256"/>
            <ac:spMk id="3073" creationId="{C386258A-7DDA-4FBF-AF34-022177C3DDEE}"/>
          </ac:spMkLst>
        </pc:spChg>
        <pc:spChg chg="mod">
          <ac:chgData name="Paulo Cavalcanti" userId="S::roma@dcc.ufrj.br::baa1c4b3-324b-4001-8316-4ab30440d878" providerId="AD" clId="Web-{E0CF8452-0036-042D-C49F-2DDA5FB1E2F5}" dt="2019-10-20T15:11:46.964" v="5" actId="20577"/>
          <ac:spMkLst>
            <pc:docMk/>
            <pc:sldMk cId="0" sldId="256"/>
            <ac:spMk id="3074" creationId="{4BEBD816-DA03-46E7-ACB1-159BFA23566A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28:05.875" v="145" actId="1076"/>
        <pc:sldMkLst>
          <pc:docMk/>
          <pc:sldMk cId="0" sldId="257"/>
        </pc:sldMkLst>
        <pc:spChg chg="mod">
          <ac:chgData name="Paulo Cavalcanti" userId="S::roma@dcc.ufrj.br::baa1c4b3-324b-4001-8316-4ab30440d878" providerId="AD" clId="Web-{E0CF8452-0036-042D-C49F-2DDA5FB1E2F5}" dt="2019-10-20T15:14:28.298" v="21" actId="1076"/>
          <ac:spMkLst>
            <pc:docMk/>
            <pc:sldMk cId="0" sldId="257"/>
            <ac:spMk id="4097" creationId="{373EABA4-4D02-42CA-B362-B49A1B8E34CD}"/>
          </ac:spMkLst>
        </pc:spChg>
        <pc:picChg chg="mod">
          <ac:chgData name="Paulo Cavalcanti" userId="S::roma@dcc.ufrj.br::baa1c4b3-324b-4001-8316-4ab30440d878" providerId="AD" clId="Web-{E0CF8452-0036-042D-C49F-2DDA5FB1E2F5}" dt="2019-10-20T15:28:05.875" v="145" actId="1076"/>
          <ac:picMkLst>
            <pc:docMk/>
            <pc:sldMk cId="0" sldId="257"/>
            <ac:picMk id="4098" creationId="{89AD4129-A6CA-40B3-A723-F0F8771613DF}"/>
          </ac:picMkLst>
        </pc:picChg>
      </pc:sldChg>
      <pc:sldChg chg="modSp">
        <pc:chgData name="Paulo Cavalcanti" userId="S::roma@dcc.ufrj.br::baa1c4b3-324b-4001-8316-4ab30440d878" providerId="AD" clId="Web-{E0CF8452-0036-042D-C49F-2DDA5FB1E2F5}" dt="2019-10-20T15:14:35.439" v="22" actId="1076"/>
        <pc:sldMkLst>
          <pc:docMk/>
          <pc:sldMk cId="0" sldId="258"/>
        </pc:sldMkLst>
        <pc:spChg chg="mod">
          <ac:chgData name="Paulo Cavalcanti" userId="S::roma@dcc.ufrj.br::baa1c4b3-324b-4001-8316-4ab30440d878" providerId="AD" clId="Web-{E0CF8452-0036-042D-C49F-2DDA5FB1E2F5}" dt="2019-10-20T15:14:35.439" v="22" actId="1076"/>
          <ac:spMkLst>
            <pc:docMk/>
            <pc:sldMk cId="0" sldId="258"/>
            <ac:spMk id="5121" creationId="{AC3FED04-D8E4-4F8F-B79D-17E737F23399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16:17.084" v="29" actId="1076"/>
        <pc:sldMkLst>
          <pc:docMk/>
          <pc:sldMk cId="0" sldId="261"/>
        </pc:sldMkLst>
        <pc:spChg chg="mod">
          <ac:chgData name="Paulo Cavalcanti" userId="S::roma@dcc.ufrj.br::baa1c4b3-324b-4001-8316-4ab30440d878" providerId="AD" clId="Web-{E0CF8452-0036-042D-C49F-2DDA5FB1E2F5}" dt="2019-10-20T15:16:17.084" v="29" actId="1076"/>
          <ac:spMkLst>
            <pc:docMk/>
            <pc:sldMk cId="0" sldId="261"/>
            <ac:spMk id="8193" creationId="{4FEDCAF8-8F96-4203-985D-7F19E933CD2E}"/>
          </ac:spMkLst>
        </pc:spChg>
        <pc:spChg chg="mod">
          <ac:chgData name="Paulo Cavalcanti" userId="S::roma@dcc.ufrj.br::baa1c4b3-324b-4001-8316-4ab30440d878" providerId="AD" clId="Web-{E0CF8452-0036-042D-C49F-2DDA5FB1E2F5}" dt="2019-10-20T15:15:35.254" v="28" actId="20577"/>
          <ac:spMkLst>
            <pc:docMk/>
            <pc:sldMk cId="0" sldId="261"/>
            <ac:spMk id="8194" creationId="{92CB9843-7E14-4454-853E-E9972195A7B7}"/>
          </ac:spMkLst>
        </pc:spChg>
        <pc:graphicFrameChg chg="mod">
          <ac:chgData name="Paulo Cavalcanti" userId="S::roma@dcc.ufrj.br::baa1c4b3-324b-4001-8316-4ab30440d878" providerId="AD" clId="Web-{E0CF8452-0036-042D-C49F-2DDA5FB1E2F5}" dt="2019-10-20T15:15:13.409" v="26" actId="1076"/>
          <ac:graphicFrameMkLst>
            <pc:docMk/>
            <pc:sldMk cId="0" sldId="261"/>
            <ac:graphicFrameMk id="8195" creationId="{EF9EA794-D0FB-4B45-9868-8B5B941D343A}"/>
          </ac:graphicFrameMkLst>
        </pc:graphicFrameChg>
      </pc:sldChg>
      <pc:sldChg chg="modSp">
        <pc:chgData name="Paulo Cavalcanti" userId="S::roma@dcc.ufrj.br::baa1c4b3-324b-4001-8316-4ab30440d878" providerId="AD" clId="Web-{E0CF8452-0036-042D-C49F-2DDA5FB1E2F5}" dt="2019-10-20T15:16:48.304" v="34" actId="1076"/>
        <pc:sldMkLst>
          <pc:docMk/>
          <pc:sldMk cId="0" sldId="262"/>
        </pc:sldMkLst>
        <pc:spChg chg="mod">
          <ac:chgData name="Paulo Cavalcanti" userId="S::roma@dcc.ufrj.br::baa1c4b3-324b-4001-8316-4ab30440d878" providerId="AD" clId="Web-{E0CF8452-0036-042D-C49F-2DDA5FB1E2F5}" dt="2019-10-20T15:16:48.304" v="34" actId="1076"/>
          <ac:spMkLst>
            <pc:docMk/>
            <pc:sldMk cId="0" sldId="262"/>
            <ac:spMk id="9217" creationId="{80FE4B3F-54F8-4E23-9F7F-CA848F7478AE}"/>
          </ac:spMkLst>
        </pc:spChg>
        <pc:spChg chg="mod">
          <ac:chgData name="Paulo Cavalcanti" userId="S::roma@dcc.ufrj.br::baa1c4b3-324b-4001-8316-4ab30440d878" providerId="AD" clId="Web-{E0CF8452-0036-042D-C49F-2DDA5FB1E2F5}" dt="2019-10-20T15:16:42.256" v="33" actId="20577"/>
          <ac:spMkLst>
            <pc:docMk/>
            <pc:sldMk cId="0" sldId="262"/>
            <ac:spMk id="9218" creationId="{905A6834-790E-44EB-9052-B5E4F85A7FF2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17:23.180" v="39" actId="20577"/>
        <pc:sldMkLst>
          <pc:docMk/>
          <pc:sldMk cId="0" sldId="263"/>
        </pc:sldMkLst>
        <pc:spChg chg="mod">
          <ac:chgData name="Paulo Cavalcanti" userId="S::roma@dcc.ufrj.br::baa1c4b3-324b-4001-8316-4ab30440d878" providerId="AD" clId="Web-{E0CF8452-0036-042D-C49F-2DDA5FB1E2F5}" dt="2019-10-20T15:17:23.180" v="39" actId="20577"/>
          <ac:spMkLst>
            <pc:docMk/>
            <pc:sldMk cId="0" sldId="263"/>
            <ac:spMk id="10241" creationId="{4E1F6003-C605-497D-A7D6-3A6816911B50}"/>
          </ac:spMkLst>
        </pc:spChg>
        <pc:spChg chg="mod">
          <ac:chgData name="Paulo Cavalcanti" userId="S::roma@dcc.ufrj.br::baa1c4b3-324b-4001-8316-4ab30440d878" providerId="AD" clId="Web-{E0CF8452-0036-042D-C49F-2DDA5FB1E2F5}" dt="2019-10-20T15:17:04.085" v="37" actId="20577"/>
          <ac:spMkLst>
            <pc:docMk/>
            <pc:sldMk cId="0" sldId="263"/>
            <ac:spMk id="10242" creationId="{3208C8E6-3095-4C0C-9540-BCABD0138F8D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17:47.306" v="43" actId="20577"/>
        <pc:sldMkLst>
          <pc:docMk/>
          <pc:sldMk cId="0" sldId="264"/>
        </pc:sldMkLst>
        <pc:spChg chg="mod">
          <ac:chgData name="Paulo Cavalcanti" userId="S::roma@dcc.ufrj.br::baa1c4b3-324b-4001-8316-4ab30440d878" providerId="AD" clId="Web-{E0CF8452-0036-042D-C49F-2DDA5FB1E2F5}" dt="2019-10-20T15:17:47.306" v="43" actId="20577"/>
          <ac:spMkLst>
            <pc:docMk/>
            <pc:sldMk cId="0" sldId="264"/>
            <ac:spMk id="11265" creationId="{330CF37B-0B60-427F-92F0-32DEA3B9211A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31:39.180" v="167" actId="1076"/>
        <pc:sldMkLst>
          <pc:docMk/>
          <pc:sldMk cId="0" sldId="265"/>
        </pc:sldMkLst>
        <pc:spChg chg="mod">
          <ac:chgData name="Paulo Cavalcanti" userId="S::roma@dcc.ufrj.br::baa1c4b3-324b-4001-8316-4ab30440d878" providerId="AD" clId="Web-{E0CF8452-0036-042D-C49F-2DDA5FB1E2F5}" dt="2019-10-20T15:31:39.180" v="167" actId="1076"/>
          <ac:spMkLst>
            <pc:docMk/>
            <pc:sldMk cId="0" sldId="265"/>
            <ac:spMk id="12290" creationId="{25CC064F-AD75-4518-9C55-A10744A30008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19:17.637" v="60" actId="14100"/>
        <pc:sldMkLst>
          <pc:docMk/>
          <pc:sldMk cId="0" sldId="266"/>
        </pc:sldMkLst>
        <pc:spChg chg="mod">
          <ac:chgData name="Paulo Cavalcanti" userId="S::roma@dcc.ufrj.br::baa1c4b3-324b-4001-8316-4ab30440d878" providerId="AD" clId="Web-{E0CF8452-0036-042D-C49F-2DDA5FB1E2F5}" dt="2019-10-20T15:19:17.637" v="60" actId="14100"/>
          <ac:spMkLst>
            <pc:docMk/>
            <pc:sldMk cId="0" sldId="266"/>
            <ac:spMk id="13313" creationId="{A57EBFC1-9103-4432-8611-692B6E92B83C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19:40.341" v="65" actId="14100"/>
        <pc:sldMkLst>
          <pc:docMk/>
          <pc:sldMk cId="0" sldId="267"/>
        </pc:sldMkLst>
        <pc:spChg chg="mod">
          <ac:chgData name="Paulo Cavalcanti" userId="S::roma@dcc.ufrj.br::baa1c4b3-324b-4001-8316-4ab30440d878" providerId="AD" clId="Web-{E0CF8452-0036-042D-C49F-2DDA5FB1E2F5}" dt="2019-10-20T15:19:40.341" v="65" actId="14100"/>
          <ac:spMkLst>
            <pc:docMk/>
            <pc:sldMk cId="0" sldId="267"/>
            <ac:spMk id="14337" creationId="{58DB6DE1-F74C-45AB-A00E-B8347AF2CC31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19:56.326" v="69" actId="14100"/>
        <pc:sldMkLst>
          <pc:docMk/>
          <pc:sldMk cId="0" sldId="268"/>
        </pc:sldMkLst>
        <pc:spChg chg="mod">
          <ac:chgData name="Paulo Cavalcanti" userId="S::roma@dcc.ufrj.br::baa1c4b3-324b-4001-8316-4ab30440d878" providerId="AD" clId="Web-{E0CF8452-0036-042D-C49F-2DDA5FB1E2F5}" dt="2019-10-20T15:19:56.326" v="69" actId="14100"/>
          <ac:spMkLst>
            <pc:docMk/>
            <pc:sldMk cId="0" sldId="268"/>
            <ac:spMk id="15361" creationId="{27A218DB-1990-424B-8B45-40B58AC9F012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21:08.625" v="80" actId="1076"/>
        <pc:sldMkLst>
          <pc:docMk/>
          <pc:sldMk cId="0" sldId="269"/>
        </pc:sldMkLst>
        <pc:spChg chg="mod">
          <ac:chgData name="Paulo Cavalcanti" userId="S::roma@dcc.ufrj.br::baa1c4b3-324b-4001-8316-4ab30440d878" providerId="AD" clId="Web-{E0CF8452-0036-042D-C49F-2DDA5FB1E2F5}" dt="2019-10-20T15:21:08.625" v="80" actId="1076"/>
          <ac:spMkLst>
            <pc:docMk/>
            <pc:sldMk cId="0" sldId="269"/>
            <ac:spMk id="16385" creationId="{E007B420-10B9-459B-B3D7-D19D56FD50A3}"/>
          </ac:spMkLst>
        </pc:spChg>
        <pc:picChg chg="mod">
          <ac:chgData name="Paulo Cavalcanti" userId="S::roma@dcc.ufrj.br::baa1c4b3-324b-4001-8316-4ab30440d878" providerId="AD" clId="Web-{E0CF8452-0036-042D-C49F-2DDA5FB1E2F5}" dt="2019-10-20T15:21:02" v="78" actId="1076"/>
          <ac:picMkLst>
            <pc:docMk/>
            <pc:sldMk cId="0" sldId="269"/>
            <ac:picMk id="16386" creationId="{AD4FB0E9-9F3B-457B-A7E0-84AD2C6DF50F}"/>
          </ac:picMkLst>
        </pc:picChg>
      </pc:sldChg>
      <pc:sldChg chg="modSp">
        <pc:chgData name="Paulo Cavalcanti" userId="S::roma@dcc.ufrj.br::baa1c4b3-324b-4001-8316-4ab30440d878" providerId="AD" clId="Web-{E0CF8452-0036-042D-C49F-2DDA5FB1E2F5}" dt="2019-10-20T15:21:56.283" v="89" actId="20577"/>
        <pc:sldMkLst>
          <pc:docMk/>
          <pc:sldMk cId="0" sldId="270"/>
        </pc:sldMkLst>
        <pc:spChg chg="mod">
          <ac:chgData name="Paulo Cavalcanti" userId="S::roma@dcc.ufrj.br::baa1c4b3-324b-4001-8316-4ab30440d878" providerId="AD" clId="Web-{E0CF8452-0036-042D-C49F-2DDA5FB1E2F5}" dt="2019-10-20T15:21:56.283" v="89" actId="20577"/>
          <ac:spMkLst>
            <pc:docMk/>
            <pc:sldMk cId="0" sldId="270"/>
            <ac:spMk id="17409" creationId="{F4CC86DA-AF3B-48DE-91D7-5BA4C256885A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23:28.693" v="102" actId="20577"/>
        <pc:sldMkLst>
          <pc:docMk/>
          <pc:sldMk cId="0" sldId="271"/>
        </pc:sldMkLst>
        <pc:spChg chg="mod">
          <ac:chgData name="Paulo Cavalcanti" userId="S::roma@dcc.ufrj.br::baa1c4b3-324b-4001-8316-4ab30440d878" providerId="AD" clId="Web-{E0CF8452-0036-042D-C49F-2DDA5FB1E2F5}" dt="2019-10-20T15:23:28.693" v="102" actId="20577"/>
          <ac:spMkLst>
            <pc:docMk/>
            <pc:sldMk cId="0" sldId="271"/>
            <ac:spMk id="18433" creationId="{30E7B336-8290-44F3-920B-1EBC28F696CE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24:30.273" v="113" actId="20577"/>
        <pc:sldMkLst>
          <pc:docMk/>
          <pc:sldMk cId="0" sldId="272"/>
        </pc:sldMkLst>
        <pc:spChg chg="mod">
          <ac:chgData name="Paulo Cavalcanti" userId="S::roma@dcc.ufrj.br::baa1c4b3-324b-4001-8316-4ab30440d878" providerId="AD" clId="Web-{E0CF8452-0036-042D-C49F-2DDA5FB1E2F5}" dt="2019-10-20T15:24:30.273" v="113" actId="20577"/>
          <ac:spMkLst>
            <pc:docMk/>
            <pc:sldMk cId="0" sldId="272"/>
            <ac:spMk id="19457" creationId="{90D63991-6228-497D-8CBB-432A967A5DAB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33:02.261" v="176" actId="14100"/>
        <pc:sldMkLst>
          <pc:docMk/>
          <pc:sldMk cId="0" sldId="273"/>
        </pc:sldMkLst>
        <pc:spChg chg="mod">
          <ac:chgData name="Paulo Cavalcanti" userId="S::roma@dcc.ufrj.br::baa1c4b3-324b-4001-8316-4ab30440d878" providerId="AD" clId="Web-{E0CF8452-0036-042D-C49F-2DDA5FB1E2F5}" dt="2019-10-20T15:29:46.316" v="155" actId="1076"/>
          <ac:spMkLst>
            <pc:docMk/>
            <pc:sldMk cId="0" sldId="273"/>
            <ac:spMk id="20481" creationId="{1DBDB9F6-2A60-4739-B06A-02A6B7E8F7E4}"/>
          </ac:spMkLst>
        </pc:spChg>
        <pc:spChg chg="mod">
          <ac:chgData name="Paulo Cavalcanti" userId="S::roma@dcc.ufrj.br::baa1c4b3-324b-4001-8316-4ab30440d878" providerId="AD" clId="Web-{E0CF8452-0036-042D-C49F-2DDA5FB1E2F5}" dt="2019-10-20T15:33:02.261" v="176" actId="14100"/>
          <ac:spMkLst>
            <pc:docMk/>
            <pc:sldMk cId="0" sldId="273"/>
            <ac:spMk id="20483" creationId="{9229F629-8410-4991-9483-6AE72B11883C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25:32.494" v="123" actId="20577"/>
        <pc:sldMkLst>
          <pc:docMk/>
          <pc:sldMk cId="0" sldId="274"/>
        </pc:sldMkLst>
        <pc:spChg chg="mod">
          <ac:chgData name="Paulo Cavalcanti" userId="S::roma@dcc.ufrj.br::baa1c4b3-324b-4001-8316-4ab30440d878" providerId="AD" clId="Web-{E0CF8452-0036-042D-C49F-2DDA5FB1E2F5}" dt="2019-10-20T15:25:32.494" v="123" actId="20577"/>
          <ac:spMkLst>
            <pc:docMk/>
            <pc:sldMk cId="0" sldId="274"/>
            <ac:spMk id="21505" creationId="{9CD1C0B1-E2C8-4F83-B967-130C6B144E50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27:45.952" v="144" actId="1076"/>
        <pc:sldMkLst>
          <pc:docMk/>
          <pc:sldMk cId="0" sldId="276"/>
        </pc:sldMkLst>
        <pc:spChg chg="mod">
          <ac:chgData name="Paulo Cavalcanti" userId="S::roma@dcc.ufrj.br::baa1c4b3-324b-4001-8316-4ab30440d878" providerId="AD" clId="Web-{E0CF8452-0036-042D-C49F-2DDA5FB1E2F5}" dt="2019-10-20T15:27:45.952" v="144" actId="1076"/>
          <ac:spMkLst>
            <pc:docMk/>
            <pc:sldMk cId="0" sldId="276"/>
            <ac:spMk id="23553" creationId="{FFE67B96-9BC5-4CF6-B4CA-04FEE5A2C557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27:29.171" v="142" actId="1076"/>
        <pc:sldMkLst>
          <pc:docMk/>
          <pc:sldMk cId="0" sldId="277"/>
        </pc:sldMkLst>
        <pc:spChg chg="mod">
          <ac:chgData name="Paulo Cavalcanti" userId="S::roma@dcc.ufrj.br::baa1c4b3-324b-4001-8316-4ab30440d878" providerId="AD" clId="Web-{E0CF8452-0036-042D-C49F-2DDA5FB1E2F5}" dt="2019-10-20T15:27:29.171" v="142" actId="1076"/>
          <ac:spMkLst>
            <pc:docMk/>
            <pc:sldMk cId="0" sldId="277"/>
            <ac:spMk id="24577" creationId="{FB45023A-9F55-43EA-AE20-166B57BD8CCE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28:53.127" v="147" actId="20577"/>
        <pc:sldMkLst>
          <pc:docMk/>
          <pc:sldMk cId="0" sldId="279"/>
        </pc:sldMkLst>
        <pc:spChg chg="mod">
          <ac:chgData name="Paulo Cavalcanti" userId="S::roma@dcc.ufrj.br::baa1c4b3-324b-4001-8316-4ab30440d878" providerId="AD" clId="Web-{E0CF8452-0036-042D-C49F-2DDA5FB1E2F5}" dt="2019-10-20T15:28:53.127" v="147" actId="20577"/>
          <ac:spMkLst>
            <pc:docMk/>
            <pc:sldMk cId="0" sldId="279"/>
            <ac:spMk id="50178" creationId="{E160682F-5824-4A4A-9E8A-3A1DEA92FAF8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22:46.145" v="96" actId="14100"/>
        <pc:sldMkLst>
          <pc:docMk/>
          <pc:sldMk cId="0" sldId="280"/>
        </pc:sldMkLst>
        <pc:spChg chg="mod">
          <ac:chgData name="Paulo Cavalcanti" userId="S::roma@dcc.ufrj.br::baa1c4b3-324b-4001-8316-4ab30440d878" providerId="AD" clId="Web-{E0CF8452-0036-042D-C49F-2DDA5FB1E2F5}" dt="2019-10-20T15:22:46.145" v="96" actId="14100"/>
          <ac:spMkLst>
            <pc:docMk/>
            <pc:sldMk cId="0" sldId="280"/>
            <ac:spMk id="51203" creationId="{158D9D74-AC74-4576-9FBE-2C038F28474C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23:58.413" v="108" actId="14100"/>
        <pc:sldMkLst>
          <pc:docMk/>
          <pc:sldMk cId="0" sldId="281"/>
        </pc:sldMkLst>
        <pc:spChg chg="mod">
          <ac:chgData name="Paulo Cavalcanti" userId="S::roma@dcc.ufrj.br::baa1c4b3-324b-4001-8316-4ab30440d878" providerId="AD" clId="Web-{E0CF8452-0036-042D-C49F-2DDA5FB1E2F5}" dt="2019-10-20T15:23:58.413" v="108" actId="14100"/>
          <ac:spMkLst>
            <pc:docMk/>
            <pc:sldMk cId="0" sldId="281"/>
            <ac:spMk id="52227" creationId="{41B5C133-D3DE-455E-A9FF-6171D446EEDD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30:34.334" v="163" actId="20577"/>
        <pc:sldMkLst>
          <pc:docMk/>
          <pc:sldMk cId="0" sldId="283"/>
        </pc:sldMkLst>
        <pc:spChg chg="mod">
          <ac:chgData name="Paulo Cavalcanti" userId="S::roma@dcc.ufrj.br::baa1c4b3-324b-4001-8316-4ab30440d878" providerId="AD" clId="Web-{E0CF8452-0036-042D-C49F-2DDA5FB1E2F5}" dt="2019-10-20T15:30:34.334" v="163" actId="20577"/>
          <ac:spMkLst>
            <pc:docMk/>
            <pc:sldMk cId="0" sldId="283"/>
            <ac:spMk id="54275" creationId="{AC02A26C-EFB4-45AA-8934-770AF55377E9}"/>
          </ac:spMkLst>
        </pc:spChg>
      </pc:sldChg>
      <pc:sldChg chg="modSp">
        <pc:chgData name="Paulo Cavalcanti" userId="S::roma@dcc.ufrj.br::baa1c4b3-324b-4001-8316-4ab30440d878" providerId="AD" clId="Web-{E0CF8452-0036-042D-C49F-2DDA5FB1E2F5}" dt="2019-10-20T15:30:11.458" v="160" actId="1076"/>
        <pc:sldMkLst>
          <pc:docMk/>
          <pc:sldMk cId="0" sldId="284"/>
        </pc:sldMkLst>
        <pc:spChg chg="mod">
          <ac:chgData name="Paulo Cavalcanti" userId="S::roma@dcc.ufrj.br::baa1c4b3-324b-4001-8316-4ab30440d878" providerId="AD" clId="Web-{E0CF8452-0036-042D-C49F-2DDA5FB1E2F5}" dt="2019-10-20T15:30:07.614" v="159" actId="1076"/>
          <ac:spMkLst>
            <pc:docMk/>
            <pc:sldMk cId="0" sldId="284"/>
            <ac:spMk id="55298" creationId="{E0412945-CABB-4881-A3E9-E4783A6C3744}"/>
          </ac:spMkLst>
        </pc:spChg>
        <pc:spChg chg="mod">
          <ac:chgData name="Paulo Cavalcanti" userId="S::roma@dcc.ufrj.br::baa1c4b3-324b-4001-8316-4ab30440d878" providerId="AD" clId="Web-{E0CF8452-0036-042D-C49F-2DDA5FB1E2F5}" dt="2019-10-20T15:30:11.458" v="160" actId="1076"/>
          <ac:spMkLst>
            <pc:docMk/>
            <pc:sldMk cId="0" sldId="284"/>
            <ac:spMk id="55299" creationId="{D1539901-5784-4F8C-A504-CD274F76823A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61B66DDF-4A60-4953-B293-D37116D30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D1D10BF0-B890-45F2-851B-21E97442F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6F22E90D-EE4E-4E89-AA25-220DC2CD0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E344514-A369-4EE0-B0FC-22CDF5DA9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96C5752-02FF-4955-A3E4-836E2C02A0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45A92FE-116C-4FB3-A879-FB05AFF69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BD9417B-2E73-4E48-B943-31D2D483E7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11712"/>
          </a:xfrm>
        </p:spPr>
        <p:txBody>
          <a:bodyPr/>
          <a:lstStyle/>
          <a:p>
            <a:pPr defTabSz="914400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74A7CD91-E190-4F3F-95F2-859542FED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2D366ABA-0613-4439-9796-C752ADC92C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0E9C19F3-B40F-4328-ACF9-3A11FD552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3F9C60CC-D6CF-4714-B646-9CB885F416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DA354185-27F2-427A-B6C4-DBC5A6B05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389D540-79EC-47A2-B930-11C13B34C5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25E91567-41DE-4675-BB52-DF0ADDC2D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EBB2317-C974-4CA6-8312-4D135A2920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47944BA7-404B-4196-8413-ED7C3BF83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8A2D436-2FB2-456B-8528-D5505B17860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F23CD614-D126-4B38-BBB2-6BC4D424B9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E31BEC0-1F20-4B88-8A57-39D106B74E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FBDE12BC-7033-4D90-B263-2E69A031C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4D661671-E0E7-4029-AA80-E4AB927491E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DFAD8956-E4B6-416C-AB61-C3237DDBF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F866C3F7-FC87-44AA-8A07-81F4C14040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87B23C17-746C-4B98-B3F3-F33568440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3EE9430-DC48-4DD1-843C-5074C78D91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7370479A-9AC7-424F-B7DF-1DE7AD5EDD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4883DAE-07E3-4CCB-95A6-442FC59193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4145C4C9-9D07-479B-B906-C48FBA23C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204E528-A497-4784-AD0C-A2A22009B2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96E66439-0DAA-44A0-8911-A38D464EC8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0C3AD4A-D66F-4CD7-AD49-94E51C23568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A068E258-76A1-4839-BB73-515484DA2E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88B38BD8-2A0B-4A32-B209-5A9D3187EFB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1924A566-0295-4936-92EB-EBDCE6127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EFCCE99F-3CEF-49EC-A3BF-A29BDFF320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E8B14264-7A43-4837-9394-C0A91A597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7313E65-F4FD-419A-A004-BE77662CF4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B7B713C4-73EF-4FB7-98C7-2CC49CF1A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E6A2D1C-9AA4-43F7-A20C-31DC6036D0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D41EB7BB-299B-46EF-A339-DFCBC95A1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3649130-E850-4A6F-9048-D5C4D863126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E49C2664-2E80-4F48-B052-BF840F1C3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E621727-8593-45CB-BE58-615975FA52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A5CC3E4F-DB1B-4DAD-872E-7BC26820C3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B73B6D9-7169-49C1-AD99-45BE5A604DA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4B40B68E-CD0C-4B4B-A4E2-CD26EF8BAE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0C2F538-AA61-4CAC-AB0D-F76A089461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E686A46D-09AD-4C75-852B-CD0229453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DF1EAFD0-58C6-4897-901C-7592EFC71F0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3C1E1531-9B58-4CB7-8AAA-D57C059BA8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944794C-7503-486F-B998-63667A1231E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C0AB-58BD-4183-A414-9EA92C14B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15DE1-2679-4B64-9ACF-EDB6955AE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20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B310-FCA7-4C0E-AAE9-DDA47683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FB035-B425-4258-AC26-CC7F648BD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22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FC22E7-D7AF-4439-8CFA-F6A4163F7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1375" y="627063"/>
            <a:ext cx="2149475" cy="6230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D8282-9029-4199-8F9E-51CC8FFD4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9200" cy="6230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5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9DC9-6351-4D3D-8CE4-AE83A74D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627063"/>
            <a:ext cx="8601075" cy="1255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966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E6EC-E5BF-4B3D-A40C-6E1F60FF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832B-72E7-4EE0-9047-DAFA43355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23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9D98-C0FA-4221-BD58-E27E3A55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17FE4-33B9-4868-99E6-8F5C2738F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08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B5C7-438A-4675-81D8-D47E23C1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1F14A-6ADF-49C9-A46A-D96C7A9C1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4338" cy="4756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0DC30-94FF-4AC1-B5C3-367F8AE1F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101850"/>
            <a:ext cx="4224337" cy="4756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84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9327B-D652-47A3-98A6-066CD9C5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C9F35-3B7F-41C2-942D-5AFA621F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3FCB0-F134-4A4C-BC79-E037D03F3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27E6E-8515-46AF-B1B7-A17BE3DA0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0C221-6317-4EB8-92FA-FDAF6F527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8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961E-6E6C-4A23-83D3-2D60EA37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82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93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9EF0-8758-435B-8C7C-23F97124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A8AA-63FF-4596-8FD2-193E5A9B5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B73EE-1561-4682-AA2C-6780FD604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31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5D5AD-6652-4F81-BBD6-6C67A2AF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54319E-D227-4E37-961A-B499CE363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13AA9-C305-4881-962E-4EEA38F25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17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51AC08DD-8184-487E-946C-0473D16D4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107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FD5FA07-11EC-400C-ACD0-759989B31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1075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HG Mincho Light J;MS Gothic;HG 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HG Mincho Light J;MS Gothic;HG 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HG Mincho Light J;MS Gothic;HG 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HG Mincho Light J;MS Gothic;HG 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HG Mincho Light J;MS Gothic;HG 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HG Mincho Light J;MS Gothic;HG 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HG Mincho Light J;MS Gothic;HG 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HG Mincho Light J;MS Gothic;HG " charset="0"/>
        </a:defRPr>
      </a:lvl9pPr>
    </p:titleStyle>
    <p:bodyStyle>
      <a:lvl1pPr marL="427038" indent="-322263" algn="l" defTabSz="457200" rtl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858838" indent="-285750" algn="l" defTabSz="457200" rtl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290638" indent="-212725" algn="l" defTabSz="457200" rtl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722438" indent="-211138" algn="l" defTabSz="457200" rtl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154238" indent="-212725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0501363-6B84-4705-8D0E-03EBDDA78F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4825" y="2435225"/>
            <a:ext cx="8567738" cy="1620838"/>
          </a:xfrm>
        </p:spPr>
        <p:txBody>
          <a:bodyPr anchor="ctr"/>
          <a:lstStyle/>
          <a:p>
            <a:pPr defTabSz="914400">
              <a:lnSpc>
                <a:spcPct val="100000"/>
              </a:lnSpc>
              <a:buSzPct val="100000"/>
              <a:buFont typeface="Times New Roman" panose="02020603050405020304" pitchFamily="18" charset="0"/>
              <a:buNone/>
            </a:pPr>
            <a:r>
              <a:rPr lang="pt-BR" altLang="en-US" sz="4400"/>
              <a:t>Quantização e </a:t>
            </a:r>
            <a:r>
              <a:rPr lang="en-US" altLang="en-US" sz="4400"/>
              <a:t>Dithering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3D1ECE1-6A4C-4350-81CC-326A1D3E91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28750" y="5124450"/>
            <a:ext cx="7056438" cy="1931988"/>
          </a:xfrm>
        </p:spPr>
        <p:txBody>
          <a:bodyPr/>
          <a:lstStyle/>
          <a:p>
            <a:pPr algn="r" defTabSz="914400">
              <a:spcAft>
                <a:spcPct val="0"/>
              </a:spcAft>
            </a:pPr>
            <a:r>
              <a:rPr lang="pt-BR" altLang="en-US" sz="3200"/>
              <a:t>Claudio Esperança</a:t>
            </a:r>
          </a:p>
          <a:p>
            <a:pPr algn="r" defTabSz="914400">
              <a:spcAft>
                <a:spcPct val="0"/>
              </a:spcAft>
            </a:pPr>
            <a:r>
              <a:rPr lang="pt-BR" altLang="en-US" sz="3200"/>
              <a:t>Paulo Roma Cavalcanti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330CF37B-0B60-427F-92F0-32DEA3B92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7425" cy="897512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pt-BR" dirty="0">
                <a:ea typeface="+mj-lt"/>
                <a:cs typeface="+mj-lt"/>
              </a:rPr>
            </a:br>
            <a:r>
              <a:rPr lang="pt-BR" dirty="0">
                <a:ea typeface="+mj-lt"/>
                <a:cs typeface="+mj-lt"/>
              </a:rPr>
              <a:t>Padrão de meio-tom aumentado.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8B797AC-404B-4414-8F69-06C41960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1987550"/>
            <a:ext cx="4938713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89F04978-6CF8-4C6E-B350-DB04339F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484438"/>
            <a:ext cx="9698038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25CC064F-AD75-4518-9C55-A10744A30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616032"/>
            <a:ext cx="8607425" cy="1339033"/>
          </a:xfrm>
          <a:ln/>
        </p:spPr>
        <p:txBody>
          <a:bodyPr/>
          <a:lstStyle/>
          <a:p>
            <a:pPr marL="426720" indent="-215900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</a:pPr>
            <a:br>
              <a:rPr lang="pt-BR" dirty="0">
                <a:ea typeface="+mj-lt"/>
                <a:cs typeface="+mj-lt"/>
              </a:rPr>
            </a:br>
            <a:r>
              <a:rPr lang="pt-BR" dirty="0">
                <a:ea typeface="+mj-lt"/>
                <a:cs typeface="+mj-lt"/>
              </a:rPr>
              <a:t>Fotografia original e reproduzida com 4 níveis de intensidade.</a:t>
            </a:r>
          </a:p>
          <a:p>
            <a:pPr marL="426720" indent="-215900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</a:pPr>
            <a:endParaRPr lang="pt-BR" alt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A57EBFC1-9103-4432-8611-692B6E92B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519610"/>
            <a:ext cx="8607425" cy="1672864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pt-BR" dirty="0">
                <a:ea typeface="+mj-lt"/>
                <a:cs typeface="+mj-lt"/>
              </a:rPr>
            </a:br>
            <a:r>
              <a:rPr lang="pt-BR" dirty="0">
                <a:ea typeface="+mj-lt"/>
                <a:cs typeface="+mj-lt"/>
              </a:rPr>
              <a:t>Fotografia reproduzida com 8 e 16 níveis de intensidade.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0A23FA6-0422-4F7A-8CB1-7EC805F8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667000"/>
            <a:ext cx="96488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58DB6DE1-F74C-45AB-A00E-B8347AF2C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422628"/>
            <a:ext cx="8607425" cy="1619019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pt-BR" dirty="0">
                <a:ea typeface="+mj-lt"/>
                <a:cs typeface="+mj-lt"/>
              </a:rPr>
            </a:br>
            <a:r>
              <a:rPr lang="pt-BR" dirty="0">
                <a:ea typeface="+mj-lt"/>
                <a:cs typeface="+mj-lt"/>
              </a:rPr>
              <a:t>Fotografia reproduzida com 32 e 64 níveis de intensidade.</a:t>
            </a:r>
            <a:endParaRPr lang="en-US" dirty="0">
              <a:ea typeface="+mj-lt"/>
              <a:cs typeface="+mj-lt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68D07556-8DAD-49A6-902F-68A74A34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484438"/>
            <a:ext cx="962977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27A218DB-1990-424B-8B45-40B58AC9F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0127" y="500832"/>
            <a:ext cx="8607425" cy="11775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pt-BR" sz="3600" dirty="0">
                <a:ea typeface="+mj-lt"/>
                <a:cs typeface="+mj-lt"/>
              </a:rPr>
            </a:br>
            <a:r>
              <a:rPr lang="pt-BR" sz="3600" dirty="0">
                <a:ea typeface="+mj-lt"/>
                <a:cs typeface="+mj-lt"/>
              </a:rPr>
              <a:t>Fotografia digitalizada com 351 x 351 pixels e impressa com padrão de </a:t>
            </a:r>
            <a:r>
              <a:rPr lang="pt-BR" sz="3600" dirty="0" err="1">
                <a:ea typeface="+mj-lt"/>
                <a:cs typeface="+mj-lt"/>
              </a:rPr>
              <a:t>dither</a:t>
            </a:r>
            <a:r>
              <a:rPr lang="pt-BR" sz="3600" dirty="0">
                <a:ea typeface="+mj-lt"/>
                <a:cs typeface="+mj-lt"/>
              </a:rPr>
              <a:t> 2x2.</a:t>
            </a:r>
            <a:endParaRPr lang="en-US" sz="3600" dirty="0">
              <a:ea typeface="+mj-lt"/>
              <a:cs typeface="+mj-lt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en-US" sz="3600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D905F638-C266-44A4-A5D2-C993919AB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41525"/>
            <a:ext cx="5040312" cy="5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E007B420-10B9-459B-B3D7-D19D56FD5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461786"/>
            <a:ext cx="8605838" cy="1258531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pt-BR" sz="2800" dirty="0">
                <a:ea typeface="+mj-lt"/>
                <a:cs typeface="+mj-lt"/>
              </a:rPr>
            </a:br>
            <a:r>
              <a:rPr lang="pt-BR" sz="2800" dirty="0">
                <a:ea typeface="+mj-lt"/>
                <a:cs typeface="+mj-lt"/>
              </a:rPr>
              <a:t>Imagem de meio-tom para comparação de </a:t>
            </a:r>
            <a:r>
              <a:rPr lang="pt-BR" sz="2800" dirty="0" err="1">
                <a:ea typeface="+mj-lt"/>
                <a:cs typeface="+mj-lt"/>
              </a:rPr>
              <a:t>dithering</a:t>
            </a:r>
            <a:r>
              <a:rPr lang="pt-BR" sz="2800" dirty="0">
                <a:ea typeface="+mj-lt"/>
                <a:cs typeface="+mj-lt"/>
              </a:rPr>
              <a:t> </a:t>
            </a:r>
            <a:br>
              <a:rPr lang="pt-BR" sz="2800" dirty="0">
                <a:ea typeface="+mj-lt"/>
                <a:cs typeface="+mj-lt"/>
              </a:rPr>
            </a:br>
            <a:r>
              <a:rPr lang="pt-BR" sz="2800" dirty="0">
                <a:ea typeface="+mj-lt"/>
                <a:cs typeface="+mj-lt"/>
              </a:rPr>
              <a:t>(Cândido Portinari: carvão -</a:t>
            </a:r>
            <a:r>
              <a:rPr lang="en-GB" sz="2800" dirty="0">
                <a:ea typeface="+mj-lt"/>
                <a:cs typeface="+mj-lt"/>
              </a:rPr>
              <a:t> 2400dpi x 150 </a:t>
            </a:r>
            <a:r>
              <a:rPr lang="en-GB" sz="2800" dirty="0" err="1">
                <a:ea typeface="+mj-lt"/>
                <a:cs typeface="+mj-lt"/>
              </a:rPr>
              <a:t>lpi</a:t>
            </a:r>
            <a:r>
              <a:rPr lang="en-GB" sz="2800" dirty="0">
                <a:ea typeface="+mj-lt"/>
                <a:cs typeface="+mj-lt"/>
              </a:rPr>
              <a:t>). </a:t>
            </a:r>
            <a:endParaRPr lang="en-US" sz="2800">
              <a:ea typeface="+mj-lt"/>
              <a:cs typeface="+mj-lt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4000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AD4FB0E9-9F3B-457B-A7E0-84AD2C6DF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5" y="2356732"/>
            <a:ext cx="98679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F4CC86DA-AF3B-48DE-91D7-5BA4C2568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379237"/>
            <a:ext cx="8605838" cy="1726707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dirty="0">
                <a:ea typeface="+mj-lt"/>
                <a:cs typeface="+mj-lt"/>
              </a:rPr>
              <a:t>Quantização de 2 níveis com limiar de 50% (xerox)</a:t>
            </a:r>
            <a:r>
              <a:rPr lang="en-GB" dirty="0">
                <a:ea typeface="+mj-lt"/>
                <a:cs typeface="+mj-lt"/>
              </a:rPr>
              <a:t>.</a:t>
            </a:r>
            <a:endParaRPr lang="en-US" dirty="0">
              <a:ea typeface="+mj-lt"/>
              <a:cs typeface="+mj-lt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7827EFFE-0108-41CE-A916-4109463D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530475"/>
            <a:ext cx="9359900" cy="42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160682F-5824-4A4A-9E8A-3A1DEA92F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4000" dirty="0" err="1"/>
              <a:t>Pseudo-código</a:t>
            </a:r>
            <a:r>
              <a:rPr lang="pt-BR" altLang="en-US" sz="4000" dirty="0"/>
              <a:t> para quantização uniforme.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13AA8E9-2631-43EC-8596-393AAEAAE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2843213"/>
            <a:ext cx="7900987" cy="3478212"/>
          </a:xfrm>
        </p:spPr>
        <p:txBody>
          <a:bodyPr/>
          <a:lstStyle/>
          <a:p>
            <a:pPr>
              <a:buFont typeface="StarSymbol" charset="0"/>
              <a:buNone/>
            </a:pPr>
            <a:r>
              <a:rPr lang="pt-BR" altLang="en-US"/>
              <a:t>	</a:t>
            </a:r>
            <a:r>
              <a:rPr lang="pt-BR" altLang="en-US" noProof="1"/>
              <a:t>color_intensity = f[x][y];</a:t>
            </a:r>
          </a:p>
          <a:p>
            <a:pPr>
              <a:buFont typeface="StarSymbol" charset="0"/>
              <a:buNone/>
            </a:pPr>
            <a:r>
              <a:rPr lang="pt-BR" altLang="en-US" noProof="1"/>
              <a:t>   if (color_intensity &lt; average_intensity )</a:t>
            </a:r>
          </a:p>
          <a:p>
            <a:pPr>
              <a:buFont typeface="StarSymbol" charset="0"/>
              <a:buNone/>
            </a:pPr>
            <a:r>
              <a:rPr lang="pt-BR" altLang="en-US" noProof="1"/>
              <a:t>        color_intensity = 0;</a:t>
            </a:r>
          </a:p>
          <a:p>
            <a:pPr>
              <a:buFont typeface="StarSymbol" charset="0"/>
              <a:buNone/>
            </a:pPr>
            <a:r>
              <a:rPr lang="pt-BR" altLang="en-US" noProof="1"/>
              <a:t>  </a:t>
            </a:r>
            <a:r>
              <a:rPr lang="en-US" altLang="en-US"/>
              <a:t> </a:t>
            </a:r>
            <a:r>
              <a:rPr lang="en-US" altLang="en-US" noProof="1"/>
              <a:t>else</a:t>
            </a:r>
          </a:p>
          <a:p>
            <a:pPr>
              <a:buFont typeface="StarSymbol" charset="0"/>
              <a:buNone/>
            </a:pPr>
            <a:r>
              <a:rPr lang="en-US" altLang="en-US" noProof="1"/>
              <a:t>        color_intensity = 1;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6A12ED7-D353-4E6E-B5F9-7BCDD590A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Modulação aleatória.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58D9D74-AC74-4576-9FBE-2C038F284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3685" y="2067102"/>
            <a:ext cx="8601075" cy="5157719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noProof="1"/>
              <a:t>c</a:t>
            </a:r>
            <a:r>
              <a:rPr lang="en-US" noProof="1">
                <a:ea typeface="+mn-lt"/>
                <a:cs typeface="+mn-lt"/>
              </a:rPr>
              <a:t>olor_intensity = f[x][y] + random();</a:t>
            </a:r>
          </a:p>
          <a:p>
            <a:pPr marL="426720" indent="-321945">
              <a:lnSpc>
                <a:spcPct val="84000"/>
              </a:lnSpc>
              <a:buNone/>
            </a:pPr>
            <a:endParaRPr lang="en-US" noProof="1">
              <a:ea typeface="+mn-lt"/>
              <a:cs typeface="+mn-lt"/>
            </a:endParaRPr>
          </a:p>
          <a:p>
            <a:pPr marL="426720" indent="-321945">
              <a:lnSpc>
                <a:spcPct val="84000"/>
              </a:lnSpc>
            </a:pPr>
            <a:r>
              <a:rPr lang="pt-BR" noProof="1">
                <a:ea typeface="+mn-lt"/>
                <a:cs typeface="+mn-lt"/>
              </a:rPr>
              <a:t>A perturbação aleatória descorrelaciona a intensidade do </a:t>
            </a:r>
            <a:r>
              <a:rPr lang="en-US" noProof="1">
                <a:ea typeface="+mn-lt"/>
                <a:cs typeface="+mn-lt"/>
              </a:rPr>
              <a:t>pixel</a:t>
            </a:r>
            <a:r>
              <a:rPr lang="pt-BR" noProof="1">
                <a:ea typeface="+mn-lt"/>
                <a:cs typeface="+mn-lt"/>
              </a:rPr>
              <a:t> a do seu vizinho.</a:t>
            </a:r>
            <a:endParaRPr lang="en-US" noProof="1">
              <a:ea typeface="+mn-lt"/>
              <a:cs typeface="+mn-lt"/>
            </a:endParaRPr>
          </a:p>
          <a:p>
            <a:pPr marL="426720" indent="-321945">
              <a:lnSpc>
                <a:spcPct val="84000"/>
              </a:lnSpc>
            </a:pPr>
            <a:r>
              <a:rPr lang="pt-BR" noProof="1">
                <a:ea typeface="+mn-lt"/>
                <a:cs typeface="+mn-lt"/>
              </a:rPr>
              <a:t>O contorno de quantização passa a ser uma curva desconexa.</a:t>
            </a:r>
            <a:endParaRPr lang="en-US" noProof="1">
              <a:ea typeface="+mn-lt"/>
              <a:cs typeface="+mn-lt"/>
            </a:endParaRPr>
          </a:p>
          <a:p>
            <a:pPr marL="426720" indent="-321945">
              <a:lnSpc>
                <a:spcPct val="84000"/>
              </a:lnSpc>
            </a:pPr>
            <a:r>
              <a:rPr lang="pt-BR" noProof="1">
                <a:ea typeface="+mn-lt"/>
                <a:cs typeface="+mn-lt"/>
              </a:rPr>
              <a:t>A variável aleatória está uniformemente distribuída no intervalo de intensidades.</a:t>
            </a:r>
            <a:endParaRPr lang="en-US" noProof="1">
              <a:ea typeface="+mn-lt"/>
              <a:cs typeface="+mn-lt"/>
            </a:endParaRPr>
          </a:p>
          <a:p>
            <a:pPr marL="426720" indent="-321945">
              <a:lnSpc>
                <a:spcPct val="84000"/>
              </a:lnSpc>
            </a:pPr>
            <a:r>
              <a:rPr lang="pt-BR" noProof="1">
                <a:ea typeface="+mn-lt"/>
                <a:cs typeface="+mn-lt"/>
              </a:rPr>
              <a:t>Introduz </a:t>
            </a:r>
            <a:r>
              <a:rPr lang="pt-BR" u="sng" noProof="1">
                <a:ea typeface="+mn-lt"/>
                <a:cs typeface="+mn-lt"/>
              </a:rPr>
              <a:t>ruído branco</a:t>
            </a:r>
            <a:r>
              <a:rPr lang="pt-BR" noProof="1">
                <a:ea typeface="+mn-lt"/>
                <a:cs typeface="+mn-lt"/>
              </a:rPr>
              <a:t>.</a:t>
            </a:r>
            <a:endParaRPr lang="en-US" noProof="1">
              <a:ea typeface="+mn-lt"/>
              <a:cs typeface="+mn-lt"/>
            </a:endParaRPr>
          </a:p>
          <a:p>
            <a:pPr marL="426720" indent="-321945">
              <a:lnSpc>
                <a:spcPct val="84000"/>
              </a:lnSpc>
              <a:buNone/>
            </a:pPr>
            <a:endParaRPr lang="en-US" altLang="en-US" noProof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30E7B336-8290-44F3-920B-1EBC28F69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444148"/>
            <a:ext cx="8605838" cy="1551231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ea typeface="+mj-lt"/>
                <a:cs typeface="+mj-lt"/>
              </a:rPr>
              <a:t>Dithering </a:t>
            </a:r>
            <a:r>
              <a:rPr lang="pt-BR" dirty="0">
                <a:ea typeface="+mj-lt"/>
                <a:cs typeface="+mj-lt"/>
              </a:rPr>
              <a:t>por modulação aleatória.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913BAB35-ECD8-48FD-8759-72B3B2E8D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411413"/>
            <a:ext cx="9504362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C386258A-7DDA-4FBF-AF34-022177C3D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583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/>
              <a:t>Quantização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4BEBD816-DA03-46E7-ACB1-159BFA235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9775" y="2101850"/>
            <a:ext cx="8605838" cy="5193250"/>
          </a:xfrm>
          <a:ln/>
        </p:spPr>
        <p:txBody>
          <a:bodyPr/>
          <a:lstStyle/>
          <a:p>
            <a:pPr marL="426720" indent="-321945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dirty="0">
                <a:ea typeface="+mn-lt"/>
                <a:cs typeface="+mn-lt"/>
              </a:rPr>
              <a:t>É o processo de exibir uma imagem com um número menor de cores.</a:t>
            </a:r>
            <a:endParaRPr lang="en-US" dirty="0">
              <a:ea typeface="+mn-lt"/>
              <a:cs typeface="+mn-lt"/>
            </a:endParaRPr>
          </a:p>
          <a:p>
            <a:pPr marL="426720" indent="-321945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dirty="0">
                <a:ea typeface="+mn-lt"/>
                <a:cs typeface="+mn-lt"/>
              </a:rPr>
              <a:t>Implica em escolher os níveis (cores) e as células (mapa) de quantização.</a:t>
            </a:r>
            <a:endParaRPr lang="en-US" dirty="0">
              <a:ea typeface="+mn-lt"/>
              <a:cs typeface="+mn-lt"/>
            </a:endParaRPr>
          </a:p>
          <a:p>
            <a:pPr marL="426720" indent="-321945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dirty="0">
                <a:ea typeface="+mn-lt"/>
                <a:cs typeface="+mn-lt"/>
              </a:rPr>
              <a:t>Os principais algoritmos são o de </a:t>
            </a:r>
            <a:r>
              <a:rPr lang="pt-BR" dirty="0" err="1">
                <a:ea typeface="+mn-lt"/>
                <a:cs typeface="+mn-lt"/>
              </a:rPr>
              <a:t>populosidade</a:t>
            </a:r>
            <a:r>
              <a:rPr lang="pt-BR" dirty="0">
                <a:ea typeface="+mn-lt"/>
                <a:cs typeface="+mn-lt"/>
              </a:rPr>
              <a:t> e do corte mediano (ideal para 8 bits).</a:t>
            </a:r>
            <a:endParaRPr lang="en-US" dirty="0">
              <a:ea typeface="+mn-lt"/>
              <a:cs typeface="+mn-lt"/>
            </a:endParaRPr>
          </a:p>
          <a:p>
            <a:pPr marL="426720" indent="-321945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dirty="0">
                <a:ea typeface="+mn-lt"/>
                <a:cs typeface="+mn-lt"/>
              </a:rPr>
              <a:t>O processo é crítico na quantização para 1 bit, como na impressão em papel.</a:t>
            </a:r>
            <a:endParaRPr lang="en-US" dirty="0">
              <a:ea typeface="+mn-lt"/>
              <a:cs typeface="+mn-lt"/>
            </a:endParaRPr>
          </a:p>
          <a:p>
            <a:pPr marL="426720" indent="-321945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pt-BR" alt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1EB451B-61F2-44E2-B722-A098C5FC4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Dithering</a:t>
            </a:r>
            <a:r>
              <a:rPr lang="pt-BR" altLang="en-US"/>
              <a:t> Periódico.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1B5C133-D3DE-455E-A9FF-6171D446E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9775" y="2134129"/>
            <a:ext cx="9010331" cy="4831532"/>
          </a:xfrm>
        </p:spPr>
        <p:txBody>
          <a:bodyPr/>
          <a:lstStyle/>
          <a:p>
            <a:pPr marL="426720" indent="-321945"/>
            <a:r>
              <a:rPr lang="en-US" dirty="0">
                <a:ea typeface="+mn-lt"/>
                <a:cs typeface="+mn-lt"/>
              </a:rPr>
              <a:t>Dithering</a:t>
            </a:r>
            <a:r>
              <a:rPr lang="pt-BR" dirty="0">
                <a:ea typeface="+mn-lt"/>
                <a:cs typeface="+mn-lt"/>
              </a:rPr>
              <a:t> ordenado usa perturbação determinística com média nula e coerência espacial.</a:t>
            </a:r>
            <a:endParaRPr lang="en-US" dirty="0">
              <a:ea typeface="+mn-lt"/>
              <a:cs typeface="+mn-lt"/>
            </a:endParaRPr>
          </a:p>
          <a:p>
            <a:pPr marL="426720" indent="-321945"/>
            <a:r>
              <a:rPr lang="pt-BR" dirty="0">
                <a:ea typeface="+mn-lt"/>
                <a:cs typeface="+mn-lt"/>
              </a:rPr>
              <a:t>A imagem é particionada em blocos contíguos de ordem </a:t>
            </a:r>
            <a:r>
              <a:rPr lang="pt-BR" i="1" dirty="0">
                <a:ea typeface="+mn-lt"/>
                <a:cs typeface="+mn-lt"/>
              </a:rPr>
              <a:t>N</a:t>
            </a:r>
            <a:r>
              <a:rPr lang="pt-BR" dirty="0">
                <a:ea typeface="+mn-lt"/>
                <a:cs typeface="+mn-lt"/>
              </a:rPr>
              <a:t>. Cada bloco é associado a uma matriz de </a:t>
            </a:r>
            <a:r>
              <a:rPr lang="en-US" dirty="0">
                <a:ea typeface="+mn-lt"/>
                <a:cs typeface="+mn-lt"/>
              </a:rPr>
              <a:t>dither</a:t>
            </a:r>
            <a:r>
              <a:rPr lang="pt-BR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marL="426720" indent="-321945"/>
            <a:r>
              <a:rPr lang="pt-BR" dirty="0">
                <a:ea typeface="+mn-lt"/>
                <a:cs typeface="+mn-lt"/>
              </a:rPr>
              <a:t>Com aglomeração: indicado para dispositivos sem precisão absoluta na colocação do pixel.</a:t>
            </a:r>
            <a:endParaRPr lang="en-US" dirty="0">
              <a:ea typeface="+mn-lt"/>
              <a:cs typeface="+mn-lt"/>
            </a:endParaRPr>
          </a:p>
          <a:p>
            <a:pPr marL="426720" indent="-321945"/>
            <a:endParaRPr lang="pt-B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4279AEA-D2C9-489D-9524-D4D2A3049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Dithering</a:t>
            </a:r>
            <a:r>
              <a:rPr lang="pt-BR" altLang="en-US"/>
              <a:t> ordenado.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9092864-7DAA-4E44-B8BA-BDBA1255E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9775" y="2101850"/>
            <a:ext cx="4300538" cy="4756150"/>
          </a:xfrm>
        </p:spPr>
        <p:txBody>
          <a:bodyPr/>
          <a:lstStyle/>
          <a:p>
            <a:pPr>
              <a:lnSpc>
                <a:spcPct val="84000"/>
              </a:lnSpc>
              <a:buFont typeface="StarSymbol" charset="0"/>
              <a:buNone/>
            </a:pPr>
            <a:r>
              <a:rPr lang="pt-BR" altLang="en-US"/>
              <a:t>   i = k % N;</a:t>
            </a:r>
          </a:p>
          <a:p>
            <a:pPr>
              <a:lnSpc>
                <a:spcPct val="84000"/>
              </a:lnSpc>
              <a:buFont typeface="StarSymbol" charset="0"/>
              <a:buNone/>
            </a:pPr>
            <a:r>
              <a:rPr lang="pt-BR" altLang="en-US"/>
              <a:t>   j = l % N;</a:t>
            </a:r>
          </a:p>
          <a:p>
            <a:pPr>
              <a:lnSpc>
                <a:spcPct val="84000"/>
              </a:lnSpc>
              <a:buFont typeface="StarSymbol" charset="0"/>
              <a:buNone/>
            </a:pPr>
            <a:r>
              <a:rPr lang="pt-BR" altLang="en-US"/>
              <a:t>   if ( f[k][l] &gt; D[i][j] )</a:t>
            </a:r>
          </a:p>
          <a:p>
            <a:pPr>
              <a:lnSpc>
                <a:spcPct val="84000"/>
              </a:lnSpc>
              <a:buFont typeface="StarSymbol" charset="0"/>
              <a:buNone/>
            </a:pPr>
            <a:r>
              <a:rPr lang="pt-BR" altLang="en-US"/>
              <a:t>         P[k][l] = 1;</a:t>
            </a:r>
          </a:p>
          <a:p>
            <a:pPr>
              <a:lnSpc>
                <a:spcPct val="84000"/>
              </a:lnSpc>
              <a:buFont typeface="StarSymbol" charset="0"/>
              <a:buNone/>
            </a:pPr>
            <a:r>
              <a:rPr lang="pt-BR" altLang="en-US"/>
              <a:t>   </a:t>
            </a:r>
            <a:r>
              <a:rPr lang="en-US" altLang="en-US"/>
              <a:t>else</a:t>
            </a:r>
          </a:p>
          <a:p>
            <a:pPr>
              <a:lnSpc>
                <a:spcPct val="84000"/>
              </a:lnSpc>
              <a:buFont typeface="StarSymbol" charset="0"/>
              <a:buNone/>
            </a:pPr>
            <a:r>
              <a:rPr lang="pt-BR" altLang="en-US"/>
              <a:t>         P[k][l] = 0;</a:t>
            </a:r>
          </a:p>
          <a:p>
            <a:pPr>
              <a:lnSpc>
                <a:spcPct val="84000"/>
              </a:lnSpc>
            </a:pPr>
            <a:endParaRPr lang="pt-BR" altLang="en-US"/>
          </a:p>
          <a:p>
            <a:pPr>
              <a:lnSpc>
                <a:spcPct val="84000"/>
              </a:lnSpc>
            </a:pPr>
            <a:r>
              <a:rPr lang="pt-BR" altLang="en-US"/>
              <a:t>37 níveis, média 18.5</a:t>
            </a:r>
          </a:p>
        </p:txBody>
      </p:sp>
      <p:grpSp>
        <p:nvGrpSpPr>
          <p:cNvPr id="53322" name="Group 74">
            <a:extLst>
              <a:ext uri="{FF2B5EF4-FFF2-40B4-BE49-F238E27FC236}">
                <a16:creationId xmlns:a16="http://schemas.microsoft.com/office/drawing/2014/main" id="{FAA27F51-8338-453A-B040-C825E53E29B2}"/>
              </a:ext>
            </a:extLst>
          </p:cNvPr>
          <p:cNvGrpSpPr>
            <a:grpSpLocks/>
          </p:cNvGrpSpPr>
          <p:nvPr/>
        </p:nvGrpSpPr>
        <p:grpSpPr bwMode="auto">
          <a:xfrm>
            <a:off x="5256213" y="2555875"/>
            <a:ext cx="4268787" cy="3529013"/>
            <a:chOff x="3356" y="1655"/>
            <a:chExt cx="2689" cy="2223"/>
          </a:xfrm>
        </p:grpSpPr>
        <p:sp>
          <p:nvSpPr>
            <p:cNvPr id="53252" name="Rectangle 4">
              <a:extLst>
                <a:ext uri="{FF2B5EF4-FFF2-40B4-BE49-F238E27FC236}">
                  <a16:creationId xmlns:a16="http://schemas.microsoft.com/office/drawing/2014/main" id="{FFC91473-3F5C-46E0-A781-99D2D623B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" y="1655"/>
              <a:ext cx="2676" cy="222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en-US">
                <a:solidFill>
                  <a:schemeClr val="tx1"/>
                </a:solidFill>
              </a:endParaRPr>
            </a:p>
          </p:txBody>
        </p:sp>
        <p:sp>
          <p:nvSpPr>
            <p:cNvPr id="53299" name="Freeform 51">
              <a:extLst>
                <a:ext uri="{FF2B5EF4-FFF2-40B4-BE49-F238E27FC236}">
                  <a16:creationId xmlns:a16="http://schemas.microsoft.com/office/drawing/2014/main" id="{78478435-D118-48FD-A756-5E3EAAD59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" y="2290"/>
              <a:ext cx="363" cy="635"/>
            </a:xfrm>
            <a:custGeom>
              <a:avLst/>
              <a:gdLst>
                <a:gd name="T0" fmla="*/ 363 w 363"/>
                <a:gd name="T1" fmla="*/ 0 h 635"/>
                <a:gd name="T2" fmla="*/ 0 w 363"/>
                <a:gd name="T3" fmla="*/ 0 h 635"/>
                <a:gd name="T4" fmla="*/ 0 w 363"/>
                <a:gd name="T5" fmla="*/ 635 h 635"/>
                <a:gd name="T6" fmla="*/ 363 w 363"/>
                <a:gd name="T7" fmla="*/ 635 h 635"/>
                <a:gd name="T8" fmla="*/ 363 w 363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635">
                  <a:moveTo>
                    <a:pt x="363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363" y="635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7" name="Line 9">
              <a:extLst>
                <a:ext uri="{FF2B5EF4-FFF2-40B4-BE49-F238E27FC236}">
                  <a16:creationId xmlns:a16="http://schemas.microsoft.com/office/drawing/2014/main" id="{952F5B14-933C-41F9-8449-5539CF33D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9" y="1655"/>
              <a:ext cx="0" cy="2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50">
              <a:extLst>
                <a:ext uri="{FF2B5EF4-FFF2-40B4-BE49-F238E27FC236}">
                  <a16:creationId xmlns:a16="http://schemas.microsoft.com/office/drawing/2014/main" id="{F8AE5AC4-088E-43C8-ADBE-990636902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655"/>
              <a:ext cx="1950" cy="2223"/>
            </a:xfrm>
            <a:custGeom>
              <a:avLst/>
              <a:gdLst>
                <a:gd name="T0" fmla="*/ 1134 w 1950"/>
                <a:gd name="T1" fmla="*/ 0 h 2223"/>
                <a:gd name="T2" fmla="*/ 726 w 1950"/>
                <a:gd name="T3" fmla="*/ 0 h 2223"/>
                <a:gd name="T4" fmla="*/ 726 w 1950"/>
                <a:gd name="T5" fmla="*/ 318 h 2223"/>
                <a:gd name="T6" fmla="*/ 355 w 1950"/>
                <a:gd name="T7" fmla="*/ 321 h 2223"/>
                <a:gd name="T8" fmla="*/ 363 w 1950"/>
                <a:gd name="T9" fmla="*/ 635 h 2223"/>
                <a:gd name="T10" fmla="*/ 0 w 1950"/>
                <a:gd name="T11" fmla="*/ 635 h 2223"/>
                <a:gd name="T12" fmla="*/ 0 w 1950"/>
                <a:gd name="T13" fmla="*/ 1270 h 2223"/>
                <a:gd name="T14" fmla="*/ 363 w 1950"/>
                <a:gd name="T15" fmla="*/ 1270 h 2223"/>
                <a:gd name="T16" fmla="*/ 363 w 1950"/>
                <a:gd name="T17" fmla="*/ 1588 h 2223"/>
                <a:gd name="T18" fmla="*/ 726 w 1950"/>
                <a:gd name="T19" fmla="*/ 1588 h 2223"/>
                <a:gd name="T20" fmla="*/ 726 w 1950"/>
                <a:gd name="T21" fmla="*/ 2223 h 2223"/>
                <a:gd name="T22" fmla="*/ 1134 w 1950"/>
                <a:gd name="T23" fmla="*/ 2223 h 2223"/>
                <a:gd name="T24" fmla="*/ 1134 w 1950"/>
                <a:gd name="T25" fmla="*/ 1588 h 2223"/>
                <a:gd name="T26" fmla="*/ 1542 w 1950"/>
                <a:gd name="T27" fmla="*/ 1588 h 2223"/>
                <a:gd name="T28" fmla="*/ 1547 w 1950"/>
                <a:gd name="T29" fmla="*/ 1275 h 2223"/>
                <a:gd name="T30" fmla="*/ 1944 w 1950"/>
                <a:gd name="T31" fmla="*/ 1275 h 2223"/>
                <a:gd name="T32" fmla="*/ 1950 w 1950"/>
                <a:gd name="T33" fmla="*/ 635 h 2223"/>
                <a:gd name="T34" fmla="*/ 1537 w 1950"/>
                <a:gd name="T35" fmla="*/ 639 h 2223"/>
                <a:gd name="T36" fmla="*/ 1547 w 1950"/>
                <a:gd name="T37" fmla="*/ 321 h 2223"/>
                <a:gd name="T38" fmla="*/ 1134 w 1950"/>
                <a:gd name="T39" fmla="*/ 318 h 2223"/>
                <a:gd name="T40" fmla="*/ 1134 w 1950"/>
                <a:gd name="T41" fmla="*/ 0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0" h="2223">
                  <a:moveTo>
                    <a:pt x="1134" y="0"/>
                  </a:moveTo>
                  <a:lnTo>
                    <a:pt x="726" y="0"/>
                  </a:lnTo>
                  <a:lnTo>
                    <a:pt x="726" y="318"/>
                  </a:lnTo>
                  <a:lnTo>
                    <a:pt x="355" y="321"/>
                  </a:lnTo>
                  <a:lnTo>
                    <a:pt x="363" y="635"/>
                  </a:lnTo>
                  <a:lnTo>
                    <a:pt x="0" y="635"/>
                  </a:lnTo>
                  <a:lnTo>
                    <a:pt x="0" y="1270"/>
                  </a:lnTo>
                  <a:lnTo>
                    <a:pt x="363" y="1270"/>
                  </a:lnTo>
                  <a:lnTo>
                    <a:pt x="363" y="1588"/>
                  </a:lnTo>
                  <a:lnTo>
                    <a:pt x="726" y="1588"/>
                  </a:lnTo>
                  <a:lnTo>
                    <a:pt x="726" y="2223"/>
                  </a:lnTo>
                  <a:lnTo>
                    <a:pt x="1134" y="2223"/>
                  </a:lnTo>
                  <a:lnTo>
                    <a:pt x="1134" y="1588"/>
                  </a:lnTo>
                  <a:lnTo>
                    <a:pt x="1542" y="1588"/>
                  </a:lnTo>
                  <a:lnTo>
                    <a:pt x="1547" y="1275"/>
                  </a:lnTo>
                  <a:lnTo>
                    <a:pt x="1944" y="1275"/>
                  </a:lnTo>
                  <a:lnTo>
                    <a:pt x="1950" y="635"/>
                  </a:lnTo>
                  <a:lnTo>
                    <a:pt x="1537" y="639"/>
                  </a:lnTo>
                  <a:lnTo>
                    <a:pt x="1547" y="321"/>
                  </a:lnTo>
                  <a:lnTo>
                    <a:pt x="1134" y="318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3" name="Line 5">
              <a:extLst>
                <a:ext uri="{FF2B5EF4-FFF2-40B4-BE49-F238E27FC236}">
                  <a16:creationId xmlns:a16="http://schemas.microsoft.com/office/drawing/2014/main" id="{434DC983-DDB0-45B8-94B4-B5CD92361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" y="1655"/>
              <a:ext cx="0" cy="2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4" name="Line 6">
              <a:extLst>
                <a:ext uri="{FF2B5EF4-FFF2-40B4-BE49-F238E27FC236}">
                  <a16:creationId xmlns:a16="http://schemas.microsoft.com/office/drawing/2014/main" id="{B76E3CD6-7C84-4F64-A407-1EE9B28B7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" y="1655"/>
              <a:ext cx="0" cy="2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5" name="Line 7">
              <a:extLst>
                <a:ext uri="{FF2B5EF4-FFF2-40B4-BE49-F238E27FC236}">
                  <a16:creationId xmlns:a16="http://schemas.microsoft.com/office/drawing/2014/main" id="{EFC07D30-374B-4D75-BED6-CD6E28454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3" y="1655"/>
              <a:ext cx="0" cy="2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6" name="Line 8">
              <a:extLst>
                <a:ext uri="{FF2B5EF4-FFF2-40B4-BE49-F238E27FC236}">
                  <a16:creationId xmlns:a16="http://schemas.microsoft.com/office/drawing/2014/main" id="{11A318B9-7B8A-4D92-A554-0D7170659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1" y="1655"/>
              <a:ext cx="0" cy="2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Line 10">
              <a:extLst>
                <a:ext uri="{FF2B5EF4-FFF2-40B4-BE49-F238E27FC236}">
                  <a16:creationId xmlns:a16="http://schemas.microsoft.com/office/drawing/2014/main" id="{9DE9292F-E1DD-4408-9EFB-47FDFF9C9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2" y="1655"/>
              <a:ext cx="0" cy="2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Line 13">
              <a:extLst>
                <a:ext uri="{FF2B5EF4-FFF2-40B4-BE49-F238E27FC236}">
                  <a16:creationId xmlns:a16="http://schemas.microsoft.com/office/drawing/2014/main" id="{6B4E69CF-D27C-4995-819D-AC079C7D8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9" y="1973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Line 14">
              <a:extLst>
                <a:ext uri="{FF2B5EF4-FFF2-40B4-BE49-F238E27FC236}">
                  <a16:creationId xmlns:a16="http://schemas.microsoft.com/office/drawing/2014/main" id="{D0246C61-53BC-48B7-854A-8C24FE451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9" y="2290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Line 15">
              <a:extLst>
                <a:ext uri="{FF2B5EF4-FFF2-40B4-BE49-F238E27FC236}">
                  <a16:creationId xmlns:a16="http://schemas.microsoft.com/office/drawing/2014/main" id="{1CE6F51A-68F1-4DC5-BB95-A79E8A929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9" y="2608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Line 16">
              <a:extLst>
                <a:ext uri="{FF2B5EF4-FFF2-40B4-BE49-F238E27FC236}">
                  <a16:creationId xmlns:a16="http://schemas.microsoft.com/office/drawing/2014/main" id="{58CDF959-B71B-4B5F-B902-EF464E2D0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9" y="2925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Line 17">
              <a:extLst>
                <a:ext uri="{FF2B5EF4-FFF2-40B4-BE49-F238E27FC236}">
                  <a16:creationId xmlns:a16="http://schemas.microsoft.com/office/drawing/2014/main" id="{666FE8C8-8E0F-48A3-AEB1-CB4882819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9" y="3243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Line 18">
              <a:extLst>
                <a:ext uri="{FF2B5EF4-FFF2-40B4-BE49-F238E27FC236}">
                  <a16:creationId xmlns:a16="http://schemas.microsoft.com/office/drawing/2014/main" id="{50C8BA61-4A8B-4F7D-BD92-E07AD10B8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9" y="3560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Text Box 19">
              <a:extLst>
                <a:ext uri="{FF2B5EF4-FFF2-40B4-BE49-F238E27FC236}">
                  <a16:creationId xmlns:a16="http://schemas.microsoft.com/office/drawing/2014/main" id="{2C0FFA3D-4559-49FB-8583-59FAA79CA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166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35</a:t>
              </a:r>
            </a:p>
          </p:txBody>
        </p:sp>
        <p:sp>
          <p:nvSpPr>
            <p:cNvPr id="53268" name="Text Box 20">
              <a:extLst>
                <a:ext uri="{FF2B5EF4-FFF2-40B4-BE49-F238E27FC236}">
                  <a16:creationId xmlns:a16="http://schemas.microsoft.com/office/drawing/2014/main" id="{A51F79C1-3FAC-47EA-8C3B-73D35BA55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2" y="1655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53269" name="Text Box 21">
              <a:extLst>
                <a:ext uri="{FF2B5EF4-FFF2-40B4-BE49-F238E27FC236}">
                  <a16:creationId xmlns:a16="http://schemas.microsoft.com/office/drawing/2014/main" id="{C0A49A84-95F3-4080-9AF6-8F8ED61D3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166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53270" name="Text Box 22">
              <a:extLst>
                <a:ext uri="{FF2B5EF4-FFF2-40B4-BE49-F238E27FC236}">
                  <a16:creationId xmlns:a16="http://schemas.microsoft.com/office/drawing/2014/main" id="{708AF0B6-6572-40B9-A71C-ED8931513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166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53271" name="Text Box 23">
              <a:extLst>
                <a:ext uri="{FF2B5EF4-FFF2-40B4-BE49-F238E27FC236}">
                  <a16:creationId xmlns:a16="http://schemas.microsoft.com/office/drawing/2014/main" id="{17F88C38-2718-425A-A2C2-851D002CB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66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53272" name="Text Box 24">
              <a:extLst>
                <a:ext uri="{FF2B5EF4-FFF2-40B4-BE49-F238E27FC236}">
                  <a16:creationId xmlns:a16="http://schemas.microsoft.com/office/drawing/2014/main" id="{7204F3DC-E043-4266-8861-AC483A30A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" y="166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36</a:t>
              </a:r>
            </a:p>
          </p:txBody>
        </p:sp>
        <p:sp>
          <p:nvSpPr>
            <p:cNvPr id="53273" name="Text Box 25">
              <a:extLst>
                <a:ext uri="{FF2B5EF4-FFF2-40B4-BE49-F238E27FC236}">
                  <a16:creationId xmlns:a16="http://schemas.microsoft.com/office/drawing/2014/main" id="{9F03F32C-F571-41C1-8B3C-B43E57152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8" y="1655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35</a:t>
              </a:r>
            </a:p>
          </p:txBody>
        </p:sp>
        <p:sp>
          <p:nvSpPr>
            <p:cNvPr id="53274" name="Text Box 26">
              <a:extLst>
                <a:ext uri="{FF2B5EF4-FFF2-40B4-BE49-F238E27FC236}">
                  <a16:creationId xmlns:a16="http://schemas.microsoft.com/office/drawing/2014/main" id="{59EF8346-D8B9-4714-9172-51A742609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2" y="198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53275" name="Text Box 27">
              <a:extLst>
                <a:ext uri="{FF2B5EF4-FFF2-40B4-BE49-F238E27FC236}">
                  <a16:creationId xmlns:a16="http://schemas.microsoft.com/office/drawing/2014/main" id="{841EBD05-0819-4E5D-9E88-8F25A85A6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4" y="198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53276" name="Text Box 28">
              <a:extLst>
                <a:ext uri="{FF2B5EF4-FFF2-40B4-BE49-F238E27FC236}">
                  <a16:creationId xmlns:a16="http://schemas.microsoft.com/office/drawing/2014/main" id="{8F98F0ED-8162-4690-9E48-0DEEDD7AE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0" y="197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3278" name="Text Box 30">
              <a:extLst>
                <a:ext uri="{FF2B5EF4-FFF2-40B4-BE49-F238E27FC236}">
                  <a16:creationId xmlns:a16="http://schemas.microsoft.com/office/drawing/2014/main" id="{B6FE1C33-15CF-490F-8657-ACDE6A576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198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53279" name="Text Box 31">
              <a:extLst>
                <a:ext uri="{FF2B5EF4-FFF2-40B4-BE49-F238E27FC236}">
                  <a16:creationId xmlns:a16="http://schemas.microsoft.com/office/drawing/2014/main" id="{3699F308-DEA9-4F82-BCD2-00B49923E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98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53280" name="Text Box 32">
              <a:extLst>
                <a:ext uri="{FF2B5EF4-FFF2-40B4-BE49-F238E27FC236}">
                  <a16:creationId xmlns:a16="http://schemas.microsoft.com/office/drawing/2014/main" id="{450F5635-B743-4020-B6E0-9C5CD8D72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5" y="197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53281" name="Text Box 33">
              <a:extLst>
                <a:ext uri="{FF2B5EF4-FFF2-40B4-BE49-F238E27FC236}">
                  <a16:creationId xmlns:a16="http://schemas.microsoft.com/office/drawing/2014/main" id="{69B0428A-83F3-48BD-BA26-B8BEB6EB8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8" y="197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53282" name="Text Box 34">
              <a:extLst>
                <a:ext uri="{FF2B5EF4-FFF2-40B4-BE49-F238E27FC236}">
                  <a16:creationId xmlns:a16="http://schemas.microsoft.com/office/drawing/2014/main" id="{979FB81C-754A-49B5-B30E-4B52AB340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" y="229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53283" name="Text Box 35">
              <a:extLst>
                <a:ext uri="{FF2B5EF4-FFF2-40B4-BE49-F238E27FC236}">
                  <a16:creationId xmlns:a16="http://schemas.microsoft.com/office/drawing/2014/main" id="{2D31A1FF-5D75-4923-A37B-468D1E88D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" y="229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3284" name="Text Box 36">
              <a:extLst>
                <a:ext uri="{FF2B5EF4-FFF2-40B4-BE49-F238E27FC236}">
                  <a16:creationId xmlns:a16="http://schemas.microsoft.com/office/drawing/2014/main" id="{7689467B-5D32-45CD-8088-8C549419D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" y="229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3285" name="Text Box 37">
              <a:extLst>
                <a:ext uri="{FF2B5EF4-FFF2-40B4-BE49-F238E27FC236}">
                  <a16:creationId xmlns:a16="http://schemas.microsoft.com/office/drawing/2014/main" id="{E86EDFC1-6286-40EA-B12E-6B567C32D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4" y="229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3286" name="Text Box 38">
              <a:extLst>
                <a:ext uri="{FF2B5EF4-FFF2-40B4-BE49-F238E27FC236}">
                  <a16:creationId xmlns:a16="http://schemas.microsoft.com/office/drawing/2014/main" id="{8FF1D402-BB6A-41F5-9BCF-18F85F6A1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6" y="229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53287" name="Text Box 39">
              <a:extLst>
                <a:ext uri="{FF2B5EF4-FFF2-40B4-BE49-F238E27FC236}">
                  <a16:creationId xmlns:a16="http://schemas.microsoft.com/office/drawing/2014/main" id="{13F3B4B7-3D7F-4C90-ABF9-CD8433536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5" y="229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53288" name="Text Box 40">
              <a:extLst>
                <a:ext uri="{FF2B5EF4-FFF2-40B4-BE49-F238E27FC236}">
                  <a16:creationId xmlns:a16="http://schemas.microsoft.com/office/drawing/2014/main" id="{2B353313-667F-4A02-9832-CE97AC54E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8" y="229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53289" name="Text Box 41">
              <a:extLst>
                <a:ext uri="{FF2B5EF4-FFF2-40B4-BE49-F238E27FC236}">
                  <a16:creationId xmlns:a16="http://schemas.microsoft.com/office/drawing/2014/main" id="{6FB2891E-AECE-4F32-B6A1-B0BD93EBD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" y="260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53290" name="Text Box 42">
              <a:extLst>
                <a:ext uri="{FF2B5EF4-FFF2-40B4-BE49-F238E27FC236}">
                  <a16:creationId xmlns:a16="http://schemas.microsoft.com/office/drawing/2014/main" id="{C632D9F3-6C3B-43E3-8415-743D97F46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" y="260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291" name="Text Box 43">
              <a:extLst>
                <a:ext uri="{FF2B5EF4-FFF2-40B4-BE49-F238E27FC236}">
                  <a16:creationId xmlns:a16="http://schemas.microsoft.com/office/drawing/2014/main" id="{8FD5575F-E314-47FF-A524-203BD5C9D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0" y="260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292" name="Text Box 44">
              <a:extLst>
                <a:ext uri="{FF2B5EF4-FFF2-40B4-BE49-F238E27FC236}">
                  <a16:creationId xmlns:a16="http://schemas.microsoft.com/office/drawing/2014/main" id="{7D71589F-8A79-409C-8858-DE0FD73CC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4" y="260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293" name="Text Box 45">
              <a:extLst>
                <a:ext uri="{FF2B5EF4-FFF2-40B4-BE49-F238E27FC236}">
                  <a16:creationId xmlns:a16="http://schemas.microsoft.com/office/drawing/2014/main" id="{12FE2A39-E9A7-4B15-B3B1-A0E2BC194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6" y="260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3294" name="Text Box 46">
              <a:extLst>
                <a:ext uri="{FF2B5EF4-FFF2-40B4-BE49-F238E27FC236}">
                  <a16:creationId xmlns:a16="http://schemas.microsoft.com/office/drawing/2014/main" id="{E2155D87-EAAF-4D0D-919F-AC958F9D1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9" y="260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53295" name="Text Box 47">
              <a:extLst>
                <a:ext uri="{FF2B5EF4-FFF2-40B4-BE49-F238E27FC236}">
                  <a16:creationId xmlns:a16="http://schemas.microsoft.com/office/drawing/2014/main" id="{B418C469-D874-4820-9740-41DEBFCB9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8" y="260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53300" name="Text Box 52">
              <a:extLst>
                <a:ext uri="{FF2B5EF4-FFF2-40B4-BE49-F238E27FC236}">
                  <a16:creationId xmlns:a16="http://schemas.microsoft.com/office/drawing/2014/main" id="{6588772F-EA4E-498C-9896-DF3ACD1E9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" y="2925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28</a:t>
              </a:r>
            </a:p>
          </p:txBody>
        </p:sp>
        <p:sp>
          <p:nvSpPr>
            <p:cNvPr id="53301" name="Text Box 53">
              <a:extLst>
                <a:ext uri="{FF2B5EF4-FFF2-40B4-BE49-F238E27FC236}">
                  <a16:creationId xmlns:a16="http://schemas.microsoft.com/office/drawing/2014/main" id="{53C121DA-4F21-4DA7-99D8-714239B2F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" y="292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302" name="Text Box 54">
              <a:extLst>
                <a:ext uri="{FF2B5EF4-FFF2-40B4-BE49-F238E27FC236}">
                  <a16:creationId xmlns:a16="http://schemas.microsoft.com/office/drawing/2014/main" id="{76992C58-3F67-455E-88DA-8DC09CD5E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" y="292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303" name="Text Box 55">
              <a:extLst>
                <a:ext uri="{FF2B5EF4-FFF2-40B4-BE49-F238E27FC236}">
                  <a16:creationId xmlns:a16="http://schemas.microsoft.com/office/drawing/2014/main" id="{F63801E3-27D7-4CFD-A406-3DF07569F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4" y="292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3304" name="Text Box 56">
              <a:extLst>
                <a:ext uri="{FF2B5EF4-FFF2-40B4-BE49-F238E27FC236}">
                  <a16:creationId xmlns:a16="http://schemas.microsoft.com/office/drawing/2014/main" id="{4A11B928-F0D5-410A-8EC3-F2DCE1BF6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93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53305" name="Text Box 57">
              <a:extLst>
                <a:ext uri="{FF2B5EF4-FFF2-40B4-BE49-F238E27FC236}">
                  <a16:creationId xmlns:a16="http://schemas.microsoft.com/office/drawing/2014/main" id="{0058702C-E2B2-41C6-9C75-A2E9DB526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" y="293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53306" name="Text Box 58">
              <a:extLst>
                <a:ext uri="{FF2B5EF4-FFF2-40B4-BE49-F238E27FC236}">
                  <a16:creationId xmlns:a16="http://schemas.microsoft.com/office/drawing/2014/main" id="{E012936B-2654-4B5C-B853-8638ACDD3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8" y="2925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28</a:t>
              </a:r>
            </a:p>
          </p:txBody>
        </p:sp>
        <p:sp>
          <p:nvSpPr>
            <p:cNvPr id="53307" name="Text Box 59">
              <a:extLst>
                <a:ext uri="{FF2B5EF4-FFF2-40B4-BE49-F238E27FC236}">
                  <a16:creationId xmlns:a16="http://schemas.microsoft.com/office/drawing/2014/main" id="{0309F910-DB07-4273-A4A8-B723964EB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0" y="324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53308" name="Text Box 60">
              <a:extLst>
                <a:ext uri="{FF2B5EF4-FFF2-40B4-BE49-F238E27FC236}">
                  <a16:creationId xmlns:a16="http://schemas.microsoft.com/office/drawing/2014/main" id="{83B6F552-20DE-47FC-9BD1-72530FBB1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324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27</a:t>
              </a:r>
            </a:p>
          </p:txBody>
        </p:sp>
        <p:sp>
          <p:nvSpPr>
            <p:cNvPr id="53309" name="Text Box 61">
              <a:extLst>
                <a:ext uri="{FF2B5EF4-FFF2-40B4-BE49-F238E27FC236}">
                  <a16:creationId xmlns:a16="http://schemas.microsoft.com/office/drawing/2014/main" id="{E15C149C-B6C2-4027-8FC1-6C500B329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" y="324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53310" name="Text Box 62">
              <a:extLst>
                <a:ext uri="{FF2B5EF4-FFF2-40B4-BE49-F238E27FC236}">
                  <a16:creationId xmlns:a16="http://schemas.microsoft.com/office/drawing/2014/main" id="{DE1F4B12-4023-4E8E-91C3-DEF4C579F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" y="324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53311" name="Text Box 63">
              <a:extLst>
                <a:ext uri="{FF2B5EF4-FFF2-40B4-BE49-F238E27FC236}">
                  <a16:creationId xmlns:a16="http://schemas.microsoft.com/office/drawing/2014/main" id="{6A091600-B37A-4C23-B2DB-25ED00771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6" y="324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53312" name="Text Box 64">
              <a:extLst>
                <a:ext uri="{FF2B5EF4-FFF2-40B4-BE49-F238E27FC236}">
                  <a16:creationId xmlns:a16="http://schemas.microsoft.com/office/drawing/2014/main" id="{F76E1744-63AB-40DD-88BB-D589D76B1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5" y="324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53313" name="Text Box 65">
              <a:extLst>
                <a:ext uri="{FF2B5EF4-FFF2-40B4-BE49-F238E27FC236}">
                  <a16:creationId xmlns:a16="http://schemas.microsoft.com/office/drawing/2014/main" id="{8B558C50-BC32-447E-9B99-EF08FAA04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" y="324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53314" name="Text Box 66">
              <a:extLst>
                <a:ext uri="{FF2B5EF4-FFF2-40B4-BE49-F238E27FC236}">
                  <a16:creationId xmlns:a16="http://schemas.microsoft.com/office/drawing/2014/main" id="{3B639CFD-18B3-4CBD-BEB3-917F395C8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0" y="356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35</a:t>
              </a:r>
            </a:p>
          </p:txBody>
        </p:sp>
        <p:sp>
          <p:nvSpPr>
            <p:cNvPr id="53315" name="Text Box 67">
              <a:extLst>
                <a:ext uri="{FF2B5EF4-FFF2-40B4-BE49-F238E27FC236}">
                  <a16:creationId xmlns:a16="http://schemas.microsoft.com/office/drawing/2014/main" id="{DE9FD2BB-65CB-4951-AD13-D2F3D1E03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356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53316" name="Text Box 68">
              <a:extLst>
                <a:ext uri="{FF2B5EF4-FFF2-40B4-BE49-F238E27FC236}">
                  <a16:creationId xmlns:a16="http://schemas.microsoft.com/office/drawing/2014/main" id="{25ED4846-ABBE-4751-9F8A-35F32C813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0" y="356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53317" name="Text Box 69">
              <a:extLst>
                <a:ext uri="{FF2B5EF4-FFF2-40B4-BE49-F238E27FC236}">
                  <a16:creationId xmlns:a16="http://schemas.microsoft.com/office/drawing/2014/main" id="{7C4E72AD-01D0-4470-A932-EA948C2B4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6" y="357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53318" name="Text Box 70">
              <a:extLst>
                <a:ext uri="{FF2B5EF4-FFF2-40B4-BE49-F238E27FC236}">
                  <a16:creationId xmlns:a16="http://schemas.microsoft.com/office/drawing/2014/main" id="{DA98A826-9FF5-407E-A57E-A6D6C7CF5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2" y="356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53319" name="Text Box 71">
              <a:extLst>
                <a:ext uri="{FF2B5EF4-FFF2-40B4-BE49-F238E27FC236}">
                  <a16:creationId xmlns:a16="http://schemas.microsoft.com/office/drawing/2014/main" id="{096715B8-A2B2-41E9-8EFD-2F2B400F8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5" y="356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36</a:t>
              </a:r>
            </a:p>
          </p:txBody>
        </p:sp>
        <p:sp>
          <p:nvSpPr>
            <p:cNvPr id="53320" name="Text Box 72">
              <a:extLst>
                <a:ext uri="{FF2B5EF4-FFF2-40B4-BE49-F238E27FC236}">
                  <a16:creationId xmlns:a16="http://schemas.microsoft.com/office/drawing/2014/main" id="{FA0A9335-B25F-4AB8-AF3F-F966C5D82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8" y="356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>
                  <a:solidFill>
                    <a:schemeClr val="tx1"/>
                  </a:solidFill>
                </a:rPr>
                <a:t>35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90D63991-6228-497D-8CBB-432A967A5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444148"/>
            <a:ext cx="8605838" cy="126365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en-GB" dirty="0">
                <a:ea typeface="+mj-lt"/>
                <a:cs typeface="+mj-lt"/>
              </a:rPr>
            </a:br>
            <a:r>
              <a:rPr lang="en-GB" dirty="0">
                <a:ea typeface="+mj-lt"/>
                <a:cs typeface="+mj-lt"/>
              </a:rPr>
              <a:t>Dithering </a:t>
            </a:r>
            <a:r>
              <a:rPr lang="pt-BR" dirty="0">
                <a:ea typeface="+mj-lt"/>
                <a:cs typeface="+mj-lt"/>
              </a:rPr>
              <a:t>ordenado com aglomeração de pixels.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302DC99C-471B-481B-B0A2-6A9EBCBA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160588"/>
            <a:ext cx="96774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1DBDB9F6-2A60-4739-B06A-02A6B7E8F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538910"/>
            <a:ext cx="8605838" cy="130672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pt-BR" dirty="0">
                <a:ea typeface="+mj-lt"/>
                <a:cs typeface="+mj-lt"/>
              </a:rPr>
            </a:br>
            <a:r>
              <a:rPr lang="pt-BR" dirty="0">
                <a:ea typeface="+mj-lt"/>
                <a:cs typeface="+mj-lt"/>
              </a:rPr>
              <a:t>Variação da célula de </a:t>
            </a:r>
            <a:r>
              <a:rPr lang="en-US" dirty="0">
                <a:ea typeface="+mj-lt"/>
                <a:cs typeface="+mj-lt"/>
              </a:rPr>
              <a:t>dithering</a:t>
            </a:r>
            <a:r>
              <a:rPr lang="pt-BR" dirty="0">
                <a:ea typeface="+mj-lt"/>
                <a:cs typeface="+mj-lt"/>
              </a:rPr>
              <a:t> ordenado – 5, 10 e 20 </a:t>
            </a:r>
            <a:r>
              <a:rPr lang="pt-BR" dirty="0" err="1">
                <a:ea typeface="+mj-lt"/>
                <a:cs typeface="+mj-lt"/>
              </a:rPr>
              <a:t>lpi</a:t>
            </a:r>
            <a:r>
              <a:rPr lang="pt-BR" dirty="0">
                <a:ea typeface="+mj-lt"/>
                <a:cs typeface="+mj-lt"/>
              </a:rPr>
              <a:t>.</a:t>
            </a:r>
            <a:endParaRPr lang="en-US" dirty="0">
              <a:ea typeface="+mj-lt"/>
              <a:cs typeface="+mj-lt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en-US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052CC848-38B7-45EB-9CA0-95A25723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408238"/>
            <a:ext cx="97917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9229F629-8410-4991-9483-6AE72B11883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39775" y="5715000"/>
            <a:ext cx="8605838" cy="1578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indent="0" algn="ctr">
              <a:spcAft>
                <a:spcPct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dirty="0">
                <a:ea typeface="+mn-lt"/>
                <a:cs typeface="+mn-lt"/>
              </a:rPr>
              <a:t>Frequências de tela ideais variam de 120 a 150 </a:t>
            </a:r>
            <a:r>
              <a:rPr lang="pt-BR" dirty="0" err="1">
                <a:ea typeface="+mn-lt"/>
                <a:cs typeface="+mn-lt"/>
              </a:rPr>
              <a:t>lpi</a:t>
            </a:r>
            <a:r>
              <a:rPr lang="pt-BR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en-US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0412945-CABB-4881-A3E9-E4783A6C3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562505"/>
            <a:ext cx="8601075" cy="1255712"/>
          </a:xfrm>
        </p:spPr>
        <p:txBody>
          <a:bodyPr/>
          <a:lstStyle/>
          <a:p>
            <a:br>
              <a:rPr lang="en-US" sz="4000" dirty="0">
                <a:ea typeface="+mj-lt"/>
                <a:cs typeface="+mj-lt"/>
              </a:rPr>
            </a:br>
            <a:r>
              <a:rPr lang="en-US" sz="4000" dirty="0">
                <a:ea typeface="+mj-lt"/>
                <a:cs typeface="+mj-lt"/>
              </a:rPr>
              <a:t>Dithering</a:t>
            </a:r>
            <a:r>
              <a:rPr lang="pt-BR" sz="4000" dirty="0">
                <a:ea typeface="+mj-lt"/>
                <a:cs typeface="+mj-lt"/>
              </a:rPr>
              <a:t> ordenado com dispersão pontual (Bayer).</a:t>
            </a:r>
            <a:endParaRPr lang="en-US" sz="4000" dirty="0">
              <a:ea typeface="+mj-lt"/>
              <a:cs typeface="+mj-lt"/>
            </a:endParaRPr>
          </a:p>
          <a:p>
            <a:endParaRPr lang="pt-BR" altLang="en-US" sz="4000" dirty="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1539901-5784-4F8C-A504-CD274F768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7601" y="2586037"/>
            <a:ext cx="8945711" cy="4756150"/>
          </a:xfrm>
        </p:spPr>
        <p:txBody>
          <a:bodyPr/>
          <a:lstStyle/>
          <a:p>
            <a:pPr marL="426720" indent="-321945"/>
            <a:r>
              <a:rPr lang="pt-BR" altLang="en-US" dirty="0"/>
              <a:t>I</a:t>
            </a:r>
            <a:r>
              <a:rPr lang="pt-BR" dirty="0">
                <a:ea typeface="+mn-lt"/>
                <a:cs typeface="+mn-lt"/>
              </a:rPr>
              <a:t>ndicado para dispositivos com precisão absoluta no posicionamento dos </a:t>
            </a:r>
            <a:r>
              <a:rPr lang="en-US" dirty="0">
                <a:ea typeface="+mn-lt"/>
                <a:cs typeface="+mn-lt"/>
              </a:rPr>
              <a:t>pixels</a:t>
            </a:r>
            <a:r>
              <a:rPr lang="pt-BR" dirty="0">
                <a:ea typeface="+mn-lt"/>
                <a:cs typeface="+mn-lt"/>
              </a:rPr>
              <a:t> (monitores).</a:t>
            </a:r>
            <a:endParaRPr lang="en-US" dirty="0">
              <a:ea typeface="+mn-lt"/>
              <a:cs typeface="+mn-lt"/>
            </a:endParaRPr>
          </a:p>
          <a:p>
            <a:pPr marL="426720" indent="-321945"/>
            <a:r>
              <a:rPr lang="pt-BR" dirty="0">
                <a:ea typeface="+mn-lt"/>
                <a:cs typeface="+mn-lt"/>
              </a:rPr>
              <a:t>Em geral, há uma troca de resolução espacial por resolução de intensidades de cor.</a:t>
            </a:r>
            <a:endParaRPr lang="en-US" dirty="0">
              <a:ea typeface="+mn-lt"/>
              <a:cs typeface="+mn-lt"/>
            </a:endParaRPr>
          </a:p>
          <a:p>
            <a:pPr marL="426720" indent="-321945"/>
            <a:r>
              <a:rPr lang="pt-BR" dirty="0">
                <a:ea typeface="+mn-lt"/>
                <a:cs typeface="+mn-lt"/>
              </a:rPr>
              <a:t>Um </a:t>
            </a:r>
            <a:r>
              <a:rPr lang="en-US" dirty="0">
                <a:ea typeface="+mn-lt"/>
                <a:cs typeface="+mn-lt"/>
              </a:rPr>
              <a:t>pixel </a:t>
            </a:r>
            <a:r>
              <a:rPr lang="pt-BR" dirty="0">
                <a:ea typeface="+mn-lt"/>
                <a:cs typeface="+mn-lt"/>
              </a:rPr>
              <a:t> da imagem é substituído por uma matriz </a:t>
            </a:r>
            <a:r>
              <a:rPr lang="pt-BR" i="1" dirty="0">
                <a:ea typeface="+mn-lt"/>
                <a:cs typeface="+mn-lt"/>
              </a:rPr>
              <a:t>n </a:t>
            </a:r>
            <a:r>
              <a:rPr lang="pt-BR" dirty="0">
                <a:ea typeface="+mn-lt"/>
                <a:cs typeface="+mn-lt"/>
              </a:rPr>
              <a:t>x</a:t>
            </a:r>
            <a:r>
              <a:rPr lang="pt-BR" i="1" dirty="0">
                <a:ea typeface="+mn-lt"/>
                <a:cs typeface="+mn-lt"/>
              </a:rPr>
              <a:t> n, </a:t>
            </a:r>
            <a:r>
              <a:rPr lang="pt-BR" dirty="0">
                <a:ea typeface="+mn-lt"/>
                <a:cs typeface="+mn-lt"/>
              </a:rPr>
              <a:t>produzindo </a:t>
            </a:r>
            <a:r>
              <a:rPr lang="pt-BR" i="1" dirty="0">
                <a:ea typeface="+mn-lt"/>
                <a:cs typeface="+mn-lt"/>
              </a:rPr>
              <a:t>n²+1 </a:t>
            </a:r>
            <a:r>
              <a:rPr lang="pt-BR" dirty="0">
                <a:ea typeface="+mn-lt"/>
                <a:cs typeface="+mn-lt"/>
              </a:rPr>
              <a:t>níveis de intensidade.</a:t>
            </a:r>
            <a:endParaRPr lang="en-US" dirty="0">
              <a:ea typeface="+mn-lt"/>
              <a:cs typeface="+mn-lt"/>
            </a:endParaRPr>
          </a:p>
          <a:p>
            <a:pPr marL="426720" indent="-321945"/>
            <a:endParaRPr lang="pt-B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1963BD2-1054-4ED8-B7E5-34D24275F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Exemplo com 5 níveis.</a:t>
            </a:r>
          </a:p>
        </p:txBody>
      </p:sp>
      <p:graphicFrame>
        <p:nvGraphicFramePr>
          <p:cNvPr id="56324" name="Object 4">
            <a:extLst>
              <a:ext uri="{FF2B5EF4-FFF2-40B4-BE49-F238E27FC236}">
                <a16:creationId xmlns:a16="http://schemas.microsoft.com/office/drawing/2014/main" id="{F57A1398-9085-4FFB-85F4-2D67E287E58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168650" y="2266950"/>
          <a:ext cx="2855913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5" name="Equation" r:id="rId3" imgW="799920" imgH="457200" progId="Equation.3">
                  <p:embed/>
                </p:oleObj>
              </mc:Choice>
              <mc:Fallback>
                <p:oleObj name="Equation" r:id="rId3" imgW="7999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2266950"/>
                        <a:ext cx="2855913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29" name="Group 9">
            <a:extLst>
              <a:ext uri="{FF2B5EF4-FFF2-40B4-BE49-F238E27FC236}">
                <a16:creationId xmlns:a16="http://schemas.microsoft.com/office/drawing/2014/main" id="{00327615-F366-4E26-91EE-6843A6ED706E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5075238"/>
            <a:ext cx="1295400" cy="1152525"/>
            <a:chOff x="726" y="3197"/>
            <a:chExt cx="816" cy="726"/>
          </a:xfrm>
        </p:grpSpPr>
        <p:sp>
          <p:nvSpPr>
            <p:cNvPr id="56326" name="Rectangle 6">
              <a:extLst>
                <a:ext uri="{FF2B5EF4-FFF2-40B4-BE49-F238E27FC236}">
                  <a16:creationId xmlns:a16="http://schemas.microsoft.com/office/drawing/2014/main" id="{4B0A6E3B-0E35-4794-B76E-566D712B6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3197"/>
              <a:ext cx="816" cy="7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7" name="Line 7">
              <a:extLst>
                <a:ext uri="{FF2B5EF4-FFF2-40B4-BE49-F238E27FC236}">
                  <a16:creationId xmlns:a16="http://schemas.microsoft.com/office/drawing/2014/main" id="{430D582A-68A1-4A96-AED7-AC88858EC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319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Line 8">
              <a:extLst>
                <a:ext uri="{FF2B5EF4-FFF2-40B4-BE49-F238E27FC236}">
                  <a16:creationId xmlns:a16="http://schemas.microsoft.com/office/drawing/2014/main" id="{BA948269-9557-462A-95A0-FE8575EA9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" y="35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30" name="Group 10">
            <a:extLst>
              <a:ext uri="{FF2B5EF4-FFF2-40B4-BE49-F238E27FC236}">
                <a16:creationId xmlns:a16="http://schemas.microsoft.com/office/drawing/2014/main" id="{70C82F29-FD70-4151-AB2A-54DCCE438E27}"/>
              </a:ext>
            </a:extLst>
          </p:cNvPr>
          <p:cNvGrpSpPr>
            <a:grpSpLocks/>
          </p:cNvGrpSpPr>
          <p:nvPr/>
        </p:nvGrpSpPr>
        <p:grpSpPr bwMode="auto">
          <a:xfrm>
            <a:off x="2736850" y="5075238"/>
            <a:ext cx="1295400" cy="1152525"/>
            <a:chOff x="726" y="3197"/>
            <a:chExt cx="816" cy="726"/>
          </a:xfrm>
        </p:grpSpPr>
        <p:sp>
          <p:nvSpPr>
            <p:cNvPr id="56331" name="Rectangle 11">
              <a:extLst>
                <a:ext uri="{FF2B5EF4-FFF2-40B4-BE49-F238E27FC236}">
                  <a16:creationId xmlns:a16="http://schemas.microsoft.com/office/drawing/2014/main" id="{CE44F512-41D1-45D2-9198-A9B752C5D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3197"/>
              <a:ext cx="816" cy="7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2" name="Line 12">
              <a:extLst>
                <a:ext uri="{FF2B5EF4-FFF2-40B4-BE49-F238E27FC236}">
                  <a16:creationId xmlns:a16="http://schemas.microsoft.com/office/drawing/2014/main" id="{0E42CC2E-C9BD-4EB7-A696-E61D7E732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319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Line 13">
              <a:extLst>
                <a:ext uri="{FF2B5EF4-FFF2-40B4-BE49-F238E27FC236}">
                  <a16:creationId xmlns:a16="http://schemas.microsoft.com/office/drawing/2014/main" id="{7D6ED443-B8A3-469A-A74D-C7CC00268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" y="35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34" name="Group 14">
            <a:extLst>
              <a:ext uri="{FF2B5EF4-FFF2-40B4-BE49-F238E27FC236}">
                <a16:creationId xmlns:a16="http://schemas.microsoft.com/office/drawing/2014/main" id="{9BCFB8F9-71B4-4E33-8955-454A979B62D4}"/>
              </a:ext>
            </a:extLst>
          </p:cNvPr>
          <p:cNvGrpSpPr>
            <a:grpSpLocks/>
          </p:cNvGrpSpPr>
          <p:nvPr/>
        </p:nvGrpSpPr>
        <p:grpSpPr bwMode="auto">
          <a:xfrm>
            <a:off x="4679950" y="5075238"/>
            <a:ext cx="1295400" cy="1152525"/>
            <a:chOff x="726" y="3197"/>
            <a:chExt cx="816" cy="726"/>
          </a:xfrm>
        </p:grpSpPr>
        <p:sp>
          <p:nvSpPr>
            <p:cNvPr id="56335" name="Rectangle 15">
              <a:extLst>
                <a:ext uri="{FF2B5EF4-FFF2-40B4-BE49-F238E27FC236}">
                  <a16:creationId xmlns:a16="http://schemas.microsoft.com/office/drawing/2014/main" id="{0F549471-29CF-4842-966A-84743883D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3197"/>
              <a:ext cx="816" cy="7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6" name="Line 16">
              <a:extLst>
                <a:ext uri="{FF2B5EF4-FFF2-40B4-BE49-F238E27FC236}">
                  <a16:creationId xmlns:a16="http://schemas.microsoft.com/office/drawing/2014/main" id="{276DF4B2-3448-4A06-962C-E35FD1F54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319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Line 17">
              <a:extLst>
                <a:ext uri="{FF2B5EF4-FFF2-40B4-BE49-F238E27FC236}">
                  <a16:creationId xmlns:a16="http://schemas.microsoft.com/office/drawing/2014/main" id="{B017D813-B339-454A-861E-44A659A8D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" y="35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38" name="Group 18">
            <a:extLst>
              <a:ext uri="{FF2B5EF4-FFF2-40B4-BE49-F238E27FC236}">
                <a16:creationId xmlns:a16="http://schemas.microsoft.com/office/drawing/2014/main" id="{FB841E6A-87E2-43AD-BC29-B06F79E2FAC3}"/>
              </a:ext>
            </a:extLst>
          </p:cNvPr>
          <p:cNvGrpSpPr>
            <a:grpSpLocks/>
          </p:cNvGrpSpPr>
          <p:nvPr/>
        </p:nvGrpSpPr>
        <p:grpSpPr bwMode="auto">
          <a:xfrm>
            <a:off x="6480175" y="5075238"/>
            <a:ext cx="1295400" cy="1152525"/>
            <a:chOff x="726" y="3197"/>
            <a:chExt cx="816" cy="726"/>
          </a:xfrm>
        </p:grpSpPr>
        <p:sp>
          <p:nvSpPr>
            <p:cNvPr id="56339" name="Rectangle 19">
              <a:extLst>
                <a:ext uri="{FF2B5EF4-FFF2-40B4-BE49-F238E27FC236}">
                  <a16:creationId xmlns:a16="http://schemas.microsoft.com/office/drawing/2014/main" id="{357A6B2D-B93F-4103-B28C-8D1C30D60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3197"/>
              <a:ext cx="816" cy="7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0" name="Line 20">
              <a:extLst>
                <a:ext uri="{FF2B5EF4-FFF2-40B4-BE49-F238E27FC236}">
                  <a16:creationId xmlns:a16="http://schemas.microsoft.com/office/drawing/2014/main" id="{C30D2375-BDFD-4F2A-AA34-8378AA2E5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319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Line 21">
              <a:extLst>
                <a:ext uri="{FF2B5EF4-FFF2-40B4-BE49-F238E27FC236}">
                  <a16:creationId xmlns:a16="http://schemas.microsoft.com/office/drawing/2014/main" id="{927AB9FA-8B79-4ACE-85C0-36C6EA2F2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" y="35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42" name="Group 22">
            <a:extLst>
              <a:ext uri="{FF2B5EF4-FFF2-40B4-BE49-F238E27FC236}">
                <a16:creationId xmlns:a16="http://schemas.microsoft.com/office/drawing/2014/main" id="{F324F629-7D30-4639-8AF0-B6AAC692D43D}"/>
              </a:ext>
            </a:extLst>
          </p:cNvPr>
          <p:cNvGrpSpPr>
            <a:grpSpLocks/>
          </p:cNvGrpSpPr>
          <p:nvPr/>
        </p:nvGrpSpPr>
        <p:grpSpPr bwMode="auto">
          <a:xfrm>
            <a:off x="8353425" y="5075238"/>
            <a:ext cx="1295400" cy="1152525"/>
            <a:chOff x="726" y="3197"/>
            <a:chExt cx="816" cy="726"/>
          </a:xfrm>
        </p:grpSpPr>
        <p:sp>
          <p:nvSpPr>
            <p:cNvPr id="56343" name="Rectangle 23">
              <a:extLst>
                <a:ext uri="{FF2B5EF4-FFF2-40B4-BE49-F238E27FC236}">
                  <a16:creationId xmlns:a16="http://schemas.microsoft.com/office/drawing/2014/main" id="{86CD3384-117C-4D79-ADA4-1AA614577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3197"/>
              <a:ext cx="816" cy="7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4" name="Line 24">
              <a:extLst>
                <a:ext uri="{FF2B5EF4-FFF2-40B4-BE49-F238E27FC236}">
                  <a16:creationId xmlns:a16="http://schemas.microsoft.com/office/drawing/2014/main" id="{525DF73A-98BD-478F-A553-69C994C1C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319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Line 25">
              <a:extLst>
                <a:ext uri="{FF2B5EF4-FFF2-40B4-BE49-F238E27FC236}">
                  <a16:creationId xmlns:a16="http://schemas.microsoft.com/office/drawing/2014/main" id="{234C9E6A-D9DB-491F-AADB-B346CDE3E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" y="35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46" name="Oval 26">
            <a:extLst>
              <a:ext uri="{FF2B5EF4-FFF2-40B4-BE49-F238E27FC236}">
                <a16:creationId xmlns:a16="http://schemas.microsoft.com/office/drawing/2014/main" id="{9BFD77BA-BED8-4311-B874-2648C6ED3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5148263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  <p:sp>
        <p:nvSpPr>
          <p:cNvPr id="56347" name="Oval 27">
            <a:extLst>
              <a:ext uri="{FF2B5EF4-FFF2-40B4-BE49-F238E27FC236}">
                <a16:creationId xmlns:a16="http://schemas.microsoft.com/office/drawing/2014/main" id="{7BD3AE6E-94E8-453E-A426-E90BC5229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5148263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  <p:sp>
        <p:nvSpPr>
          <p:cNvPr id="56348" name="Oval 28">
            <a:extLst>
              <a:ext uri="{FF2B5EF4-FFF2-40B4-BE49-F238E27FC236}">
                <a16:creationId xmlns:a16="http://schemas.microsoft.com/office/drawing/2014/main" id="{B44AC130-A2D9-4029-B646-C2CA9B9C9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5724525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  <p:sp>
        <p:nvSpPr>
          <p:cNvPr id="56349" name="Oval 29">
            <a:extLst>
              <a:ext uri="{FF2B5EF4-FFF2-40B4-BE49-F238E27FC236}">
                <a16:creationId xmlns:a16="http://schemas.microsoft.com/office/drawing/2014/main" id="{BEC8F5D7-B144-4F1E-84C0-DB34579D3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5148263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  <p:sp>
        <p:nvSpPr>
          <p:cNvPr id="56350" name="Oval 30">
            <a:extLst>
              <a:ext uri="{FF2B5EF4-FFF2-40B4-BE49-F238E27FC236}">
                <a16:creationId xmlns:a16="http://schemas.microsoft.com/office/drawing/2014/main" id="{13FA1C20-4613-423E-9809-38DE2FD4A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5724525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  <p:sp>
        <p:nvSpPr>
          <p:cNvPr id="56351" name="Oval 31">
            <a:extLst>
              <a:ext uri="{FF2B5EF4-FFF2-40B4-BE49-F238E27FC236}">
                <a16:creationId xmlns:a16="http://schemas.microsoft.com/office/drawing/2014/main" id="{B44EA2A2-B8D3-4455-AA75-9A97CE21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5148263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  <p:sp>
        <p:nvSpPr>
          <p:cNvPr id="56352" name="Oval 32">
            <a:extLst>
              <a:ext uri="{FF2B5EF4-FFF2-40B4-BE49-F238E27FC236}">
                <a16:creationId xmlns:a16="http://schemas.microsoft.com/office/drawing/2014/main" id="{A1AC3298-D0CE-4A6B-A5C5-04F308A79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2563" y="5724525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  <p:sp>
        <p:nvSpPr>
          <p:cNvPr id="56353" name="Oval 33">
            <a:extLst>
              <a:ext uri="{FF2B5EF4-FFF2-40B4-BE49-F238E27FC236}">
                <a16:creationId xmlns:a16="http://schemas.microsoft.com/office/drawing/2014/main" id="{EDF4F101-0A3E-442C-BE87-959E76936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863" y="5724525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  <p:sp>
        <p:nvSpPr>
          <p:cNvPr id="56354" name="Oval 34">
            <a:extLst>
              <a:ext uri="{FF2B5EF4-FFF2-40B4-BE49-F238E27FC236}">
                <a16:creationId xmlns:a16="http://schemas.microsoft.com/office/drawing/2014/main" id="{37167449-53AE-40EB-AC02-FCA305BA5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2563" y="5148263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  <p:sp>
        <p:nvSpPr>
          <p:cNvPr id="56355" name="Oval 35">
            <a:extLst>
              <a:ext uri="{FF2B5EF4-FFF2-40B4-BE49-F238E27FC236}">
                <a16:creationId xmlns:a16="http://schemas.microsoft.com/office/drawing/2014/main" id="{1E9A8C60-97B1-405C-93C0-432782C2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863" y="5148263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en-US">
              <a:solidFill>
                <a:schemeClr val="tx1"/>
              </a:solidFill>
            </a:endParaRPr>
          </a:p>
        </p:txBody>
      </p:sp>
      <p:sp>
        <p:nvSpPr>
          <p:cNvPr id="56356" name="Text Box 36">
            <a:extLst>
              <a:ext uri="{FF2B5EF4-FFF2-40B4-BE49-F238E27FC236}">
                <a16:creationId xmlns:a16="http://schemas.microsoft.com/office/drawing/2014/main" id="{7B01D5CE-CBD5-44EC-AE5E-A69070684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64643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6358" name="Text Box 38">
            <a:extLst>
              <a:ext uri="{FF2B5EF4-FFF2-40B4-BE49-F238E27FC236}">
                <a16:creationId xmlns:a16="http://schemas.microsoft.com/office/drawing/2014/main" id="{6E6D183F-AB10-4971-B632-67004D19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64436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359" name="Text Box 39">
            <a:extLst>
              <a:ext uri="{FF2B5EF4-FFF2-40B4-BE49-F238E27FC236}">
                <a16:creationId xmlns:a16="http://schemas.microsoft.com/office/drawing/2014/main" id="{E2BCBC42-CD9B-4924-977A-DAF42B927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64436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360" name="Text Box 40">
            <a:extLst>
              <a:ext uri="{FF2B5EF4-FFF2-40B4-BE49-F238E27FC236}">
                <a16:creationId xmlns:a16="http://schemas.microsoft.com/office/drawing/2014/main" id="{C87324A0-254E-4CFD-BDDC-4D4F00B14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64436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6361" name="Text Box 41">
            <a:extLst>
              <a:ext uri="{FF2B5EF4-FFF2-40B4-BE49-F238E27FC236}">
                <a16:creationId xmlns:a16="http://schemas.microsoft.com/office/drawing/2014/main" id="{BDF8E2E5-F95E-49E2-B1BD-884DCD84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25" y="64436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9CD1C0B1-E2C8-4F83-B967-130C6B144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487187"/>
            <a:ext cx="860583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ea typeface="+mj-lt"/>
                <a:cs typeface="+mj-lt"/>
              </a:rPr>
              <a:t>Dithering de Bayer de </a:t>
            </a:r>
            <a:r>
              <a:rPr lang="pt-BR" dirty="0">
                <a:ea typeface="+mj-lt"/>
                <a:cs typeface="+mj-lt"/>
              </a:rPr>
              <a:t>ordem</a:t>
            </a:r>
            <a:r>
              <a:rPr lang="en-GB" dirty="0">
                <a:ea typeface="+mj-lt"/>
                <a:cs typeface="+mj-lt"/>
              </a:rPr>
              <a:t> 4.</a:t>
            </a:r>
            <a:endParaRPr lang="en-US" dirty="0">
              <a:ea typeface="+mj-lt"/>
              <a:cs typeface="+mj-lt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0F1CCAEC-FCA6-46B1-A5EE-AE92838F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163763"/>
            <a:ext cx="96012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8AC66B1-7ED2-4608-B57E-88CECECC5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Algoritmo de </a:t>
            </a:r>
            <a:r>
              <a:rPr lang="pt-BR" altLang="en-US" noProof="1"/>
              <a:t>Floyd-Steinberg</a:t>
            </a:r>
            <a:r>
              <a:rPr lang="pt-BR" altLang="en-US"/>
              <a:t>.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C02A26C-EFB4-45AA-8934-770AF5537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9775" y="2101850"/>
            <a:ext cx="8601075" cy="4918075"/>
          </a:xfrm>
        </p:spPr>
        <p:txBody>
          <a:bodyPr/>
          <a:lstStyle/>
          <a:p>
            <a:pPr marL="1106170" lvl="1" indent="-533400">
              <a:buNone/>
            </a:pPr>
            <a:r>
              <a:rPr lang="pt-BR" altLang="en-US" dirty="0" err="1"/>
              <a:t>if</a:t>
            </a:r>
            <a:r>
              <a:rPr lang="pt-BR" altLang="en-US" dirty="0"/>
              <a:t> ( I[x][y] &lt; 0.5 )</a:t>
            </a:r>
            <a:endParaRPr lang="en-US" dirty="0"/>
          </a:p>
          <a:p>
            <a:pPr marL="1106170" lvl="1" indent="-533400">
              <a:buNone/>
            </a:pPr>
            <a:r>
              <a:rPr lang="pt-BR" altLang="en-US" dirty="0"/>
              <a:t>      P[x][y] = 0;</a:t>
            </a:r>
          </a:p>
          <a:p>
            <a:pPr marL="1106170" lvl="1" indent="-533400">
              <a:buFont typeface="StarSymbol" charset="0"/>
              <a:buNone/>
            </a:pPr>
            <a:r>
              <a:rPr lang="en-US" altLang="en-US" dirty="0"/>
              <a:t>else</a:t>
            </a:r>
          </a:p>
          <a:p>
            <a:pPr marL="1106170" lvl="1" indent="-533400">
              <a:buNone/>
            </a:pPr>
            <a:r>
              <a:rPr lang="pt-BR" altLang="en-US" dirty="0"/>
              <a:t>      P[x][y] = 1;</a:t>
            </a:r>
          </a:p>
          <a:p>
            <a:pPr marL="1106170" lvl="1" indent="-533400">
              <a:buFont typeface="StarSymbol" charset="0"/>
              <a:buNone/>
            </a:pPr>
            <a:r>
              <a:rPr lang="pt-BR" altLang="en-US" dirty="0"/>
              <a:t>erro = P[x][y] – I[x][y]; // maior erro na diagonal</a:t>
            </a:r>
          </a:p>
          <a:p>
            <a:pPr marL="1106170" lvl="1" indent="-533400">
              <a:buFont typeface="StarSymbol" charset="0"/>
              <a:buNone/>
            </a:pPr>
            <a:r>
              <a:rPr lang="pt-BR" altLang="en-US" dirty="0"/>
              <a:t>I[x+1][y] = I[x+1][y] + 3/8 * erro;</a:t>
            </a:r>
          </a:p>
          <a:p>
            <a:pPr marL="1106170" lvl="1" indent="-533400">
              <a:buFont typeface="StarSymbol" charset="0"/>
              <a:buNone/>
            </a:pPr>
            <a:r>
              <a:rPr lang="pt-BR" altLang="en-US" dirty="0"/>
              <a:t>I[x][y+1] = I[x][y+1] + 3/8 * erro;</a:t>
            </a:r>
          </a:p>
          <a:p>
            <a:pPr marL="1106170" lvl="1" indent="-533400">
              <a:buFont typeface="StarSymbol" charset="0"/>
              <a:buNone/>
            </a:pPr>
            <a:r>
              <a:rPr lang="pt-BR" altLang="en-US" dirty="0"/>
              <a:t>I[x+1][y+1] = I[x+1][y+1] + 2/8 * erro;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2DC7A989-FE8D-4E9B-8128-4951BDC14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583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Floyd-Steinberg.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A49C8042-AE3A-4D89-8758-314D2F351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128838"/>
            <a:ext cx="949642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FFE67B96-9BC5-4CF6-B4CA-04FEE5A2C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2058" y="400783"/>
            <a:ext cx="8605838" cy="1479024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en-GB" dirty="0">
                <a:ea typeface="+mj-lt"/>
                <a:cs typeface="+mj-lt"/>
              </a:rPr>
            </a:br>
            <a:r>
              <a:rPr lang="en-GB" dirty="0">
                <a:ea typeface="+mj-lt"/>
                <a:cs typeface="+mj-lt"/>
              </a:rPr>
              <a:t>Dithering </a:t>
            </a:r>
            <a:r>
              <a:rPr lang="pt-BR" dirty="0">
                <a:ea typeface="+mj-lt"/>
                <a:cs typeface="+mj-lt"/>
              </a:rPr>
              <a:t>com curva de </a:t>
            </a:r>
            <a:r>
              <a:rPr lang="pt-BR" dirty="0" err="1">
                <a:ea typeface="+mj-lt"/>
                <a:cs typeface="+mj-lt"/>
              </a:rPr>
              <a:t>Peano</a:t>
            </a:r>
            <a:r>
              <a:rPr lang="pt-BR" dirty="0">
                <a:ea typeface="+mj-lt"/>
                <a:cs typeface="+mj-lt"/>
              </a:rPr>
              <a:t> e aglomerado de 7 pixels.</a:t>
            </a:r>
            <a:endParaRPr lang="en-US" dirty="0">
              <a:ea typeface="+mj-lt"/>
              <a:cs typeface="+mj-lt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en-US" dirty="0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6E719315-4A72-4B63-B756-3389DE3F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411413"/>
            <a:ext cx="9720263" cy="45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373EABA4-4D02-42CA-B362-B49A1B8E3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895" y="425646"/>
            <a:ext cx="8605837" cy="89433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pt-BR" dirty="0">
                <a:ea typeface="+mj-lt"/>
                <a:cs typeface="+mj-lt"/>
              </a:rPr>
            </a:br>
            <a:r>
              <a:rPr lang="pt-BR" dirty="0">
                <a:ea typeface="+mj-lt"/>
                <a:cs typeface="+mj-lt"/>
              </a:rPr>
              <a:t>Imagem digital a cores com </a:t>
            </a:r>
            <a:r>
              <a:rPr lang="en-GB" dirty="0">
                <a:ea typeface="+mj-lt"/>
                <a:cs typeface="+mj-lt"/>
              </a:rPr>
              <a:t>24 bits.</a:t>
            </a:r>
            <a:endParaRPr lang="en-US" dirty="0">
              <a:ea typeface="+mj-lt"/>
              <a:cs typeface="+mj-lt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9AD4129-A6CA-40B3-A723-F0F877161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14" y="1768122"/>
            <a:ext cx="7608888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FB45023A-9F55-43EA-AE20-166B57BD8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346966"/>
            <a:ext cx="8605838" cy="146825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en-GB" dirty="0">
                <a:ea typeface="+mj-lt"/>
                <a:cs typeface="+mj-lt"/>
              </a:rPr>
            </a:br>
            <a:r>
              <a:rPr lang="en-GB" dirty="0">
                <a:ea typeface="+mj-lt"/>
                <a:cs typeface="+mj-lt"/>
              </a:rPr>
              <a:t>Dithering </a:t>
            </a:r>
            <a:r>
              <a:rPr lang="pt-BR" dirty="0">
                <a:ea typeface="+mj-lt"/>
                <a:cs typeface="+mj-lt"/>
              </a:rPr>
              <a:t>com curva de </a:t>
            </a:r>
            <a:r>
              <a:rPr lang="pt-BR" dirty="0" err="1">
                <a:ea typeface="+mj-lt"/>
                <a:cs typeface="+mj-lt"/>
              </a:rPr>
              <a:t>Peano</a:t>
            </a:r>
            <a:r>
              <a:rPr lang="pt-BR" dirty="0">
                <a:ea typeface="+mj-lt"/>
                <a:cs typeface="+mj-lt"/>
              </a:rPr>
              <a:t> e aglomerado de 3 pixels.</a:t>
            </a:r>
            <a:endParaRPr lang="en-US" dirty="0">
              <a:ea typeface="+mj-lt"/>
              <a:cs typeface="+mj-lt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en-US" dirty="0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026B0862-D5DB-4D83-AFDA-4758C5ECC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411413"/>
            <a:ext cx="9648825" cy="44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AC3FED04-D8E4-4F8F-B79D-17E737F23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573219"/>
            <a:ext cx="8605838" cy="1077407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pt-BR" dirty="0">
                <a:ea typeface="+mj-lt"/>
                <a:cs typeface="+mj-lt"/>
              </a:rPr>
            </a:br>
            <a:r>
              <a:rPr lang="pt-BR" dirty="0">
                <a:ea typeface="+mj-lt"/>
                <a:cs typeface="+mj-lt"/>
              </a:rPr>
              <a:t>Quantização uniforme com 8 e </a:t>
            </a:r>
            <a:r>
              <a:rPr lang="en-GB" dirty="0">
                <a:ea typeface="+mj-lt"/>
                <a:cs typeface="+mj-lt"/>
              </a:rPr>
              <a:t>4 bits.</a:t>
            </a:r>
            <a:endParaRPr lang="en-US">
              <a:ea typeface="+mj-lt"/>
              <a:cs typeface="+mj-lt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B82F809-F4D5-4735-ACAA-ECD2C389F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14550"/>
            <a:ext cx="97726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B3143309-E911-4B6D-8789-85038005B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583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 err="1"/>
              <a:t>Populosidade</a:t>
            </a:r>
            <a:r>
              <a:rPr lang="pt-BR" altLang="en-US" dirty="0"/>
              <a:t> com 8 e 4</a:t>
            </a:r>
            <a:r>
              <a:rPr lang="en-GB" altLang="en-US" dirty="0"/>
              <a:t> bits.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FE62CFD-4F3B-4CCE-B877-0AD4655A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074863"/>
            <a:ext cx="972502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3EEF9E4-C93E-4DE5-A630-29C7C9ED4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583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Corte Mediano com 8 e 4 bits.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D31C9C9-673E-4913-844C-CC1A11E4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003425"/>
            <a:ext cx="97631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4FEDCAF8-8F96-4203-985D-7F19E933C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358070"/>
            <a:ext cx="8604250" cy="1258887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/>
              <a:t>Luz acromática x colorida.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92CB9843-7E14-4454-853E-E9972195A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9775" y="1854169"/>
            <a:ext cx="8604250" cy="5407038"/>
          </a:xfrm>
          <a:ln/>
        </p:spPr>
        <p:txBody>
          <a:bodyPr/>
          <a:lstStyle/>
          <a:p>
            <a:pPr marL="426720" indent="-321945">
              <a:lnSpc>
                <a:spcPct val="8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sz="2800" dirty="0">
                <a:ea typeface="+mn-lt"/>
                <a:cs typeface="+mn-lt"/>
              </a:rPr>
              <a:t>A intensidade da luz produzida pelo fósforo está relacionada com o número de elétrons </a:t>
            </a:r>
            <a:r>
              <a:rPr lang="pt-BR" sz="2800" i="1" dirty="0">
                <a:ea typeface="+mn-lt"/>
                <a:cs typeface="+mn-lt"/>
              </a:rPr>
              <a:t>N </a:t>
            </a:r>
            <a:r>
              <a:rPr lang="pt-BR" sz="2800" dirty="0">
                <a:ea typeface="+mn-lt"/>
                <a:cs typeface="+mn-lt"/>
              </a:rPr>
              <a:t>no feixe por:</a:t>
            </a:r>
            <a:endParaRPr lang="en-US" sz="2800" dirty="0">
              <a:ea typeface="+mn-lt"/>
              <a:cs typeface="+mn-lt"/>
            </a:endParaRPr>
          </a:p>
          <a:p>
            <a:pPr marL="426720" indent="-321945">
              <a:lnSpc>
                <a:spcPct val="8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pt-BR" sz="2800" dirty="0">
              <a:ea typeface="+mn-lt"/>
              <a:cs typeface="+mn-lt"/>
            </a:endParaRPr>
          </a:p>
          <a:p>
            <a:pPr marL="426720" indent="-321945">
              <a:lnSpc>
                <a:spcPct val="8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sz="2800" dirty="0">
                <a:ea typeface="+mn-lt"/>
                <a:cs typeface="+mn-lt"/>
              </a:rPr>
              <a:t>O valor de   está no intervalo de 2.2 a 2.5 para a maioria dos monitores de vídeo.</a:t>
            </a:r>
            <a:endParaRPr lang="en-US" sz="2800" dirty="0">
              <a:ea typeface="+mn-lt"/>
              <a:cs typeface="+mn-lt"/>
            </a:endParaRPr>
          </a:p>
          <a:p>
            <a:pPr marL="426720" indent="-321945">
              <a:lnSpc>
                <a:spcPct val="8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sz="2800" dirty="0">
                <a:ea typeface="+mn-lt"/>
                <a:cs typeface="+mn-lt"/>
              </a:rPr>
              <a:t>O número de elétrons é proporcional a voltagem da grade, que é proporcional ao valor </a:t>
            </a:r>
            <a:r>
              <a:rPr lang="pt-BR" sz="2800" i="1" dirty="0">
                <a:ea typeface="+mn-lt"/>
                <a:cs typeface="+mn-lt"/>
              </a:rPr>
              <a:t>V do pixel:</a:t>
            </a:r>
            <a:endParaRPr lang="en-US" sz="2800" dirty="0">
              <a:ea typeface="+mn-lt"/>
              <a:cs typeface="+mn-lt"/>
            </a:endParaRPr>
          </a:p>
          <a:p>
            <a:pPr marL="426720" indent="-321945">
              <a:lnSpc>
                <a:spcPct val="8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pt-BR" sz="2800" i="1" dirty="0">
              <a:ea typeface="+mn-lt"/>
              <a:cs typeface="+mn-lt"/>
            </a:endParaRPr>
          </a:p>
          <a:p>
            <a:pPr marL="426720" indent="-321945">
              <a:lnSpc>
                <a:spcPct val="8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pt-BR" sz="2800" i="1" dirty="0">
              <a:ea typeface="+mn-lt"/>
              <a:cs typeface="+mn-lt"/>
            </a:endParaRPr>
          </a:p>
          <a:p>
            <a:pPr marL="426720" indent="-321945">
              <a:lnSpc>
                <a:spcPct val="8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sz="2800" dirty="0">
                <a:ea typeface="+mn-lt"/>
                <a:cs typeface="+mn-lt"/>
              </a:rPr>
              <a:t>A compensação do valor do pixel através da </a:t>
            </a:r>
            <a:r>
              <a:rPr lang="en-US" sz="2800" i="1" dirty="0">
                <a:ea typeface="+mn-lt"/>
                <a:cs typeface="+mn-lt"/>
              </a:rPr>
              <a:t>look-up table</a:t>
            </a:r>
            <a:r>
              <a:rPr lang="pt-BR" sz="2800" dirty="0">
                <a:ea typeface="+mn-lt"/>
                <a:cs typeface="+mn-lt"/>
              </a:rPr>
              <a:t> é chamada de </a:t>
            </a:r>
            <a:r>
              <a:rPr lang="pt-BR" sz="2800" u="sng" dirty="0">
                <a:ea typeface="+mn-lt"/>
                <a:cs typeface="+mn-lt"/>
              </a:rPr>
              <a:t>correção gama</a:t>
            </a:r>
            <a:r>
              <a:rPr lang="en-GB" sz="2800" dirty="0">
                <a:ea typeface="+mn-lt"/>
                <a:cs typeface="+mn-lt"/>
              </a:rPr>
              <a:t>. </a:t>
            </a:r>
            <a:endParaRPr lang="en-US" sz="2800" dirty="0">
              <a:ea typeface="+mn-lt"/>
              <a:cs typeface="+mn-lt"/>
            </a:endParaRPr>
          </a:p>
          <a:p>
            <a:pPr marL="426720" indent="-321945">
              <a:lnSpc>
                <a:spcPct val="8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pt-BR" altLang="en-US" sz="2800" dirty="0"/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EF9EA794-D0FB-4B45-9868-8B5B941D3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672021"/>
              </p:ext>
            </p:extLst>
          </p:nvPr>
        </p:nvGraphicFramePr>
        <p:xfrm>
          <a:off x="4402691" y="2679524"/>
          <a:ext cx="12715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" name="Equation" r:id="rId4" imgW="583920" imgH="203040" progId="Equation.3">
                  <p:embed/>
                </p:oleObj>
              </mc:Choice>
              <mc:Fallback>
                <p:oleObj name="Equation" r:id="rId4" imgW="5839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691" y="2679524"/>
                        <a:ext cx="1271587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2034EF0E-6CF8-418B-A15B-56C1D1A93E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6775" y="3598863"/>
          <a:ext cx="730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0" r:id="rId6" imgW="76320" imgH="171360" progId="">
                  <p:embed/>
                </p:oleObj>
              </mc:Choice>
              <mc:Fallback>
                <p:oleObj r:id="rId6" imgW="76320" imgH="1713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3598863"/>
                        <a:ext cx="7302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5">
            <a:extLst>
              <a:ext uri="{FF2B5EF4-FFF2-40B4-BE49-F238E27FC236}">
                <a16:creationId xmlns:a16="http://schemas.microsoft.com/office/drawing/2014/main" id="{B9DF5688-B25F-4E12-8664-9B022B8DE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6323013"/>
            <a:ext cx="28987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/>
              <a:t>    </a:t>
            </a:r>
          </a:p>
        </p:txBody>
      </p:sp>
      <p:graphicFrame>
        <p:nvGraphicFramePr>
          <p:cNvPr id="8198" name="Object 6">
            <a:extLst>
              <a:ext uri="{FF2B5EF4-FFF2-40B4-BE49-F238E27FC236}">
                <a16:creationId xmlns:a16="http://schemas.microsoft.com/office/drawing/2014/main" id="{2E2E52EF-9624-4254-90D6-42F6DB04D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068294"/>
              </p:ext>
            </p:extLst>
          </p:nvPr>
        </p:nvGraphicFramePr>
        <p:xfrm>
          <a:off x="4178120" y="5152849"/>
          <a:ext cx="12938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1" name="Equation" r:id="rId8" imgW="609480" imgH="203040" progId="Equation.3">
                  <p:embed/>
                </p:oleObj>
              </mc:Choice>
              <mc:Fallback>
                <p:oleObj name="Equation" r:id="rId8" imgW="60948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120" y="5152849"/>
                        <a:ext cx="129381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1448267-7A57-4652-B747-1C8F258D27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1835" y="3361972"/>
            <a:ext cx="120863" cy="2367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80FE4B3F-54F8-4E23-9F7F-CA848F747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433388"/>
            <a:ext cx="8607425" cy="126365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Dithering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905A6834-790E-44EB-9052-B5E4F85A7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9992" y="1843617"/>
            <a:ext cx="8607425" cy="5346682"/>
          </a:xfrm>
          <a:ln/>
        </p:spPr>
        <p:txBody>
          <a:bodyPr/>
          <a:lstStyle/>
          <a:p>
            <a:pPr marL="320675" indent="-301625">
              <a:tabLst>
                <a:tab pos="347663" algn="l"/>
                <a:tab pos="804863" algn="l"/>
                <a:tab pos="1262063" algn="l"/>
                <a:tab pos="1719263" algn="l"/>
                <a:tab pos="2176463" algn="l"/>
                <a:tab pos="2633663" algn="l"/>
                <a:tab pos="3090863" algn="l"/>
                <a:tab pos="3548063" algn="l"/>
                <a:tab pos="4005263" algn="l"/>
                <a:tab pos="4462463" algn="l"/>
                <a:tab pos="4919663" algn="l"/>
                <a:tab pos="5376863" algn="l"/>
                <a:tab pos="5834063" algn="l"/>
                <a:tab pos="6291263" algn="l"/>
                <a:tab pos="6748463" algn="l"/>
                <a:tab pos="7205663" algn="l"/>
                <a:tab pos="7662863" algn="l"/>
                <a:tab pos="8120063" algn="l"/>
                <a:tab pos="8577263" algn="l"/>
                <a:tab pos="9034463" algn="l"/>
              </a:tabLst>
            </a:pPr>
            <a:r>
              <a:rPr lang="pt-BR" dirty="0">
                <a:ea typeface="+mn-lt"/>
                <a:cs typeface="+mn-lt"/>
              </a:rPr>
              <a:t>Quando se quantiza para 1 bit, o erro é muito grande (xerox). Como expandir o intervalo de intensidades?</a:t>
            </a:r>
            <a:endParaRPr lang="en-US">
              <a:ea typeface="+mn-lt"/>
              <a:cs typeface="+mn-lt"/>
            </a:endParaRPr>
          </a:p>
          <a:p>
            <a:pPr marL="320675" indent="-301625">
              <a:tabLst>
                <a:tab pos="347663" algn="l"/>
                <a:tab pos="804863" algn="l"/>
                <a:tab pos="1262063" algn="l"/>
                <a:tab pos="1719263" algn="l"/>
                <a:tab pos="2176463" algn="l"/>
                <a:tab pos="2633663" algn="l"/>
                <a:tab pos="3090863" algn="l"/>
                <a:tab pos="3548063" algn="l"/>
                <a:tab pos="4005263" algn="l"/>
                <a:tab pos="4462463" algn="l"/>
                <a:tab pos="4919663" algn="l"/>
                <a:tab pos="5376863" algn="l"/>
                <a:tab pos="5834063" algn="l"/>
                <a:tab pos="6291263" algn="l"/>
                <a:tab pos="6748463" algn="l"/>
                <a:tab pos="7205663" algn="l"/>
                <a:tab pos="7662863" algn="l"/>
                <a:tab pos="8120063" algn="l"/>
                <a:tab pos="8577263" algn="l"/>
                <a:tab pos="9034463" algn="l"/>
              </a:tabLst>
            </a:pPr>
            <a:r>
              <a:rPr lang="pt-BR" dirty="0">
                <a:ea typeface="+mn-lt"/>
                <a:cs typeface="+mn-lt"/>
              </a:rPr>
              <a:t>Percepção de contorno praticamente não é detectada com 32 níveis, e desaparece com 64 níveis de intensidade.</a:t>
            </a:r>
            <a:endParaRPr lang="en-US">
              <a:ea typeface="+mn-lt"/>
              <a:cs typeface="+mn-lt"/>
            </a:endParaRPr>
          </a:p>
          <a:p>
            <a:pPr marL="320675" indent="-301625">
              <a:tabLst>
                <a:tab pos="347663" algn="l"/>
                <a:tab pos="804863" algn="l"/>
                <a:tab pos="1262063" algn="l"/>
                <a:tab pos="1719263" algn="l"/>
                <a:tab pos="2176463" algn="l"/>
                <a:tab pos="2633663" algn="l"/>
                <a:tab pos="3090863" algn="l"/>
                <a:tab pos="3548063" algn="l"/>
                <a:tab pos="4005263" algn="l"/>
                <a:tab pos="4462463" algn="l"/>
                <a:tab pos="4919663" algn="l"/>
                <a:tab pos="5376863" algn="l"/>
                <a:tab pos="5834063" algn="l"/>
                <a:tab pos="6291263" algn="l"/>
                <a:tab pos="6748463" algn="l"/>
                <a:tab pos="7205663" algn="l"/>
                <a:tab pos="7662863" algn="l"/>
                <a:tab pos="8120063" algn="l"/>
                <a:tab pos="8577263" algn="l"/>
                <a:tab pos="9034463" algn="l"/>
              </a:tabLst>
            </a:pPr>
            <a:r>
              <a:rPr lang="pt-BR" dirty="0">
                <a:ea typeface="+mn-lt"/>
                <a:cs typeface="+mn-lt"/>
              </a:rPr>
              <a:t>Para um monitor de vídeo, mais níveis são necessários devido a um intervalo dinâmico maior (razão entre a intensidade máxima e mínima).</a:t>
            </a:r>
            <a:endParaRPr lang="en-US">
              <a:ea typeface="+mn-lt"/>
              <a:cs typeface="+mn-lt"/>
            </a:endParaRPr>
          </a:p>
          <a:p>
            <a:pPr marL="320675" indent="-301625">
              <a:tabLst>
                <a:tab pos="347663" algn="l"/>
                <a:tab pos="804863" algn="l"/>
                <a:tab pos="1262063" algn="l"/>
                <a:tab pos="1719263" algn="l"/>
                <a:tab pos="2176463" algn="l"/>
                <a:tab pos="2633663" algn="l"/>
                <a:tab pos="3090863" algn="l"/>
                <a:tab pos="3548063" algn="l"/>
                <a:tab pos="4005263" algn="l"/>
                <a:tab pos="4462463" algn="l"/>
                <a:tab pos="4919663" algn="l"/>
                <a:tab pos="5376863" algn="l"/>
                <a:tab pos="5834063" algn="l"/>
                <a:tab pos="6291263" algn="l"/>
                <a:tab pos="6748463" algn="l"/>
                <a:tab pos="7205663" algn="l"/>
                <a:tab pos="7662863" algn="l"/>
                <a:tab pos="8120063" algn="l"/>
                <a:tab pos="8577263" algn="l"/>
                <a:tab pos="9034463" algn="l"/>
              </a:tabLst>
            </a:pPr>
            <a:endParaRPr lang="pt-BR" altLang="en-US" sz="28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4E1F6003-C605-497D-A7D6-3A6816911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7425" cy="126365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/>
              <a:t>Aproximação de meio-tom.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3208C8E6-3095-4C0C-9540-BCABD0138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9775" y="2101850"/>
            <a:ext cx="8607425" cy="4762500"/>
          </a:xfrm>
          <a:ln/>
        </p:spPr>
        <p:txBody>
          <a:bodyPr/>
          <a:lstStyle/>
          <a:p>
            <a:pPr marL="426720" indent="-321945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dirty="0">
                <a:ea typeface="+mn-lt"/>
                <a:cs typeface="+mn-lt"/>
              </a:rPr>
              <a:t>Na impressão em papel (jornal) esta técnica é usada para criar tons de cinza a partir de pontos cuja área varia de acordo com a negritude (1 – I) da fotografia original.</a:t>
            </a:r>
            <a:endParaRPr lang="en-US" dirty="0">
              <a:ea typeface="+mn-lt"/>
              <a:cs typeface="+mn-lt"/>
            </a:endParaRPr>
          </a:p>
          <a:p>
            <a:pPr marL="426720" indent="-321945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dirty="0">
                <a:ea typeface="+mn-lt"/>
                <a:cs typeface="+mn-lt"/>
              </a:rPr>
              <a:t>Os padrões formam um ângulo de 45 graus com a horizontal (ângulo de tela).</a:t>
            </a:r>
            <a:endParaRPr lang="en-US" dirty="0">
              <a:ea typeface="+mn-lt"/>
              <a:cs typeface="+mn-lt"/>
            </a:endParaRPr>
          </a:p>
          <a:p>
            <a:pPr marL="426720" indent="-321945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dirty="0">
                <a:ea typeface="+mn-lt"/>
                <a:cs typeface="+mn-lt"/>
              </a:rPr>
              <a:t>Em jornal, são usadas de 60 a 80 áreas, de tamanho e forma variadas, por polegada e em revistas e livros de 110 a 200 por polegada.</a:t>
            </a:r>
            <a:endParaRPr lang="en-US" dirty="0">
              <a:ea typeface="+mn-lt"/>
              <a:cs typeface="+mn-lt"/>
            </a:endParaRPr>
          </a:p>
          <a:p>
            <a:pPr marL="426720" indent="-321945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pt-BR" alt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HG Mincho Light J;MS Gothic;HG "/>
      </a:majorFont>
      <a:minorFont>
        <a:latin typeface="Times New Roman"/>
        <a:ea typeface=""/>
        <a:cs typeface="HG Mincho Light J;MS Gothic;HG 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692</Words>
  <Application>Microsoft Office PowerPoint</Application>
  <PresentationFormat>Custom</PresentationFormat>
  <Paragraphs>137</Paragraphs>
  <Slides>30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Quantização e Dithering</vt:lpstr>
      <vt:lpstr>Quantização</vt:lpstr>
      <vt:lpstr> Imagem digital a cores com 24 bits. </vt:lpstr>
      <vt:lpstr> Quantização uniforme com 8 e 4 bits. </vt:lpstr>
      <vt:lpstr>Populosidade com 8 e 4 bits.</vt:lpstr>
      <vt:lpstr>Corte Mediano com 8 e 4 bits.</vt:lpstr>
      <vt:lpstr>Luz acromática x colorida.</vt:lpstr>
      <vt:lpstr>Dithering</vt:lpstr>
      <vt:lpstr>Aproximação de meio-tom.</vt:lpstr>
      <vt:lpstr> Padrão de meio-tom aumentado. </vt:lpstr>
      <vt:lpstr> Fotografia original e reproduzida com 4 níveis de intensidade. </vt:lpstr>
      <vt:lpstr> Fotografia reproduzida com 8 e 16 níveis de intensidade. </vt:lpstr>
      <vt:lpstr> Fotografia reproduzida com 32 e 64 níveis de intensidade. </vt:lpstr>
      <vt:lpstr> Fotografia digitalizada com 351 x 351 pixels e impressa com padrão de dither 2x2. </vt:lpstr>
      <vt:lpstr> Imagem de meio-tom para comparação de dithering  (Cândido Portinari: carvão - 2400dpi x 150 lpi).  </vt:lpstr>
      <vt:lpstr>Quantização de 2 níveis com limiar de 50% (xerox).</vt:lpstr>
      <vt:lpstr>Pseudo-código para quantização uniforme.</vt:lpstr>
      <vt:lpstr>Modulação aleatória.</vt:lpstr>
      <vt:lpstr>Dithering por modulação aleatória.</vt:lpstr>
      <vt:lpstr>Dithering Periódico.</vt:lpstr>
      <vt:lpstr>Dithering ordenado.</vt:lpstr>
      <vt:lpstr> Dithering ordenado com aglomeração de pixels. </vt:lpstr>
      <vt:lpstr> Variação da célula de dithering ordenado – 5, 10 e 20 lpi. </vt:lpstr>
      <vt:lpstr> Dithering ordenado com dispersão pontual (Bayer). </vt:lpstr>
      <vt:lpstr>Exemplo com 5 níveis.</vt:lpstr>
      <vt:lpstr>Dithering de Bayer de ordem 4.</vt:lpstr>
      <vt:lpstr>Algoritmo de Floyd-Steinberg.</vt:lpstr>
      <vt:lpstr>Floyd-Steinberg.</vt:lpstr>
      <vt:lpstr> Dithering com curva de Peano e aglomerado de 7 pixels. </vt:lpstr>
      <vt:lpstr> Dithering com curva de Peano e aglomerado de 3 pixels.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Quantização</dc:title>
  <cp:lastModifiedBy>Paulo Roma Cavalcanti</cp:lastModifiedBy>
  <cp:revision>267</cp:revision>
  <dcterms:modified xsi:type="dcterms:W3CDTF">2019-10-20T15:50:08Z</dcterms:modified>
</cp:coreProperties>
</file>